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70" r:id="rId6"/>
    <p:sldId id="263" r:id="rId7"/>
    <p:sldId id="262" r:id="rId8"/>
    <p:sldId id="261" r:id="rId9"/>
    <p:sldId id="265" r:id="rId10"/>
    <p:sldId id="269" r:id="rId11"/>
    <p:sldId id="268" r:id="rId12"/>
    <p:sldId id="266" r:id="rId13"/>
    <p:sldId id="27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A0C3B-6DF5-4354-B2C7-A75C1D42E01E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DDAD1-BD30-4894-AA02-84F4576A0D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838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8D7DD-8503-4CC3-9F58-9FA6752791D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913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DDAD1-BD30-4894-AA02-84F4576A0D9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413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CB17-967D-46B1-9B8E-14CEDBD799FC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C945-A16E-4CBE-8740-01F956B5F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41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CB17-967D-46B1-9B8E-14CEDBD799FC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C945-A16E-4CBE-8740-01F956B5F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870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CB17-967D-46B1-9B8E-14CEDBD799FC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C945-A16E-4CBE-8740-01F956B5F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90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CB17-967D-46B1-9B8E-14CEDBD799FC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C945-A16E-4CBE-8740-01F956B5F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490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CB17-967D-46B1-9B8E-14CEDBD799FC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C945-A16E-4CBE-8740-01F956B5F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38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CB17-967D-46B1-9B8E-14CEDBD799FC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C945-A16E-4CBE-8740-01F956B5F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637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CB17-967D-46B1-9B8E-14CEDBD799FC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C945-A16E-4CBE-8740-01F956B5F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821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CB17-967D-46B1-9B8E-14CEDBD799FC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C945-A16E-4CBE-8740-01F956B5F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148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CB17-967D-46B1-9B8E-14CEDBD799FC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C945-A16E-4CBE-8740-01F956B5F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62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CB17-967D-46B1-9B8E-14CEDBD799FC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C945-A16E-4CBE-8740-01F956B5F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410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CB17-967D-46B1-9B8E-14CEDBD799FC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C945-A16E-4CBE-8740-01F956B5F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74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DCB17-967D-46B1-9B8E-14CEDBD799FC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BC945-A16E-4CBE-8740-01F956B5F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08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mailto:nechaeva.galina1976@mail.ru" TargetMode="External"/><Relationship Id="rId7" Type="http://schemas.openxmlformats.org/officeDocument/2006/relationships/hyperlink" Target="mailto:valerevna777@yandex.ru" TargetMode="External"/><Relationship Id="rId2" Type="http://schemas.openxmlformats.org/officeDocument/2006/relationships/hyperlink" Target="mailto:rsn.ip@mail.ru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olga.elohova.87@mail.ru" TargetMode="External"/><Relationship Id="rId5" Type="http://schemas.openxmlformats.org/officeDocument/2006/relationships/hyperlink" Target="mailto:balakina.natalija@yandex.ru" TargetMode="External"/><Relationship Id="rId4" Type="http://schemas.openxmlformats.org/officeDocument/2006/relationships/hyperlink" Target="mailto:kortat2012@yandex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pn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9969" y="3356843"/>
            <a:ext cx="9464843" cy="68655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и поддержка одаренных детей </a:t>
            </a:r>
            <a:br>
              <a:rPr lang="ru-RU" sz="4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9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Верещагинском</a:t>
            </a:r>
            <a:r>
              <a:rPr lang="ru-RU" sz="4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 округе</a:t>
            </a:r>
            <a:r>
              <a:rPr lang="ru-RU" sz="4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</a:t>
            </a:r>
            <a:b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проекта «Успех каждого ребенка»</a:t>
            </a:r>
            <a:endParaRPr lang="ru-RU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11886" y="4598125"/>
            <a:ext cx="4310742" cy="1965471"/>
          </a:xfrm>
        </p:spPr>
        <p:txBody>
          <a:bodyPr>
            <a:normAutofit fontScale="70000" lnSpcReduction="20000"/>
          </a:bodyPr>
          <a:lstStyle/>
          <a:p>
            <a:pPr algn="just">
              <a:spcBef>
                <a:spcPts val="0"/>
              </a:spcBef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Алексеевна Королева</a:t>
            </a:r>
          </a:p>
          <a:p>
            <a:pPr algn="just">
              <a:spcBef>
                <a:spcPts val="0"/>
              </a:spcBef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Ирина Павловна Плешивых,</a:t>
            </a:r>
          </a:p>
          <a:p>
            <a:pPr algn="just">
              <a:spcBef>
                <a:spcPts val="0"/>
              </a:spcBef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Георгиевна Нечаева, </a:t>
            </a:r>
          </a:p>
          <a:p>
            <a:pPr algn="just">
              <a:spcBef>
                <a:spcPts val="0"/>
              </a:spcBef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Валерьевна Костылева,</a:t>
            </a:r>
          </a:p>
          <a:p>
            <a:pPr algn="just">
              <a:spcBef>
                <a:spcPts val="0"/>
              </a:spcBef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методисты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«ВОК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Михайловна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Неволина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spcBef>
                <a:spcPts val="0"/>
              </a:spcBef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Наталия Савельевна Балакина,</a:t>
            </a:r>
          </a:p>
          <a:p>
            <a:pPr algn="just">
              <a:spcBef>
                <a:spcPts val="0"/>
              </a:spcBef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педагоги-психологи МБОУ «ВОК» </a:t>
            </a:r>
          </a:p>
          <a:p>
            <a:pPr algn="just">
              <a:spcBef>
                <a:spcPts val="0"/>
              </a:spcBef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"/>
            <a:ext cx="1504942" cy="68655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023771"/>
              </p:ext>
            </p:extLst>
          </p:nvPr>
        </p:nvGraphicFramePr>
        <p:xfrm>
          <a:off x="5879692" y="6123815"/>
          <a:ext cx="120936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3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331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638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204" y="113280"/>
            <a:ext cx="1199199" cy="1143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253" y="-10196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Профориентационное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направление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0AF078-8FC9-4120-A8FD-BB17CDD68F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"/>
            <a:ext cx="1504942" cy="6865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642" y="884294"/>
            <a:ext cx="1157111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 smtClean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 smtClean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 smtClean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307" y="884294"/>
            <a:ext cx="10911623" cy="4045266"/>
          </a:xfrm>
        </p:spPr>
        <p:txBody>
          <a:bodyPr>
            <a:normAutofit fontScale="85000" lnSpcReduction="1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кскурсии для обучающихся 1-11 классов на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Верещагино: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трикотажная фабрика «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Верещагинский районный суд,  железнодорожный вокзал ст. Верещагино, ПРМЗ, Вагонное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депо;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детских творческих работ «В мире профессий» для воспитанников детских садов и обучающихся 1-11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классов;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Профориентационное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тестирование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классных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часах в рамках выставки «Образование и карьера» для обучающихся 8-11 классов;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Онлайн-уроки на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онлайн-площадке «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ПроеКТОриЯ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Классные часы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применением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игры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«Остров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Детско-родительский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 по профориентации «Как стать великим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участием В.П.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Факторовича, эксперта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образования и профессионального самоопределения,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научного руководителя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 г.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Перми);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Профориентационная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-игра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«Студенческий забег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на тему «Я выбираю медицинские специальности» для обучающихся 8-11 классов на базе ГБУЗ ПК «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Верещагинская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центральная районная больница»;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с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представителями СПО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ВУЗов.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43" y="4808028"/>
            <a:ext cx="3173772" cy="19784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975" y="4624153"/>
            <a:ext cx="1679588" cy="21528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75" y="4867944"/>
            <a:ext cx="3487208" cy="191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2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458"/>
            <a:ext cx="12192000" cy="15271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918DFEC-A5FC-4A7A-B4EC-6E4E0FFB09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"/>
            <a:ext cx="1504942" cy="6865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4011" y="713010"/>
            <a:ext cx="473206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4319" y="3631074"/>
            <a:ext cx="4475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Новогодний прием главы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Верещагинского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</a:p>
        </p:txBody>
      </p:sp>
      <p:pic>
        <p:nvPicPr>
          <p:cNvPr id="1026" name="Picture 2" descr="https://sun9-25.userapi.com/impg/Qk9oM_kn6KE-exBJlDHSiisosErqq33-NEfYwA/V7X1MrArSiM.jpg?size=2560x1707&amp;quality=95&amp;sign=ddf99c6e8900e1a51602fd72994e318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9" y="992727"/>
            <a:ext cx="4004592" cy="267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1.userapi.com/impg/NrKcPGOMD0v9FxFT2r7FOWZe4D51_-JYWLsijg/t_LyRKeX04o.jpg?size=2560x1440&amp;quality=95&amp;sign=490a7ad09798773c58f6dd71c2df86ec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556" y="4338960"/>
            <a:ext cx="4258551" cy="239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8356" y="5182734"/>
            <a:ext cx="46466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Юные дарования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Верещагинского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</a:t>
            </a:r>
          </a:p>
        </p:txBody>
      </p:sp>
      <p:pic>
        <p:nvPicPr>
          <p:cNvPr id="1030" name="Picture 6" descr="https://downloader.disk.yandex.ru/preview/792763e0353c143ab8864dd96a681a0840a7c482bc3b71bcdb7da0f337bb7ca3/63cfe4ac/X-fk8ZS6bAvC9QgA15cXeMq6uspFS-QIL_4zxI_SGe4cbJpZsMlCKNHiJz0L0bsG2z8Rdhe7qBl-Q6oC4R7r6g%3D%3D?uid=0&amp;filename=1%20%2828%29.JPG&amp;disposition=inline&amp;hash=&amp;limit=0&amp;content_type=image%2Fjpeg&amp;owner_uid=0&amp;tknv=v2&amp;size=1880x9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66" y="1564275"/>
            <a:ext cx="3757047" cy="25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729857" y="496626"/>
            <a:ext cx="44751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Торжественный прием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выпускников </a:t>
            </a:r>
          </a:p>
          <a:p>
            <a:pPr algn="ctr"/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Верещагинского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319916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«Ученик года-2023»</a:t>
            </a:r>
          </a:p>
        </p:txBody>
      </p:sp>
      <p:pic>
        <p:nvPicPr>
          <p:cNvPr id="7" name="Picture 2" descr="https://sun3-17.userapi.com/impg/9JT9_bV_hPOVofFRU8ob48vf75arRub8CYLovA/gBWONg1PSRY.jpg?size=2074x1382&amp;quality=95&amp;sign=f72f553334c51f6946e16522a05ce447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224" y="784200"/>
            <a:ext cx="3753329" cy="250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49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3034" y="14250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душе каждого ребенка есть невидимые струны. Если тронуть их умелой рукой, они красиво </a:t>
            </a:r>
            <a:r>
              <a:rPr lang="ru-RU" sz="44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зазвучат»</a:t>
            </a:r>
            <a:endParaRPr lang="ru-RU" sz="4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 А. Сухомлинский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23034" y="4709055"/>
            <a:ext cx="6096000" cy="421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44FC6EC-4BC2-4B61-8AAF-73EB068B9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"/>
            <a:ext cx="1504942" cy="686552"/>
          </a:xfrm>
          <a:prstGeom prst="rect">
            <a:avLst/>
          </a:prstGeom>
        </p:spPr>
      </p:pic>
      <p:pic>
        <p:nvPicPr>
          <p:cNvPr id="2052" name="Picture 4" descr="https://mszn27.ru/sites/files/mszn/kgu/rcdpovkoms/4ab488236b78c7e04d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3857028"/>
            <a:ext cx="4035425" cy="254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30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2917" y="365125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Будем рады сотрудничеству!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2662" y="1690688"/>
            <a:ext cx="53392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Ирина Павловна Плешивых 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тел: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рабочий 3-49-39</a:t>
            </a:r>
          </a:p>
          <a:p>
            <a:pPr marL="0" indent="0">
              <a:buNone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rsn.ip@mail.ru</a:t>
            </a: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Георгиевна Нечаева</a:t>
            </a:r>
            <a:b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тел: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рабочий 3-49-39, 3-30-24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  <a:hlinkClick r:id="rId3"/>
              </a:rPr>
              <a:t>nechaeva.galina1976@mail.ru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Татьяна Алексеевна Королева</a:t>
            </a:r>
          </a:p>
          <a:p>
            <a:pPr marL="0" indent="0">
              <a:buNone/>
            </a:pP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тел: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рабочий 3-49-39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  <a:hlinkClick r:id="rId4"/>
              </a:rPr>
              <a:t>kortat2012@yandex.ru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319345" y="1690688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Наталия Савельевна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Балакина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тел: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рабочий 3-49-39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balakina.natalija@yandex.ru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Михайловна </a:t>
            </a:r>
            <a:r>
              <a:rPr lang="ru-RU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Неволина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тел: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рабочий 3-49-39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  <a:hlinkClick r:id="rId6"/>
              </a:rPr>
              <a:t>olga.elohova.87@mail.ru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Валерьевна Костылева</a:t>
            </a:r>
          </a:p>
          <a:p>
            <a:pPr marL="0" indent="0">
              <a:buNone/>
            </a:pP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тел: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рабочий 3-49-39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  <a:hlinkClick r:id="rId7"/>
              </a:rPr>
              <a:t>valerevna777@yandex.ru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A91CBE8-B3C8-4E46-BA2C-463643B1AE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"/>
            <a:ext cx="1504942" cy="68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8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«…Мы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стремимся к созданию школы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успеха как учреждения, в котором создаются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 каждого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и формируется личность с позитивной мотивационной направленностью, установкой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успех в жизни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Поскольку каждый ребенок индивидуален, у каждого из них есть свой собственный успех, свои собственные достижения в разных видах деятельности, поэтому в школе нет неуспешных детей…»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развития МБОУ «ВОК»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Верещагинский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образовательный комплекс - Школа социального успеха»</a:t>
            </a:r>
          </a:p>
          <a:p>
            <a:pPr marL="0" indent="0">
              <a:buNone/>
            </a:pP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28B8CCF-273D-4BF9-861C-454150855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"/>
            <a:ext cx="1504942" cy="68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5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9216" y="365125"/>
            <a:ext cx="8514584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 каждого ребенка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573" y="1591620"/>
            <a:ext cx="11619895" cy="120980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создание эффективной системы выявления, поддержки и развития способностей и талантов у детей,  направленной на самоопределение, профессиональную ориентацию  и успешную социализацию обучающихся.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3778" y="3214540"/>
            <a:ext cx="3042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88" y="4096052"/>
            <a:ext cx="3416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995" y="5981824"/>
            <a:ext cx="348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22010" y="5924369"/>
            <a:ext cx="3480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10367" y="3696547"/>
            <a:ext cx="32711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движения и волонтерская деятельность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444738" y="3166612"/>
            <a:ext cx="3091992" cy="85487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843074" y="3654462"/>
            <a:ext cx="3138394" cy="2005502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05145" y="5780735"/>
            <a:ext cx="3480902" cy="92539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620313" y="5782159"/>
            <a:ext cx="3480902" cy="92539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61573" y="3964964"/>
            <a:ext cx="3480902" cy="92539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3605464" y="3511090"/>
            <a:ext cx="755607" cy="3709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3770899" y="4060205"/>
            <a:ext cx="1611912" cy="14522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429985" y="4083337"/>
            <a:ext cx="1587062" cy="15379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7620313" y="3556882"/>
            <a:ext cx="1140584" cy="8483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A48E703B-CC45-4D2F-8331-22DB4C209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"/>
            <a:ext cx="1504942" cy="686552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 flipH="1">
            <a:off x="5631029" y="4083337"/>
            <a:ext cx="196182" cy="15766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кругленный прямоугольник 25"/>
          <p:cNvSpPr/>
          <p:nvPr/>
        </p:nvSpPr>
        <p:spPr>
          <a:xfrm>
            <a:off x="3891192" y="5780735"/>
            <a:ext cx="3480902" cy="92539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3725160" y="5981824"/>
            <a:ext cx="3771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Профориентационное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5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253" y="-10196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Интеллектуальное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80AF078-8FC9-4120-A8FD-BB17CDD68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"/>
            <a:ext cx="1504942" cy="6865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9475" y="1066751"/>
            <a:ext cx="1157111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детских исследовательских работ «</a:t>
            </a:r>
            <a:r>
              <a:rPr lang="ru-RU" sz="2000" b="1" dirty="0" err="1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Фиксики</a:t>
            </a: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краевого конкурса краеведческих исследовательских работ «Отечество»;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краевого конкурса учебно- исследовательских работ обучающихся 2-11</a:t>
            </a: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проектов;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проектов и исследовательских работ на английском языке </a:t>
            </a: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</a:t>
            </a: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4-11 классов </a:t>
            </a: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 </a:t>
            </a: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 «Запад</a:t>
            </a: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 smtClean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 smtClean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 smtClean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ADFA9E36-AAF3-4FFC-BA47-EB96D52CE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629" y="20415"/>
            <a:ext cx="1080812" cy="108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1242" y="4425113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F3267DB3-36D5-4BBA-9B9A-84D2BD884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4" t="13023" r="10913" b="8864"/>
          <a:stretch/>
        </p:blipFill>
        <p:spPr bwMode="auto">
          <a:xfrm>
            <a:off x="7944795" y="3059433"/>
            <a:ext cx="3994115" cy="268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79.userapi.com/impg/HjTjSHN2uAY09xxgdewqXzRXIMxTMscosHLaww/a_zknPjeIco.jpg?size=1600x900&amp;quality=95&amp;sign=9c28cda059cfdaaf935125258d4245a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3" y="3483270"/>
            <a:ext cx="3783890" cy="212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1-86.userapi.com/impg/h8YIxHto2Iqvj4z5ubplyp7wy9u0IURt_B6Tdg/_JtijmhSvFQ.jpg?size=1280x721&amp;quality=95&amp;sign=00131978d3da612306461011d9df7859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139" y="4575404"/>
            <a:ext cx="3738490" cy="210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43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253" y="-10196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Интеллектуальное направление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80AF078-8FC9-4120-A8FD-BB17CDD68F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"/>
            <a:ext cx="1504942" cy="6865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9475" y="1066751"/>
            <a:ext cx="1157111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выставка-конкурс «Роботы-помощники»;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интеллектуальная игра «ГРАМОТЕЙ-ка»;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игра «</a:t>
            </a:r>
            <a:r>
              <a:rPr lang="ru-RU" sz="2000" b="1" dirty="0" err="1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ФИНГРАМиЯ</a:t>
            </a: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детского технического творчества «</a:t>
            </a:r>
            <a:r>
              <a:rPr lang="en-US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-техник»;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фестиваль детского технического творчества «</a:t>
            </a:r>
            <a:r>
              <a:rPr lang="ru-RU" sz="2000" b="1" dirty="0" err="1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Легоград</a:t>
            </a: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Межмуниципальный и краевой этап Всероссийского профориентационного технологического конкурса «</a:t>
            </a:r>
            <a:r>
              <a:rPr lang="ru-RU" sz="2000" b="1" dirty="0" err="1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ИКаРёнок</a:t>
            </a: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ADFA9E36-AAF3-4FFC-BA47-EB96D52CE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629" y="20415"/>
            <a:ext cx="1080812" cy="108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8198B72-403B-48F2-9111-FAE1350BF6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892"/>
          <a:stretch/>
        </p:blipFill>
        <p:spPr>
          <a:xfrm>
            <a:off x="4115439" y="3163348"/>
            <a:ext cx="2766177" cy="351749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16CE3D11-41E4-472C-99AE-4088F0824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" t="11755" r="2356" b="16787"/>
          <a:stretch/>
        </p:blipFill>
        <p:spPr bwMode="auto">
          <a:xfrm>
            <a:off x="6985637" y="3802474"/>
            <a:ext cx="5032990" cy="250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2688" y="5758357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0E637CA4-A4C8-4561-9FAC-0458F9623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27938"/>
          <a:stretch/>
        </p:blipFill>
        <p:spPr bwMode="auto">
          <a:xfrm>
            <a:off x="92248" y="3802474"/>
            <a:ext cx="3919171" cy="223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302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ADFA9E36-AAF3-4FFC-BA47-EB96D52CE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397" y="40765"/>
            <a:ext cx="1080812" cy="108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371" y="-3701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Интеллектуальное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80AF078-8FC9-4120-A8FD-BB17CDD68F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"/>
            <a:ext cx="1504942" cy="6865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857" y="439505"/>
            <a:ext cx="11571111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предметные олимпиады для обучающихся 1-4 классов;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интеллектуальная </a:t>
            </a: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Брейн</a:t>
            </a: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-ринг» для воспитанников ДОУ и обучающихся 1-4 классов ; 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по базовому курсу информатики для обучающихся 5-9 </a:t>
            </a: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Межмуниципальная интеллектуальная игра-марафон по обществознанию среди обучающихся образовательных организаций «Полиглот</a:t>
            </a: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Межмуниципальная интеллектуальная игра «Что? Где? Когда?» на английском языке среди обучающихся 5-8 классов общеобразовательных организаций ассоциации «Запад</a:t>
            </a: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Интеллектуальный конкурс знатоков английского языка «Винни-2022» среди обучающихся 3-8 классов ОО ассоциации «Запад» в 2021-2022 учебном </a:t>
            </a: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Всероссийского конкурса </a:t>
            </a: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сочинений;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Всероссийского конкурса </a:t>
            </a: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сочинений «Без срока давности»;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</a:t>
            </a:r>
            <a:r>
              <a:rPr lang="ru-RU" sz="2000" b="1" dirty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музыке среди обучающихся 7-8 </a:t>
            </a: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258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многопрофильная заочная школа (география, английский язык, история, обществознание).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 smtClean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 smtClean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 smtClean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757" y="5076420"/>
            <a:ext cx="2249214" cy="1679028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25" y="5076420"/>
            <a:ext cx="2834723" cy="167902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9" y="5076420"/>
            <a:ext cx="2285007" cy="17137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768" y="5076420"/>
            <a:ext cx="2276648" cy="167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4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1">
            <a:extLst>
              <a:ext uri="{FF2B5EF4-FFF2-40B4-BE49-F238E27FC236}">
                <a16:creationId xmlns:a16="http://schemas.microsoft.com/office/drawing/2014/main" xmlns="" id="{1743C290-2E56-43E2-9D09-8FA561D53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5" b="21621"/>
          <a:stretch/>
        </p:blipFill>
        <p:spPr bwMode="auto">
          <a:xfrm>
            <a:off x="9849985" y="89297"/>
            <a:ext cx="2165162" cy="94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253" y="-10196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80AF078-8FC9-4120-A8FD-BB17CDD68F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"/>
            <a:ext cx="1504942" cy="6865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8497" y="1247373"/>
            <a:ext cx="1157111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 smtClean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 smtClean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1400" b="1" dirty="0" smtClean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b="1" dirty="0">
              <a:solidFill>
                <a:srgbClr val="258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6897" y="783459"/>
            <a:ext cx="11672711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музыкально-поэтический конкурс «Мелодия рифмы» (дошкольники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«Чистая вода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мероприятие «День экологического просвещения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по медиа(видео) творчеству «Планета Z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онкурс детских творческих работ «В мире профессий»;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видеороликов «Твой взгляд»;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конкурс-выставка творческих работ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тревога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конкурс 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художественных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работ 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растительного материала </a:t>
            </a: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«ФЛОРА - ДЕКОР»;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технического творчества;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фестиваль технического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творчества.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C6B325D2-E694-43B4-8B9E-DDF73A866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405" y="4960360"/>
            <a:ext cx="1945742" cy="1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6970646-F411-487E-8434-BB3776F06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304">
            <a:off x="9962398" y="2035864"/>
            <a:ext cx="1887299" cy="266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0AFF2F03-C960-49E6-ADA6-27CB735F9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167" y="1223603"/>
            <a:ext cx="1348238" cy="108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un9-60.userapi.com/impg/izf-m9-mAK8Jlp6PXGZBjpgSXaKagyWl5-4Omw/z8DlPIIS1Gk.jpg?size=1280x720&amp;quality=96&amp;sign=dc47cfdfa37632d383d5a4dc3bf038a7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97" y="4689819"/>
            <a:ext cx="3405092" cy="191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s://c.shld.net/rpx/i/s/i/spin/10095033/prod_121595563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76" y="3295345"/>
            <a:ext cx="1336668" cy="75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715" y="4281523"/>
            <a:ext cx="1964296" cy="23390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9BF6B14-EEE8-49E2-B14F-FA25E69232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8" y="4740953"/>
            <a:ext cx="3828160" cy="18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0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sun1-13.userapi.com/impg/K4b0fvTQ4SGxG3pzWy8vsQB3BFrsAeGVhR1RlA/4NKzcvxk8gY.jpg?size=1000x1000&amp;quality=95&amp;sign=1f7d160c45516ed0818796a9910fef0a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8" t="37728" r="1067" b="36264"/>
          <a:stretch/>
        </p:blipFill>
        <p:spPr bwMode="auto">
          <a:xfrm>
            <a:off x="5458672" y="6271656"/>
            <a:ext cx="1975146" cy="44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Обществознание. Глава 1. Человек и общество (Коллектив авторов, 2018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862" y="68781"/>
            <a:ext cx="1422401" cy="105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84993"/>
            <a:ext cx="11853334" cy="1456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деятельность </a:t>
            </a:r>
          </a:p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волонтёрское движение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3C12E40-D7C4-4BAA-8DFA-AB8875BE7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"/>
            <a:ext cx="1504942" cy="6865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8014" y="1277679"/>
            <a:ext cx="11585320" cy="669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слеты Юнармейцев;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"Патриот России»;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юнармейской военно-спортивной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«Зарница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Прикамья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слет активистов движения «Пост № 1»;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слеты активистов РДШ;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«Я –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ЮИДовец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«Школа безопасности»;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юных велосипедистов «Безопасное колесо»;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«ЮИД в действии»;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Слет юных ведущих программ примирения;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проектов школьных служб примирения;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викторина «Кто ответит за меня?»;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«наша команда ШСП»;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Волонтерские отряды в структурных подразделениях 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«ВОК»;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Российское движение детей и молодежи «Движение первых»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классы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«Я-Ты-Он-Она-вместе целая страна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8-11 классы «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ченическое самоуправление»).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256" y="2213630"/>
            <a:ext cx="686769" cy="7909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2916" y="1188797"/>
            <a:ext cx="987502" cy="9875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1772" y="2781598"/>
            <a:ext cx="634546" cy="6373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9228" y="3823837"/>
            <a:ext cx="770773" cy="6770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1850" y="2951215"/>
            <a:ext cx="2318008" cy="17385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3203" y="2683281"/>
            <a:ext cx="1239251" cy="13024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978" y="1295214"/>
            <a:ext cx="2278285" cy="15551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/>
          <a:srcRect l="23242" t="13862" r="23960" b="17887"/>
          <a:stretch/>
        </p:blipFill>
        <p:spPr>
          <a:xfrm>
            <a:off x="9728978" y="4787400"/>
            <a:ext cx="2362294" cy="17177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177" y="4773091"/>
            <a:ext cx="2295742" cy="172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0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ixy.org/src2/595/5954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477082" y="-150479"/>
            <a:ext cx="1336902" cy="13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458"/>
            <a:ext cx="12192000" cy="15271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направление</a:t>
            </a:r>
            <a:endParaRPr lang="ru-RU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918DFEC-A5FC-4A7A-B4EC-6E4E0FFB09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"/>
            <a:ext cx="1504942" cy="6865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4011" y="713010"/>
            <a:ext cx="8458790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Верещагинского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по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шахматам;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Верещагинского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по настольному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теннису;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Верещагинского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волейболу;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Верещагинского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по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футболу;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Верещагинского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по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Верещагинского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по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соревнований «Президентские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тесты –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ОФП»;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соревнования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легкой атлетике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Шиповка юных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«Осенний кросс»;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фестиваля в рамках реализации проекта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«Школьный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клуб».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50" y="4687345"/>
            <a:ext cx="2711125" cy="2033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213" y="4161719"/>
            <a:ext cx="2847448" cy="21355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946349"/>
            <a:ext cx="2821934" cy="17743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4701" y="4206414"/>
            <a:ext cx="2851876" cy="2138907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="" xmlns:a16="http://schemas.microsoft.com/office/drawing/2014/main" id="{35D2D72F-9E4C-4409-BE9C-EC31FDB64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0" t="19158" r="38714" b="8175"/>
          <a:stretch/>
        </p:blipFill>
        <p:spPr bwMode="auto">
          <a:xfrm>
            <a:off x="9705105" y="1142798"/>
            <a:ext cx="1790209" cy="253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32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890</Words>
  <Application>Microsoft Office PowerPoint</Application>
  <PresentationFormat>Широкоэкранный</PresentationFormat>
  <Paragraphs>168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Тема Office</vt:lpstr>
      <vt:lpstr>Возможности и поддержка одаренных детей  в Верещагинском городском округе в рамках реализации  проекта «Успех каждого ребенка»</vt:lpstr>
      <vt:lpstr>Презентация PowerPoint</vt:lpstr>
      <vt:lpstr>Успех каждого ребенка</vt:lpstr>
      <vt:lpstr>Интеллектуальное направление</vt:lpstr>
      <vt:lpstr>Интеллектуальное направление</vt:lpstr>
      <vt:lpstr>Интеллектуальное направление</vt:lpstr>
      <vt:lpstr>Творческое направление</vt:lpstr>
      <vt:lpstr>Презентация PowerPoint</vt:lpstr>
      <vt:lpstr>Презентация PowerPoint</vt:lpstr>
      <vt:lpstr>Профориентационное направление</vt:lpstr>
      <vt:lpstr>Презентация PowerPoint</vt:lpstr>
      <vt:lpstr>Презентация PowerPoint</vt:lpstr>
      <vt:lpstr>Будем рады сотрудничеству!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Возможности и поддержка талантливых детей в Верещагинском городском округе в рамках реализации  проекта «Успех каждого ребенка»</dc:title>
  <dc:creator>User</dc:creator>
  <cp:lastModifiedBy>User</cp:lastModifiedBy>
  <cp:revision>36</cp:revision>
  <dcterms:created xsi:type="dcterms:W3CDTF">2023-01-20T05:40:32Z</dcterms:created>
  <dcterms:modified xsi:type="dcterms:W3CDTF">2023-03-28T04:10:33Z</dcterms:modified>
</cp:coreProperties>
</file>