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68" r:id="rId5"/>
    <p:sldId id="280" r:id="rId6"/>
    <p:sldId id="259" r:id="rId7"/>
    <p:sldId id="260" r:id="rId8"/>
    <p:sldId id="272" r:id="rId9"/>
    <p:sldId id="273" r:id="rId10"/>
    <p:sldId id="275" r:id="rId11"/>
    <p:sldId id="274" r:id="rId12"/>
    <p:sldId id="276" r:id="rId13"/>
    <p:sldId id="266" r:id="rId14"/>
    <p:sldId id="2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2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4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9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4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8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9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2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F0F6-017C-4249-8360-D8DC45E2BC36}" type="datetimeFigureOut">
              <a:rPr lang="ru-RU" smtClean="0"/>
              <a:t>пт 20.08.21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9970" y="3888066"/>
            <a:ext cx="9144000" cy="68655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активность» в рамках реализации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Программы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развития МБОУ «ВОК»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 </a:t>
            </a:r>
            <a:b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период 2020-2025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гг.</a:t>
            </a:r>
            <a:r>
              <a:rPr lang="ru-RU" sz="31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31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Верещагинский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образовательный комплекс –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школа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социального успеха»</a:t>
            </a:r>
            <a:r>
              <a:rPr lang="ru-RU" sz="27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9368" y="4522077"/>
            <a:ext cx="4812632" cy="165576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Неволина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Михайловна, 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МБОУ «ВОК»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0"/>
            <a:ext cx="2662518" cy="121463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1140"/>
              </p:ext>
            </p:extLst>
          </p:nvPr>
        </p:nvGraphicFramePr>
        <p:xfrm>
          <a:off x="5407743" y="6123815"/>
          <a:ext cx="164950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50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2" y="3675370"/>
            <a:ext cx="3672767" cy="292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3" y="390217"/>
            <a:ext cx="3989336" cy="29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97" y="382049"/>
            <a:ext cx="4516719" cy="29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41" y="3675370"/>
            <a:ext cx="396875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483973"/>
              </p:ext>
            </p:extLst>
          </p:nvPr>
        </p:nvGraphicFramePr>
        <p:xfrm>
          <a:off x="688253" y="380999"/>
          <a:ext cx="10913809" cy="136020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43952"/>
                <a:gridCol w="3200400"/>
                <a:gridCol w="2669457"/>
              </a:tblGrid>
              <a:tr h="53168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зарегистрированных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волонтеров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6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получивших «Книжку волонтера»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(от количества зарегистрированных)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 (3)/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 (4)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7" name="Picture 3" descr="C:\Users\User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8" y="3023419"/>
            <a:ext cx="5073445" cy="233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6838" y="3475450"/>
            <a:ext cx="510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8-13 лет – 6 человек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14-17 лет – 21 человек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20" y="5515247"/>
            <a:ext cx="26638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5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226" y="259432"/>
            <a:ext cx="1172496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Дорогой друг! </a:t>
            </a:r>
          </a:p>
          <a:p>
            <a:pPr algn="ctr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Просим принять участие в нашем опросе,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помощью которого мы хотим понять,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нравится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 тебе участвовать в общественных детских объединениях,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волонтерских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отрядах/группах.</a:t>
            </a:r>
          </a:p>
          <a:p>
            <a:pPr algn="ctr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Анкета анонимна.</a:t>
            </a:r>
          </a:p>
          <a:p>
            <a:pPr algn="ctr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Благодарим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	Пол         (муж./жен.)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	Твой возраст _____________________________________________________.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	Участником/волонтёром какого общественного детского объединения (РДШ, ШСП,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Совет старшеклассников и др.) и/или волонтерского отряда/группы  ты  являешься? __________________________________________.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	Когда ты стал участником/волонтёром общественного детского объединения, волонтерского отряда/группы?_______________________________________.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	В каких проектах, конкурсах и др. мероприятиях  различного (РФ, край, муниципалитет, образовательная организация) уровня участвовало общественное детское объединение, волонтерский отряд/группа, в котором Ты состоишь  в 2020-2021 году?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__________________.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	К какому направлению общественно-полезной деятельности (ЗОЖ, патриотическое воспитание, экологическая направленность, спорт и др.) относились мероприятия, в которых Вы участвовали, есть ли призовые места?___________________________________________________________.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	Приносит ли тебе удовольствие участие в деятельности общественных детских объединениях, волонтерских отрядах/группах?____________________________.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8.	Каков мотив твоего участия в общественном детском объединении, волонтерском отряде/группе: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общение, знакомство с новыми людьми;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получить новые знания, научиться чему-то новому (способ развития);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получить новые эмоции;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спасает от скуки, чувства одиночества;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стремление помочь нуждающимся (людям, животным);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ощущение важности деятельности;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чувство принадлежности к группе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другое __________________________________________________________.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9. Являешься ли ты зарегистрированным волонтером?________________________.</a:t>
            </a:r>
          </a:p>
          <a:p>
            <a:pPr indent="265113">
              <a:tabLst>
                <a:tab pos="530225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10. Имеешь ли ты Личную книжку волонтера?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_____________________________.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8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Проблемы/Задачи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142" y="1598246"/>
            <a:ext cx="5238136" cy="3483795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Низкая мотивация педагогов в деятельности различных детских объединений в связи с большой загруженностью и низким стимулированием;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Низкая активность обучающихся в деятельности общественных детских объединениях и волонтерских отрядах/группах.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5" y="241607"/>
            <a:ext cx="26638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5332" y="1480143"/>
            <a:ext cx="54569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Активизировать деятельность педагогов через обучение на КПК, участие в мероприятиях, конкурсах различного уровня;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Привлечь обучающихся в общественные детские объединения через популяризацию общественно-полезной деятельности и участие в проектах, мероприятиях, конкурсах различного уровня.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606" y="1533832"/>
            <a:ext cx="7742904" cy="4232787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Неволина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Михайловна,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olga.elohova.87@mail.ru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89026326693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Моньш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Ивановна,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СП Станция юных техников,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tehniks77@mail.ru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89027925552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" y="89647"/>
            <a:ext cx="2662518" cy="12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14774" r="16304" b="28744"/>
          <a:stretch/>
        </p:blipFill>
        <p:spPr bwMode="auto">
          <a:xfrm>
            <a:off x="363614" y="464575"/>
            <a:ext cx="2600812" cy="140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184" y="294968"/>
            <a:ext cx="2203579" cy="176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7161" y="294968"/>
            <a:ext cx="6038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Указами Президента Российской Федерации от 7 мая 2018 г. №204 «О национальных целях и стратегических задачах развития Российской Федерации на период до 2024 года», от 21 июля 2020 г. №474 «О национальных целях развития Российской Федерации на период до 2030 года» определены стратегические цели воспитания – воспитание гармонично развитой и социально-ответственной личности на основе духовно-нравственных ценностей народов Российской Федерации, исторических и национально-культурных традиций и раскрытия таланта каждого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3" y="4270376"/>
            <a:ext cx="5373509" cy="209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72" y="4270376"/>
            <a:ext cx="5065916" cy="209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56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947" y="2212258"/>
            <a:ext cx="1123827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tabLst>
                <a:tab pos="88900" algn="l"/>
              </a:tabLst>
            </a:pP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создание условий для развития общественных детских объединений 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волонтерских отрядов/групп.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0" y="312085"/>
            <a:ext cx="26638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1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3" y="226858"/>
            <a:ext cx="26638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6437" y="483204"/>
            <a:ext cx="8981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621" y="1646186"/>
            <a:ext cx="109396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Организовать вовлечение обучающихся в общественно-полезную, творческую и др. деятельность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выстроить систему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методической поддержки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участников образовательного процесса,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вовлеченных в деятельность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общественных детских объединений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волонтёрских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отрядов/групп;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разработать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организовать систему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оценки деятельности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детских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общественных объединений и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волонтерских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отрядов/групп.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3" y="226858"/>
            <a:ext cx="26638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6437" y="483204"/>
            <a:ext cx="8981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621" y="1646186"/>
            <a:ext cx="109396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увеличение доли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новых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участников (детей и педагогов)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общественных детских объединений и волонтерских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отрядов/групп;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выстроена система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методической поддержки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участников образовательного процесса,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вовлеченных в деятельность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общественных детских объединений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волонтёрских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отрядов/групп;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разработана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и применятся система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оценки деятельности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детских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общественных объединений и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волонтерских отрядов/групп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(удовлетворенность участников результатами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своей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деятельности, результативность участия в мероприятиях различного уровня,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разработка и реализация собственных проектов).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1227"/>
            <a:ext cx="10515600" cy="7964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оценки реализации проекта (план/факт/предложения)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813018"/>
              </p:ext>
            </p:extLst>
          </p:nvPr>
        </p:nvGraphicFramePr>
        <p:xfrm>
          <a:off x="634180" y="1132451"/>
          <a:ext cx="10781071" cy="486753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49028"/>
                <a:gridCol w="2114563"/>
                <a:gridCol w="2258740"/>
                <a:gridCol w="2258740"/>
              </a:tblGrid>
              <a:tr h="447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2 год</a:t>
                      </a:r>
                      <a:endParaRPr lang="ru-RU" dirty="0"/>
                    </a:p>
                  </a:txBody>
                  <a:tcPr/>
                </a:tc>
              </a:tr>
              <a:tr h="518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волонтерском движении и ОДО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58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обучающихся,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принявших участие в детском движении «ШСП»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0,9%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58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обучающихся,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принявших участие в детском движении «РДШ»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4,1%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58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участия обучающихся в детском движении «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Юнармия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413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педагогов в волонтерском движении и ОДО,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участвующих в деятельности МПО, семинарах, конференциях, обмене опытом и др.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6" y="140110"/>
            <a:ext cx="2089310" cy="95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1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155175"/>
              </p:ext>
            </p:extLst>
          </p:nvPr>
        </p:nvGraphicFramePr>
        <p:xfrm>
          <a:off x="604680" y="353961"/>
          <a:ext cx="10913809" cy="14073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52687"/>
                <a:gridCol w="2571440"/>
                <a:gridCol w="2144841"/>
                <a:gridCol w="2144841"/>
              </a:tblGrid>
              <a:tr h="1407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информационных новостных блогов на официальном сайте и в социальных сетях 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 и периодичность наполнения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 в 2-3 недели</a:t>
                      </a:r>
                      <a:endParaRPr lang="ru-RU" sz="20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1. 62,5%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 раз месяц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1. 90%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2 раза в месяц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2" y="1976619"/>
            <a:ext cx="2460665" cy="463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9"/>
          <a:stretch/>
        </p:blipFill>
        <p:spPr bwMode="auto">
          <a:xfrm>
            <a:off x="3274141" y="1976858"/>
            <a:ext cx="2391237" cy="463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6" b="26315"/>
          <a:stretch/>
        </p:blipFill>
        <p:spPr bwMode="auto">
          <a:xfrm>
            <a:off x="9102726" y="1976858"/>
            <a:ext cx="2607493" cy="463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" b="13287"/>
          <a:stretch/>
        </p:blipFill>
        <p:spPr bwMode="auto">
          <a:xfrm>
            <a:off x="6031579" y="1976858"/>
            <a:ext cx="2669969" cy="463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4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594"/>
              </p:ext>
            </p:extLst>
          </p:nvPr>
        </p:nvGraphicFramePr>
        <p:xfrm>
          <a:off x="614512" y="2401526"/>
          <a:ext cx="10933476" cy="29373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59990"/>
                <a:gridCol w="2576074"/>
                <a:gridCol w="2148706"/>
                <a:gridCol w="2148706"/>
              </a:tblGrid>
              <a:tr h="168062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руководителей ШСП, прошедших обучение по курсу «Медиация в образовательном пространстве»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6,25%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5676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плана (1)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исполнения плана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98-100%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1.  100%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73,5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98-100%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6" y="359594"/>
            <a:ext cx="26638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6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297143"/>
              </p:ext>
            </p:extLst>
          </p:nvPr>
        </p:nvGraphicFramePr>
        <p:xfrm>
          <a:off x="555518" y="395747"/>
          <a:ext cx="10913809" cy="161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43952"/>
                <a:gridCol w="3200400"/>
                <a:gridCol w="2669457"/>
              </a:tblGrid>
              <a:tr h="1417273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мероприятиях (акции, смотры, фестивали, конкурсы и т.д.)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Наличие призовых мест в конкурсах (от количества конкурсов, в которых приняли участие)</a:t>
                      </a:r>
                      <a:endParaRPr lang="ru-RU" sz="20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от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2. 30%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00325" algn="l"/>
                        </a:tabLst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00325" algn="l"/>
                        </a:tabLst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15%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3484"/>
            <a:ext cx="10220632" cy="377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952" y="5329801"/>
            <a:ext cx="26638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298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623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«Социальная активность» в рамках реализации Программы развития МБОУ «ВОК» на  период 2020-2025 гг. «Верещагинский образовательный комплекс –  школа социального успеха»  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реализации проекта (план/факт/предложения)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Проблемы/Задачи</vt:lpstr>
      <vt:lpstr>Неволина Ольга Михайловна, педагог-психолог,  olga.elohova.87@mail.ru,  89026326693 Моньш Татьяна Ивановна,  руководитель СП Станция юных техников, tehniks77@mail.ru 89027925552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Uzver</dc:creator>
  <cp:lastModifiedBy>Uzver 5</cp:lastModifiedBy>
  <cp:revision>62</cp:revision>
  <dcterms:created xsi:type="dcterms:W3CDTF">2021-05-26T11:10:10Z</dcterms:created>
  <dcterms:modified xsi:type="dcterms:W3CDTF">2021-08-20T06:20:05Z</dcterms:modified>
</cp:coreProperties>
</file>