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2" r:id="rId4"/>
    <p:sldId id="256" r:id="rId5"/>
    <p:sldId id="259" r:id="rId6"/>
    <p:sldId id="267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44015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МБОУ «ВОК»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СП Детский сад № 1 корпус 1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 Детский сад № 1 корпус 1</a:t>
            </a:r>
            <a:endParaRPr lang="ru-RU" dirty="0"/>
          </a:p>
        </p:txBody>
      </p:sp>
      <p:pic>
        <p:nvPicPr>
          <p:cNvPr id="4" name="Рисунок 3" descr="C:\Users\User\Desktop\здание дс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 b="-6"/>
          <a:stretch/>
        </p:blipFill>
        <p:spPr bwMode="auto">
          <a:xfrm>
            <a:off x="1475656" y="1988840"/>
            <a:ext cx="5892497" cy="376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Методист  Лупачева Л.В.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773216" cy="6336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2.10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Объем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обязательной части Программы рекомендуется не менее 60% от ее общего объема; части, формируемой участниками образовательных отношений, не более 40%.</a:t>
            </a:r>
          </a:p>
        </p:txBody>
      </p:sp>
      <p:pic>
        <p:nvPicPr>
          <p:cNvPr id="5" name="Picture 2" descr="https://1.bp.blogspot.com/-fxygucH7Tdc/W6N5qXrKdOI/AAAAAAAAB3k/2obwJiIO1bQwuOZNM55foRtgsB04u4duwCLcBGAs/s1600/b1922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2939"/>
            <a:ext cx="3888432" cy="54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536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2.11.2 Часть </a:t>
            </a: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Программы, формируемая участниками образовательных отношений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endParaRPr lang="ru-RU" dirty="0"/>
          </a:p>
        </p:txBody>
      </p:sp>
      <p:pic>
        <p:nvPicPr>
          <p:cNvPr id="1026" name="Picture 2" descr="https://ds05.infourok.ru/uploads/ex/0c37/0012482e-88258086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17869" r="58869"/>
          <a:stretch/>
        </p:blipFill>
        <p:spPr bwMode="auto">
          <a:xfrm>
            <a:off x="6804248" y="3514451"/>
            <a:ext cx="2016224" cy="29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iro.ranepa.ru/files/images/navigator_obraz_programm/malishi_krepi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2586"/>
            <a:ext cx="2160240" cy="308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iro.ranepa.ru/files/images/navigator_obraz_programm/igralochka_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2274"/>
            <a:ext cx="2088232" cy="30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8204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Как  МЫ разрабатывали 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часть ООП ДО, формируемую участниками образовательных отношений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1. Создали рабочую группу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2. Распределили обязанности</a:t>
            </a:r>
          </a:p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3. Изучили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потребности участников образовательных отношений. 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4. Обобщили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полученные данные. 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webdesignmarket.com.au/wp-content/uploads/2017/02/tips_ecomme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88" y="3848160"/>
            <a:ext cx="3168352" cy="2643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Приоритетное направление</a:t>
            </a:r>
            <a:endParaRPr lang="ru-RU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Речевое </a:t>
            </a:r>
            <a:r>
              <a:rPr lang="ru-RU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развитие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Логопедическая минутка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Коррекционная работа по развитию речи</a:t>
            </a: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https://sun9-28.userapi.com/impf/ubPp0HtKsvCv1Y8NvURSbbKmtxKQtbJ0iStUDw/nwbdI3_ZxWs.jpg?size=1280x960&amp;quality=96&amp;sign=eb3e2edd8c5ce65666ee785fcd60e48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282"/>
            <a:ext cx="3682729" cy="303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sv4.userapi.com/c537232/u320220237/docs/d13/aef871569ae7/CIwRr2-JHo4.jpg?extra=QXBuNErktjSgsW1RQq3hBZF2EfxCtYeic2ivDVYxMr7mDV5XdhbbgzdyD2cSAjzeoJgJ4r1lfdwsVR-BcELyDyC-TE78CSVeslUyliyXILP7pwVqmSODBq9iUPuS41ejc59OMdkqlkGib5x7UqKPr8Q0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03" y="3056642"/>
            <a:ext cx="2602497" cy="3469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3933056"/>
            <a:ext cx="3816424" cy="26466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/>
          <a:stretch>
            <a:fillRect/>
          </a:stretch>
        </p:blipFill>
        <p:spPr>
          <a:xfrm>
            <a:off x="6671793" y="3645024"/>
            <a:ext cx="247220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3312368" cy="267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1647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07704" y="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718" y="188640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1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653842"/>
              </p:ext>
            </p:extLst>
          </p:nvPr>
        </p:nvGraphicFramePr>
        <p:xfrm>
          <a:off x="395536" y="620688"/>
          <a:ext cx="8189396" cy="5681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936"/>
                <a:gridCol w="5490460"/>
              </a:tblGrid>
              <a:tr h="74864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ООП  МБОУ «ВОК»», разработанной с учётом   комплексной  программы «Истоки» под ред. Л.А.  Парамоновой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Парциальные программы и педагогические технологии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Программа экологического воспитания «Пермский край – родной край» А.Н. Федотова.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Методика по обучению здоровому образу жизни детей 3-7 лет «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Здоровейка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в гостях у малышей»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Технология по ФЭМП Е.М. Фадеевой.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Цикл занятий по ОБЖ «Осторожные сказки» Т.А. Шорыгина.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Методика по обучению детей грамоте С.П.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Цуканова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, Л.Л.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Бетц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Цикл занятий по развитию и коррекции речи детей Н.В.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Нищева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М.А.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Рунова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«Двигательная активность дошкольника».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Радынова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, Костина «Камертон».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Лыкова «Цветные ладошки»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84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МБОУ «ВОК» СП Детский сад № 1 корпус 1</vt:lpstr>
      <vt:lpstr>2.10 Объем обязательной части Программы рекомендуется не менее 60% от ее общего объема; части, формируемой участниками образовательных отношений, не более 40%.</vt:lpstr>
      <vt:lpstr>Презентация PowerPoint</vt:lpstr>
      <vt:lpstr>Презентация PowerPoint</vt:lpstr>
      <vt:lpstr>Приоритетное направление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2021-09-08T07:09:24Z</dcterms:created>
  <dcterms:modified xsi:type="dcterms:W3CDTF">2021-09-16T11:52:48Z</dcterms:modified>
</cp:coreProperties>
</file>