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9" r:id="rId5"/>
    <p:sldId id="257" r:id="rId6"/>
    <p:sldId id="260" r:id="rId7"/>
    <p:sldId id="258" r:id="rId8"/>
    <p:sldId id="259" r:id="rId9"/>
    <p:sldId id="263" r:id="rId10"/>
    <p:sldId id="267" r:id="rId11"/>
    <p:sldId id="268" r:id="rId12"/>
    <p:sldId id="264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13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5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9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53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1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7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2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3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1135-992D-467C-9365-2043F62ABCBC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059A-76AD-4090-8CEF-B2DEFB76D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03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МПО учителей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26.10.2020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14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8" y="332656"/>
            <a:ext cx="8598296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04664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13.1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171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494"/>
            <a:ext cx="6984776" cy="668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9540" y="260648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13.1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8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3.userapi.com/c857528/v857528409/df437/22wdZuFaRN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96"/>
          <a:stretch/>
        </p:blipFill>
        <p:spPr bwMode="auto">
          <a:xfrm>
            <a:off x="539552" y="116632"/>
            <a:ext cx="8208912" cy="626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8864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13.2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361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33.userapi.com/c857528/v857528409/df437/22wdZuFaRN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73"/>
          <a:stretch/>
        </p:blipFill>
        <p:spPr bwMode="auto">
          <a:xfrm>
            <a:off x="539552" y="1556792"/>
            <a:ext cx="8208912" cy="36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8760" y="836712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13.2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292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9-9.userapi.com/c857528/v857528409/df44f/aYpuiv_Cq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0163"/>
            <a:ext cx="842190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18864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13.2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508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совещания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Ознакомление с ближайшими планами работы (конкурсы (дети и педагоги), посещение уроков)</a:t>
            </a:r>
          </a:p>
          <a:p>
            <a:r>
              <a:rPr lang="ru-RU" dirty="0" smtClean="0"/>
              <a:t>Ознакомление с новым форматом ОГЭ, критериями проверки</a:t>
            </a:r>
          </a:p>
          <a:p>
            <a:r>
              <a:rPr lang="ru-RU" dirty="0" smtClean="0"/>
              <a:t>Решение сложных заданий ОГЭ</a:t>
            </a:r>
          </a:p>
          <a:p>
            <a:r>
              <a:rPr lang="ru-RU" dirty="0" smtClean="0"/>
              <a:t>Разное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52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До 10 ноября – сбор заданий отборочного этапа Чемпионата по базовому курсу (7-8 </a:t>
            </a:r>
            <a:r>
              <a:rPr lang="ru-RU" dirty="0" smtClean="0"/>
              <a:t>класс). Очный </a:t>
            </a:r>
            <a:r>
              <a:rPr lang="ru-RU" dirty="0" smtClean="0"/>
              <a:t>этап </a:t>
            </a:r>
            <a:r>
              <a:rPr lang="ru-RU" dirty="0" smtClean="0"/>
              <a:t>(5-8 </a:t>
            </a:r>
            <a:r>
              <a:rPr lang="ru-RU" dirty="0" err="1" smtClean="0"/>
              <a:t>кл</a:t>
            </a:r>
            <a:r>
              <a:rPr lang="ru-RU" dirty="0" smtClean="0"/>
              <a:t>) планируется  </a:t>
            </a:r>
            <a:r>
              <a:rPr lang="ru-RU" dirty="0" smtClean="0"/>
              <a:t>в январе.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Ответственные </a:t>
            </a:r>
            <a:r>
              <a:rPr lang="ru-RU" dirty="0" smtClean="0"/>
              <a:t>по подготовке </a:t>
            </a:r>
            <a:r>
              <a:rPr lang="ru-RU" dirty="0" smtClean="0"/>
              <a:t>заданий Лукиных ЕМ, Лукиных НО</a:t>
            </a:r>
            <a:endParaRPr lang="ru-RU" dirty="0" smtClean="0"/>
          </a:p>
          <a:p>
            <a:r>
              <a:rPr lang="ru-RU" dirty="0" err="1" smtClean="0"/>
              <a:t>Взаимопосещение</a:t>
            </a:r>
            <a:r>
              <a:rPr lang="ru-RU" dirty="0" smtClean="0"/>
              <a:t> </a:t>
            </a:r>
            <a:r>
              <a:rPr lang="ru-RU" dirty="0" smtClean="0"/>
              <a:t>уроков во 2 четверти- заявки принимаются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98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3 четверти (март) – игра математика-информатика для всех, тур посвящен только информатике.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Задания (4 тура, общее количество времени </a:t>
            </a:r>
            <a:r>
              <a:rPr lang="ru-RU" dirty="0" err="1" smtClean="0"/>
              <a:t>ок</a:t>
            </a:r>
            <a:r>
              <a:rPr lang="ru-RU" dirty="0" smtClean="0"/>
              <a:t>. 40 мин) готовят:</a:t>
            </a:r>
          </a:p>
          <a:p>
            <a:r>
              <a:rPr lang="ru-RU" dirty="0" smtClean="0"/>
              <a:t>5 класс </a:t>
            </a:r>
            <a:r>
              <a:rPr lang="ru-RU" dirty="0"/>
              <a:t>– СП Школа № 1</a:t>
            </a:r>
            <a:endParaRPr lang="ru-RU" dirty="0" smtClean="0"/>
          </a:p>
          <a:p>
            <a:r>
              <a:rPr lang="ru-RU" dirty="0" smtClean="0"/>
              <a:t>6 класс </a:t>
            </a:r>
            <a:r>
              <a:rPr lang="ru-RU" dirty="0"/>
              <a:t>– СП Школа № </a:t>
            </a:r>
            <a:r>
              <a:rPr lang="ru-RU" dirty="0" smtClean="0"/>
              <a:t>121</a:t>
            </a:r>
          </a:p>
          <a:p>
            <a:r>
              <a:rPr lang="ru-RU" dirty="0" smtClean="0"/>
              <a:t>7 класс – СП Гимназия</a:t>
            </a:r>
          </a:p>
          <a:p>
            <a:r>
              <a:rPr lang="ru-RU" dirty="0" smtClean="0"/>
              <a:t>8 класс </a:t>
            </a:r>
            <a:r>
              <a:rPr lang="ru-RU" dirty="0"/>
              <a:t>– СП </a:t>
            </a:r>
            <a:r>
              <a:rPr lang="ru-RU" dirty="0" err="1"/>
              <a:t>Кукетская</a:t>
            </a:r>
            <a:r>
              <a:rPr lang="ru-RU" dirty="0"/>
              <a:t> основная </a:t>
            </a:r>
            <a:r>
              <a:rPr lang="ru-RU" dirty="0" smtClean="0"/>
              <a:t>школа</a:t>
            </a:r>
          </a:p>
          <a:p>
            <a:r>
              <a:rPr lang="ru-RU" dirty="0" smtClean="0"/>
              <a:t>9 класс </a:t>
            </a:r>
            <a:r>
              <a:rPr lang="ru-RU" dirty="0"/>
              <a:t>- СП </a:t>
            </a:r>
            <a:r>
              <a:rPr lang="ru-RU" dirty="0" err="1"/>
              <a:t>Зюкайская</a:t>
            </a:r>
            <a:r>
              <a:rPr lang="ru-RU" dirty="0"/>
              <a:t> </a:t>
            </a:r>
            <a:r>
              <a:rPr lang="ru-RU" dirty="0" smtClean="0"/>
              <a:t>школа</a:t>
            </a:r>
          </a:p>
          <a:p>
            <a:r>
              <a:rPr lang="ru-RU" dirty="0" smtClean="0"/>
              <a:t>10 класс </a:t>
            </a:r>
            <a:r>
              <a:rPr lang="ru-RU" dirty="0"/>
              <a:t>– СП Школа № </a:t>
            </a: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40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686" y="332656"/>
            <a:ext cx="83529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/>
              <a:t>ОГЭ по информатике и информационно-коммуникационным технологиям (ИКТ)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 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Каждый вариант КИМ состоит из двух частей, включающих в себя 15 заданий</a:t>
            </a:r>
            <a:r>
              <a:rPr lang="ru-RU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Часть </a:t>
            </a:r>
            <a:r>
              <a:rPr lang="ru-RU" sz="2400" dirty="0"/>
              <a:t>1 содержит 10 заданий с кратким ответом.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Часть 2 содержит 5 заданий, для выполнения которых необходим компьютер.  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На </a:t>
            </a:r>
            <a:r>
              <a:rPr lang="ru-RU" sz="2400" dirty="0"/>
              <a:t>компьютере должны быть установлены знакомые участникам экзамена программы.</a:t>
            </a:r>
          </a:p>
          <a:p>
            <a:pPr>
              <a:spcAft>
                <a:spcPts val="600"/>
              </a:spcAft>
            </a:pPr>
            <a:r>
              <a:rPr lang="ru-RU" sz="2400" dirty="0"/>
              <a:t>Число рабочих мест, оборудованных компьютером, должно соответствовать числу участников экзамена в аудитории, поскольку ряд заданий КИМ ОГЭ по информатике и ИКТ требует выполнения на компьютере.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Внимание - учащиеся сразу садятся за компьютеры!!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910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Задание 13 имеет два варианта. Участнику экзамена необходимо выбрать </a:t>
            </a:r>
            <a:r>
              <a:rPr lang="ru-RU" sz="2400" b="1" i="1" dirty="0" smtClean="0"/>
              <a:t>один из предложенных вариантов: 13.1 или 13.2. 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Для выполнения задания 13.1 на каждом рабочем месте участника экзамена должна быть установлена  программа для работы с презентациями. 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Для выполнения задания 13.2 на каждом рабочем месте участника экзамена должен быть установлен текстовый процессор. 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Для выполнения задания 14 необходима программа для работы с электронными таблицами, которая также должна быть установлена на рабочем месте участника экзамена. Подготовка рабочих мест для участников экзамена, а также установка необходимого ПО должна быть завершена не позднее чем за один день до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363510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2412" y="188640"/>
            <a:ext cx="84969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Задание 15 имеет два варианта. Участнику экзамена необходимо выбрать </a:t>
            </a:r>
            <a:r>
              <a:rPr lang="ru-RU" sz="2400" b="1" i="1" dirty="0" smtClean="0"/>
              <a:t>один из предложенных вариантов: 15.1 или 15.2.</a:t>
            </a:r>
            <a:endParaRPr lang="ru-RU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Задание 15.1 предусматривает разработку алгоритма для исполнителя «Робот». Для выполнения задания 15.1 рекомендуется использование учебной среды исполнителя «Робот». В качестве такой среды может использоваться, например, учебная среда разработки «Кумир», разработанная в НИИСИ РАН (http://www.niisi.ru/kumir) или любая другая среда, позволяющая моделировать исполнителя «Робот». При отсутствии учебной среды исполнителя «Робот» решение задания 15.1 записывается в простом текстовом редакторе. 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Задание 15.2 предусматривает запись алгоритма на универсальном языке программирования. В этом случае для выполнения задания необходима система программирования, используемая при обучении. </a:t>
            </a:r>
          </a:p>
        </p:txBody>
      </p:sp>
    </p:spTree>
    <p:extLst>
      <p:ext uri="{BB962C8B-B14F-4D97-AF65-F5344CB8AC3E}">
        <p14:creationId xmlns:p14="http://schemas.microsoft.com/office/powerpoint/2010/main" val="168502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249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Участники экзамена сохраняют данные файлы в каталог под именами, указанными техническим специалистом.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В бланки ответов (после выполнения работы на компьютере) вписываются наименования файлов с выполненными заданиями, включающие в себя уникальный номер (номер КИМ).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По окончании сдачи экзамена всеми участниками ответы (файлы) собираются техническим специалистом в каталоги </a:t>
            </a:r>
            <a:r>
              <a:rPr lang="ru-RU" sz="2400" dirty="0" err="1" smtClean="0"/>
              <a:t>поаудиторно</a:t>
            </a:r>
            <a:r>
              <a:rPr lang="ru-RU" sz="2400" dirty="0" smtClean="0"/>
              <a:t> и направляются в РЦОИ для проведения экспертизы ответов на съемном электронном носителе. 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На выполнение экзаменационной работы отводится 2 часа 30 минут (150 минут), рекомендуемое время на выполнение заданий части 1 – 30 минут, на выполнение заданий части 2 – 2 часа (120 минут).</a:t>
            </a:r>
          </a:p>
        </p:txBody>
      </p:sp>
    </p:spTree>
    <p:extLst>
      <p:ext uri="{BB962C8B-B14F-4D97-AF65-F5344CB8AC3E}">
        <p14:creationId xmlns:p14="http://schemas.microsoft.com/office/powerpoint/2010/main" val="153579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8" y="1634540"/>
            <a:ext cx="791453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Критерии проверки </a:t>
            </a:r>
            <a:r>
              <a:rPr lang="ru-RU" sz="3200" dirty="0" smtClean="0"/>
              <a:t>практической части ОГЭ</a:t>
            </a:r>
          </a:p>
          <a:p>
            <a:pPr algn="ctr"/>
            <a:r>
              <a:rPr lang="ru-RU" sz="3200" dirty="0" smtClean="0"/>
              <a:t>задания 13.1 (текстовый редактор)</a:t>
            </a:r>
            <a:br>
              <a:rPr lang="ru-RU" sz="3200" dirty="0" smtClean="0"/>
            </a:br>
            <a:r>
              <a:rPr lang="ru-RU" sz="3200" dirty="0" smtClean="0"/>
              <a:t>13.2(презентация)</a:t>
            </a:r>
            <a:br>
              <a:rPr lang="ru-RU" sz="3200" dirty="0" smtClean="0"/>
            </a:br>
            <a:r>
              <a:rPr lang="ru-RU" sz="3200" dirty="0" smtClean="0"/>
              <a:t>подробнее – в файле с демоверсией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25602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479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МПО учителей информатики</vt:lpstr>
      <vt:lpstr>План совещания</vt:lpstr>
      <vt:lpstr>Презентация PowerPoint</vt:lpstr>
      <vt:lpstr>В 3 четверти (март) – игра математика-информатика для всех, тур посвящен только информатике.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МПО учителей информатики</dc:title>
  <dc:creator>нат</dc:creator>
  <cp:lastModifiedBy>нат</cp:lastModifiedBy>
  <cp:revision>6</cp:revision>
  <dcterms:created xsi:type="dcterms:W3CDTF">2020-10-26T03:26:50Z</dcterms:created>
  <dcterms:modified xsi:type="dcterms:W3CDTF">2020-10-26T21:01:45Z</dcterms:modified>
</cp:coreProperties>
</file>