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72" r:id="rId6"/>
    <p:sldId id="260" r:id="rId7"/>
    <p:sldId id="265" r:id="rId8"/>
    <p:sldId id="262" r:id="rId9"/>
    <p:sldId id="264" r:id="rId10"/>
    <p:sldId id="263" r:id="rId11"/>
    <p:sldId id="266" r:id="rId12"/>
    <p:sldId id="273" r:id="rId13"/>
    <p:sldId id="25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9642" autoAdjust="0"/>
  </p:normalViewPr>
  <p:slideViewPr>
    <p:cSldViewPr snapToGrid="0">
      <p:cViewPr varScale="1">
        <p:scale>
          <a:sx n="73" d="100"/>
          <a:sy n="73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B7B4-4D2C-43D8-9796-59472A857F0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0DA80-6459-461E-BE86-FC5ABD1B7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DA80-6459-461E-BE86-FC5ABD1B74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47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14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36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3478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8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83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28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3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93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90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62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01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29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2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09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68D1-E3F9-4EE8-972D-BD4F70D5529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F100FC-7D6A-42B9-8C18-B8D2D1791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6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u.skysmart.ru/?ref=sililerar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644" y="2259874"/>
            <a:ext cx="8025359" cy="134286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Использование интерактивной рабочей тетради </a:t>
            </a:r>
            <a:r>
              <a:rPr lang="en-US" sz="1800" b="1" dirty="0" err="1" smtClean="0">
                <a:solidFill>
                  <a:schemeClr val="tx1"/>
                </a:solidFill>
              </a:rPr>
              <a:t>Skysmart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при обучении английскому языку в условиях дистанционного обучения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645" y="3602740"/>
            <a:ext cx="8025358" cy="15071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Подготовила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Дубровская Любовь Васильевна СП </a:t>
            </a:r>
            <a:r>
              <a:rPr lang="ru-RU" sz="1600" dirty="0" smtClean="0">
                <a:solidFill>
                  <a:schemeClr val="tx1"/>
                </a:solidFill>
              </a:rPr>
              <a:t>Школа №</a:t>
            </a:r>
            <a:r>
              <a:rPr lang="ru-RU" sz="1600" dirty="0" smtClean="0">
                <a:solidFill>
                  <a:schemeClr val="tx1"/>
                </a:solidFill>
              </a:rPr>
              <a:t>121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МБОУ «ВОК»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175">
            <a:off x="9035795" y="1194644"/>
            <a:ext cx="3344045" cy="2989320"/>
          </a:xfrm>
          <a:prstGeom prst="rect">
            <a:avLst/>
          </a:prstGeom>
        </p:spPr>
      </p:pic>
      <p:pic>
        <p:nvPicPr>
          <p:cNvPr id="1026" name="Picture 2" descr="https://skysmart.ru/distant/guide/images/tild3938-3863-4534-a264-306532623038__logo-for-mo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74811"/>
            <a:ext cx="10084525" cy="99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2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usana.ru/files/36932/653/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509451"/>
            <a:ext cx="9052560" cy="557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31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342708"/>
            <a:ext cx="8596668" cy="13977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Результаты учеников появляются в личном кабинете учителя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180" y="337837"/>
            <a:ext cx="8520283" cy="463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6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06" y="1240972"/>
            <a:ext cx="8176943" cy="54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usana.ru/files/36932/653/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833"/>
            <a:ext cx="8993101" cy="5563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08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usana.ru/files/36932/653/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810679"/>
            <a:ext cx="8020593" cy="4923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88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222384/pub_5e8b13410091cb7604586f5a_5e8b13e2c69c7078504b1438/scale_2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9" y="2699462"/>
            <a:ext cx="4454434" cy="3936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0606" y="339634"/>
            <a:ext cx="7840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искать ресурсы, удобные для обучения детей со стороны учителей.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перестраиваться и привыкать к дистанционному обучению  со стороны учеников.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9922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6651"/>
            <a:ext cx="8596668" cy="51728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Helvetica Neue"/>
              </a:rPr>
              <a:t>Интерактивная </a:t>
            </a:r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рабочая тетрадь </a:t>
            </a:r>
            <a:r>
              <a:rPr lang="ru-RU" sz="2000" b="1" dirty="0" err="1" smtClean="0">
                <a:solidFill>
                  <a:srgbClr val="000000"/>
                </a:solidFill>
                <a:latin typeface="Helvetica Neue"/>
              </a:rPr>
              <a:t>Skysmart</a:t>
            </a:r>
            <a:r>
              <a:rPr lang="ru-RU" sz="2000" b="1" dirty="0" smtClean="0">
                <a:solidFill>
                  <a:srgbClr val="000000"/>
                </a:solidFill>
                <a:latin typeface="Helvetica Neue"/>
              </a:rPr>
              <a:t>  позволяет:</a:t>
            </a:r>
            <a:br>
              <a:rPr lang="ru-RU" sz="2000" b="1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повысить мотивацию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развивать когнитивную сферу учащихся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использовать современные технологии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организовать контроль результатов работы и отчетность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соблюдать требования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СанПиН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сэкономить время на выборе и отправке ученикам заданий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6101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Интерактивная рабочая тетрадь </a:t>
            </a:r>
            <a:r>
              <a:rPr lang="ru-RU" sz="2000" b="1" dirty="0" err="1" smtClean="0"/>
              <a:t>Skysmart</a:t>
            </a:r>
            <a:r>
              <a:rPr lang="ru-RU" sz="2000" b="1" dirty="0" smtClean="0"/>
              <a:t> -э</a:t>
            </a:r>
            <a:r>
              <a:rPr lang="ru-RU" sz="2000" dirty="0" smtClean="0"/>
              <a:t>то сайт с интерактивными заданиями к наиболее востребованным учебно-методическим комплектам издательства “Просвещение” по 15 учебным предметам.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966" y="2171202"/>
            <a:ext cx="7419703" cy="39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14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6101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Предметы. Задания.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966" y="2171202"/>
            <a:ext cx="7419703" cy="39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366" y="2323602"/>
            <a:ext cx="7419703" cy="39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653" y="2153401"/>
            <a:ext cx="7694021" cy="43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14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Переходим по ссылке </a:t>
            </a:r>
            <a:r>
              <a:rPr lang="en-US" sz="1800" dirty="0">
                <a:hlinkClick r:id="rId2"/>
              </a:rPr>
              <a:t>https://edu.skysmart.ru/?</a:t>
            </a:r>
            <a:r>
              <a:rPr lang="en-US" sz="1800" dirty="0" smtClean="0">
                <a:hlinkClick r:id="rId2"/>
              </a:rPr>
              <a:t>ref=sililerare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регистрируемся.</a:t>
            </a:r>
            <a:endParaRPr lang="ru-RU" sz="1800" dirty="0"/>
          </a:p>
        </p:txBody>
      </p:sp>
      <p:pic>
        <p:nvPicPr>
          <p:cNvPr id="3" name="Picture 2" descr="https://lusana.ru/files/36932/653/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3439"/>
            <a:ext cx="6906033" cy="388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9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61017"/>
          </a:xfrm>
        </p:spPr>
        <p:txBody>
          <a:bodyPr>
            <a:normAutofit/>
          </a:bodyPr>
          <a:lstStyle/>
          <a:p>
            <a:r>
              <a:rPr lang="ru-RU" sz="2400" dirty="0"/>
              <a:t>Затем создаем задание, выбирая предмет, </a:t>
            </a:r>
            <a:r>
              <a:rPr lang="ru-RU" sz="2400" dirty="0" smtClean="0"/>
              <a:t>класс, учебник.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606731"/>
            <a:ext cx="9002244" cy="5342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4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09524" cy="531428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681" y="692331"/>
            <a:ext cx="10648162" cy="51728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7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lusana.ru/files/36932/653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6" y="718457"/>
            <a:ext cx="9604737" cy="5264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2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117</Words>
  <Application>Microsoft Office PowerPoint</Application>
  <PresentationFormat>Произвольный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Использование интерактивной рабочей тетради Skysmart при обучении английскому языку в условиях дистанционного обучения </vt:lpstr>
      <vt:lpstr>Слайд 2</vt:lpstr>
      <vt:lpstr>Интерактивная рабочая тетрадь Skysmart  позволяет:    повысить мотивацию   развивать когнитивную сферу учащихся   использовать современные технологии   организовать контроль результатов работы и отчетность  соблюдать требования СанПиН  сэкономить время на выборе и отправке ученикам заданий  </vt:lpstr>
      <vt:lpstr> Интерактивная рабочая тетрадь Skysmart -это сайт с интерактивными заданиями к наиболее востребованным учебно-методическим комплектам издательства “Просвещение” по 15 учебным предметам.   </vt:lpstr>
      <vt:lpstr> Предметы. Задания.   </vt:lpstr>
      <vt:lpstr>Переходим по ссылке https://edu.skysmart.ru/?ref=sililerare и регистрируемся.</vt:lpstr>
      <vt:lpstr>Затем создаем задание, выбирая предмет, класс, учебник.   </vt:lpstr>
      <vt:lpstr>Слайд 8</vt:lpstr>
      <vt:lpstr>Слайд 9</vt:lpstr>
      <vt:lpstr>Слайд 10</vt:lpstr>
      <vt:lpstr>Результаты учеников появляются в личном кабинете учителя.</vt:lpstr>
      <vt:lpstr>Контроль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образовательного пространства ОУ в период дистанционного обучения: опыт, проблемы и их решение»</dc:title>
  <dc:creator>Татьяна</dc:creator>
  <cp:lastModifiedBy>Пользователь Windows</cp:lastModifiedBy>
  <cp:revision>18</cp:revision>
  <dcterms:created xsi:type="dcterms:W3CDTF">2020-06-01T18:52:18Z</dcterms:created>
  <dcterms:modified xsi:type="dcterms:W3CDTF">2020-08-24T21:02:38Z</dcterms:modified>
</cp:coreProperties>
</file>