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57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8A4F4"/>
    <a:srgbClr val="FF99FF"/>
    <a:srgbClr val="9966FF"/>
    <a:srgbClr val="CC66FF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A9EF0-05A1-4A16-A84F-2CB91A204B13}" type="doc">
      <dgm:prSet loTypeId="urn:microsoft.com/office/officeart/2005/8/layout/hList6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5842AA9-5851-4C69-8175-2273825D46C7}">
      <dgm:prSet phldrT="[Текст]"/>
      <dgm:spPr/>
      <dgm:t>
        <a:bodyPr/>
        <a:lstStyle/>
        <a:p>
          <a:pPr algn="ctr"/>
          <a:r>
            <a:rPr lang="ru-RU" b="1" dirty="0">
              <a:latin typeface="Georgia" panose="02040502050405020303" pitchFamily="18" charset="0"/>
            </a:rPr>
            <a:t>Социально значимые отношения, отношенческая сторона процесса личностного развития ребёнка.</a:t>
          </a:r>
          <a:endParaRPr lang="ru-RU" dirty="0">
            <a:latin typeface="Georgia" panose="02040502050405020303" pitchFamily="18" charset="0"/>
          </a:endParaRPr>
        </a:p>
      </dgm:t>
    </dgm:pt>
    <dgm:pt modelId="{21B1CD68-4FF9-47B5-AB44-1113A962BE60}" type="parTrans" cxnId="{B393EB00-86A0-4C17-97FF-DB6445DEC2AB}">
      <dgm:prSet/>
      <dgm:spPr/>
      <dgm:t>
        <a:bodyPr/>
        <a:lstStyle/>
        <a:p>
          <a:endParaRPr lang="ru-RU"/>
        </a:p>
      </dgm:t>
    </dgm:pt>
    <dgm:pt modelId="{4B2B4A37-30B9-44A3-B92F-910E2075BBC8}" type="sibTrans" cxnId="{B393EB00-86A0-4C17-97FF-DB6445DEC2AB}">
      <dgm:prSet/>
      <dgm:spPr/>
      <dgm:t>
        <a:bodyPr/>
        <a:lstStyle/>
        <a:p>
          <a:endParaRPr lang="ru-RU"/>
        </a:p>
      </dgm:t>
    </dgm:pt>
    <dgm:pt modelId="{AF1BEF8F-8719-4638-8266-376C6EDE0FAD}">
      <dgm:prSet phldrT="[Текст]"/>
      <dgm:spPr/>
      <dgm:t>
        <a:bodyPr/>
        <a:lstStyle/>
        <a:p>
          <a:pPr algn="ctr"/>
          <a:r>
            <a:rPr lang="ru-RU" b="1" dirty="0">
              <a:latin typeface="Georgia" panose="02040502050405020303" pitchFamily="18" charset="0"/>
            </a:rPr>
            <a:t>Социально значимые дела, которые были бы направлены на пользу окружающего  общества (деятельностная сторона процесса личностного развития ребёнка).</a:t>
          </a:r>
          <a:endParaRPr lang="ru-RU" dirty="0">
            <a:latin typeface="Georgia" panose="02040502050405020303" pitchFamily="18" charset="0"/>
          </a:endParaRPr>
        </a:p>
      </dgm:t>
    </dgm:pt>
    <dgm:pt modelId="{A05BAC54-D2CB-4874-B238-FC06240ADFE7}" type="parTrans" cxnId="{089897C7-627E-4350-82E8-827A4FB13D6D}">
      <dgm:prSet/>
      <dgm:spPr/>
      <dgm:t>
        <a:bodyPr/>
        <a:lstStyle/>
        <a:p>
          <a:endParaRPr lang="ru-RU"/>
        </a:p>
      </dgm:t>
    </dgm:pt>
    <dgm:pt modelId="{46A44296-72AB-4E4B-8574-397035F712F9}" type="sibTrans" cxnId="{089897C7-627E-4350-82E8-827A4FB13D6D}">
      <dgm:prSet/>
      <dgm:spPr/>
      <dgm:t>
        <a:bodyPr/>
        <a:lstStyle/>
        <a:p>
          <a:endParaRPr lang="ru-RU"/>
        </a:p>
      </dgm:t>
    </dgm:pt>
    <dgm:pt modelId="{0C4230B5-797D-4946-B870-0F3F5D9B0DB2}">
      <dgm:prSet phldrT="[Текст]"/>
      <dgm:spPr/>
      <dgm:t>
        <a:bodyPr/>
        <a:lstStyle/>
        <a:p>
          <a:r>
            <a:rPr lang="ru-RU" b="1" dirty="0">
              <a:latin typeface="Georgia" panose="02040502050405020303" pitchFamily="18" charset="0"/>
            </a:rPr>
            <a:t>Социально значимые знания без которых мы не мыслим их полноценного личностного развития.</a:t>
          </a:r>
          <a:endParaRPr lang="ru-RU" dirty="0"/>
        </a:p>
      </dgm:t>
    </dgm:pt>
    <dgm:pt modelId="{AF42042B-E3CF-47EE-B340-3163FF7E13AF}" type="sibTrans" cxnId="{D2AFA505-6D79-4005-A187-1A2551019BB9}">
      <dgm:prSet/>
      <dgm:spPr/>
      <dgm:t>
        <a:bodyPr/>
        <a:lstStyle/>
        <a:p>
          <a:endParaRPr lang="ru-RU"/>
        </a:p>
      </dgm:t>
    </dgm:pt>
    <dgm:pt modelId="{5EC977E5-265D-42D3-86C8-DE467170CCA2}" type="parTrans" cxnId="{D2AFA505-6D79-4005-A187-1A2551019BB9}">
      <dgm:prSet/>
      <dgm:spPr/>
      <dgm:t>
        <a:bodyPr/>
        <a:lstStyle/>
        <a:p>
          <a:endParaRPr lang="ru-RU"/>
        </a:p>
      </dgm:t>
    </dgm:pt>
    <dgm:pt modelId="{3910A18A-DD41-4C29-A5E4-4C164FAFB54D}" type="pres">
      <dgm:prSet presAssocID="{F05A9EF0-05A1-4A16-A84F-2CB91A204B13}" presName="Name0" presStyleCnt="0">
        <dgm:presLayoutVars>
          <dgm:dir/>
          <dgm:resizeHandles val="exact"/>
        </dgm:presLayoutVars>
      </dgm:prSet>
      <dgm:spPr/>
    </dgm:pt>
    <dgm:pt modelId="{694C8D15-2BB3-4234-8322-C387FB4E3DEC}" type="pres">
      <dgm:prSet presAssocID="{0C4230B5-797D-4946-B870-0F3F5D9B0DB2}" presName="node" presStyleLbl="node1" presStyleIdx="0" presStyleCnt="3" custLinFactX="-4950" custLinFactNeighborX="-100000" custLinFactNeighborY="-608">
        <dgm:presLayoutVars>
          <dgm:bulletEnabled val="1"/>
        </dgm:presLayoutVars>
      </dgm:prSet>
      <dgm:spPr/>
    </dgm:pt>
    <dgm:pt modelId="{6AB14247-196C-4CBB-BB87-E2E938CD21E3}" type="pres">
      <dgm:prSet presAssocID="{AF42042B-E3CF-47EE-B340-3163FF7E13AF}" presName="sibTrans" presStyleCnt="0"/>
      <dgm:spPr/>
    </dgm:pt>
    <dgm:pt modelId="{3753359E-D22A-4337-9A9C-8DB1ADA0C384}" type="pres">
      <dgm:prSet presAssocID="{A5842AA9-5851-4C69-8175-2273825D46C7}" presName="node" presStyleLbl="node1" presStyleIdx="1" presStyleCnt="3">
        <dgm:presLayoutVars>
          <dgm:bulletEnabled val="1"/>
        </dgm:presLayoutVars>
      </dgm:prSet>
      <dgm:spPr/>
    </dgm:pt>
    <dgm:pt modelId="{D2B715D8-D5E5-47E5-87FB-E6FD2ABE8D27}" type="pres">
      <dgm:prSet presAssocID="{4B2B4A37-30B9-44A3-B92F-910E2075BBC8}" presName="sibTrans" presStyleCnt="0"/>
      <dgm:spPr/>
    </dgm:pt>
    <dgm:pt modelId="{7151DABC-BD92-48B4-A0FE-C152BD3217DC}" type="pres">
      <dgm:prSet presAssocID="{AF1BEF8F-8719-4638-8266-376C6EDE0FAD}" presName="node" presStyleLbl="node1" presStyleIdx="2" presStyleCnt="3">
        <dgm:presLayoutVars>
          <dgm:bulletEnabled val="1"/>
        </dgm:presLayoutVars>
      </dgm:prSet>
      <dgm:spPr/>
    </dgm:pt>
  </dgm:ptLst>
  <dgm:cxnLst>
    <dgm:cxn modelId="{B393EB00-86A0-4C17-97FF-DB6445DEC2AB}" srcId="{F05A9EF0-05A1-4A16-A84F-2CB91A204B13}" destId="{A5842AA9-5851-4C69-8175-2273825D46C7}" srcOrd="1" destOrd="0" parTransId="{21B1CD68-4FF9-47B5-AB44-1113A962BE60}" sibTransId="{4B2B4A37-30B9-44A3-B92F-910E2075BBC8}"/>
    <dgm:cxn modelId="{D2AFA505-6D79-4005-A187-1A2551019BB9}" srcId="{F05A9EF0-05A1-4A16-A84F-2CB91A204B13}" destId="{0C4230B5-797D-4946-B870-0F3F5D9B0DB2}" srcOrd="0" destOrd="0" parTransId="{5EC977E5-265D-42D3-86C8-DE467170CCA2}" sibTransId="{AF42042B-E3CF-47EE-B340-3163FF7E13AF}"/>
    <dgm:cxn modelId="{278E1721-5CC8-4B5C-A716-9AF1348BAFB3}" type="presOf" srcId="{0C4230B5-797D-4946-B870-0F3F5D9B0DB2}" destId="{694C8D15-2BB3-4234-8322-C387FB4E3DEC}" srcOrd="0" destOrd="0" presId="urn:microsoft.com/office/officeart/2005/8/layout/hList6"/>
    <dgm:cxn modelId="{85A22365-BE5A-4D37-AEAF-09C94BE3CD24}" type="presOf" srcId="{AF1BEF8F-8719-4638-8266-376C6EDE0FAD}" destId="{7151DABC-BD92-48B4-A0FE-C152BD3217DC}" srcOrd="0" destOrd="0" presId="urn:microsoft.com/office/officeart/2005/8/layout/hList6"/>
    <dgm:cxn modelId="{91A5C48A-50E1-4BED-B3F7-A89B3307F7F4}" type="presOf" srcId="{A5842AA9-5851-4C69-8175-2273825D46C7}" destId="{3753359E-D22A-4337-9A9C-8DB1ADA0C384}" srcOrd="0" destOrd="0" presId="urn:microsoft.com/office/officeart/2005/8/layout/hList6"/>
    <dgm:cxn modelId="{F0E909AE-3004-49C1-BFE0-F2753E2866E9}" type="presOf" srcId="{F05A9EF0-05A1-4A16-A84F-2CB91A204B13}" destId="{3910A18A-DD41-4C29-A5E4-4C164FAFB54D}" srcOrd="0" destOrd="0" presId="urn:microsoft.com/office/officeart/2005/8/layout/hList6"/>
    <dgm:cxn modelId="{089897C7-627E-4350-82E8-827A4FB13D6D}" srcId="{F05A9EF0-05A1-4A16-A84F-2CB91A204B13}" destId="{AF1BEF8F-8719-4638-8266-376C6EDE0FAD}" srcOrd="2" destOrd="0" parTransId="{A05BAC54-D2CB-4874-B238-FC06240ADFE7}" sibTransId="{46A44296-72AB-4E4B-8574-397035F712F9}"/>
    <dgm:cxn modelId="{7424B452-192A-4AC2-BE69-6777BEE36194}" type="presParOf" srcId="{3910A18A-DD41-4C29-A5E4-4C164FAFB54D}" destId="{694C8D15-2BB3-4234-8322-C387FB4E3DEC}" srcOrd="0" destOrd="0" presId="urn:microsoft.com/office/officeart/2005/8/layout/hList6"/>
    <dgm:cxn modelId="{0C6B0C84-B9B9-4C21-9DEC-FC4010CBF015}" type="presParOf" srcId="{3910A18A-DD41-4C29-A5E4-4C164FAFB54D}" destId="{6AB14247-196C-4CBB-BB87-E2E938CD21E3}" srcOrd="1" destOrd="0" presId="urn:microsoft.com/office/officeart/2005/8/layout/hList6"/>
    <dgm:cxn modelId="{BE474038-D74A-40FC-AB67-EA93B742F3B1}" type="presParOf" srcId="{3910A18A-DD41-4C29-A5E4-4C164FAFB54D}" destId="{3753359E-D22A-4337-9A9C-8DB1ADA0C384}" srcOrd="2" destOrd="0" presId="urn:microsoft.com/office/officeart/2005/8/layout/hList6"/>
    <dgm:cxn modelId="{2AB4C9AB-3BC2-44BE-9C25-1EF370E7602B}" type="presParOf" srcId="{3910A18A-DD41-4C29-A5E4-4C164FAFB54D}" destId="{D2B715D8-D5E5-47E5-87FB-E6FD2ABE8D27}" srcOrd="3" destOrd="0" presId="urn:microsoft.com/office/officeart/2005/8/layout/hList6"/>
    <dgm:cxn modelId="{4F7E9B00-9B1B-4CE0-AE3C-991A1CA22612}" type="presParOf" srcId="{3910A18A-DD41-4C29-A5E4-4C164FAFB54D}" destId="{7151DABC-BD92-48B4-A0FE-C152BD3217D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EEAF17-E28F-448F-9173-BE334501C3D4}" type="doc">
      <dgm:prSet loTypeId="urn:microsoft.com/office/officeart/2005/8/layout/vProcess5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05929C3-BFFE-4CD8-9CCB-0E7B3DD0E645}">
      <dgm:prSet phldrT="[Текст]" custT="1"/>
      <dgm:spPr/>
      <dgm:t>
        <a:bodyPr/>
        <a:lstStyle/>
        <a:p>
          <a:pPr algn="just"/>
          <a:r>
            <a:rPr lang="ru-RU" sz="2400" b="1" dirty="0">
              <a:latin typeface="Georgia" panose="02040502050405020303" pitchFamily="18" charset="0"/>
            </a:rPr>
            <a:t>Социальные проекты;</a:t>
          </a:r>
        </a:p>
      </dgm:t>
    </dgm:pt>
    <dgm:pt modelId="{C4D8BEC6-3E2C-498A-9B7E-933861D61768}" type="parTrans" cxnId="{30B1D5F5-5EC6-487C-B97C-66C5A6B13CA6}">
      <dgm:prSet/>
      <dgm:spPr/>
      <dgm:t>
        <a:bodyPr/>
        <a:lstStyle/>
        <a:p>
          <a:endParaRPr lang="ru-RU"/>
        </a:p>
      </dgm:t>
    </dgm:pt>
    <dgm:pt modelId="{D9108845-8D31-4704-B111-67F04A57F620}" type="sibTrans" cxnId="{30B1D5F5-5EC6-487C-B97C-66C5A6B13CA6}">
      <dgm:prSet/>
      <dgm:spPr/>
      <dgm:t>
        <a:bodyPr/>
        <a:lstStyle/>
        <a:p>
          <a:endParaRPr lang="ru-RU"/>
        </a:p>
      </dgm:t>
    </dgm:pt>
    <dgm:pt modelId="{F718C78F-19EC-4213-8A10-2E4B005CF06C}">
      <dgm:prSet phldrT="[Текст]" custT="1"/>
      <dgm:spPr/>
      <dgm:t>
        <a:bodyPr/>
        <a:lstStyle/>
        <a:p>
          <a:pPr algn="just">
            <a:buAutoNum type="arabicPeriod"/>
          </a:pPr>
          <a:r>
            <a:rPr lang="ru-RU" sz="2400" b="1" dirty="0">
              <a:latin typeface="Georgia" panose="02040502050405020303" pitchFamily="18" charset="0"/>
            </a:rPr>
            <a:t>Открытые дискуссионные площадки (дети, педагоги, родители);</a:t>
          </a:r>
        </a:p>
      </dgm:t>
    </dgm:pt>
    <dgm:pt modelId="{6B344F6D-4AB5-406B-AD0B-3A44D22E01BE}" type="parTrans" cxnId="{20DF9C2D-BF0E-4415-A601-EA69D19FB830}">
      <dgm:prSet/>
      <dgm:spPr/>
      <dgm:t>
        <a:bodyPr/>
        <a:lstStyle/>
        <a:p>
          <a:endParaRPr lang="ru-RU"/>
        </a:p>
      </dgm:t>
    </dgm:pt>
    <dgm:pt modelId="{919BB980-31AA-4BE6-ADB9-95741B44CC94}" type="sibTrans" cxnId="{20DF9C2D-BF0E-4415-A601-EA69D19FB830}">
      <dgm:prSet/>
      <dgm:spPr/>
      <dgm:t>
        <a:bodyPr/>
        <a:lstStyle/>
        <a:p>
          <a:endParaRPr lang="ru-RU"/>
        </a:p>
      </dgm:t>
    </dgm:pt>
    <dgm:pt modelId="{ED6D5C93-3AE4-4F12-9CF9-F67D3BE651E3}">
      <dgm:prSet phldrT="[Текст]" custT="1"/>
      <dgm:spPr/>
      <dgm:t>
        <a:bodyPr/>
        <a:lstStyle/>
        <a:p>
          <a:pPr algn="just">
            <a:buAutoNum type="arabicPeriod"/>
          </a:pPr>
          <a:r>
            <a:rPr lang="ru-RU" sz="2400" b="1" dirty="0">
              <a:latin typeface="Georgia" panose="02040502050405020303" pitchFamily="18" charset="0"/>
            </a:rPr>
            <a:t>Спортивные мероприятия вместе с семьями, фестивали;</a:t>
          </a:r>
        </a:p>
      </dgm:t>
    </dgm:pt>
    <dgm:pt modelId="{2C27548C-D9EB-4876-9C25-8F5DE407706B}" type="parTrans" cxnId="{A16E2BBF-E013-46B4-BBBB-66A7A22730FB}">
      <dgm:prSet/>
      <dgm:spPr/>
      <dgm:t>
        <a:bodyPr/>
        <a:lstStyle/>
        <a:p>
          <a:endParaRPr lang="ru-RU"/>
        </a:p>
      </dgm:t>
    </dgm:pt>
    <dgm:pt modelId="{680D70DA-175A-49AB-8C2A-FA5181AAE214}" type="sibTrans" cxnId="{A16E2BBF-E013-46B4-BBBB-66A7A22730FB}">
      <dgm:prSet/>
      <dgm:spPr/>
      <dgm:t>
        <a:bodyPr/>
        <a:lstStyle/>
        <a:p>
          <a:endParaRPr lang="ru-RU"/>
        </a:p>
      </dgm:t>
    </dgm:pt>
    <dgm:pt modelId="{4817C33E-AC5D-4C7F-8D4C-1344196C4F83}">
      <dgm:prSet phldrT="[Текст]" custT="1"/>
      <dgm:spPr/>
      <dgm:t>
        <a:bodyPr/>
        <a:lstStyle/>
        <a:p>
          <a:pPr algn="just"/>
          <a:r>
            <a:rPr lang="ru-RU" sz="2400" b="1" dirty="0">
              <a:latin typeface="Georgia" panose="02040502050405020303" pitchFamily="18" charset="0"/>
            </a:rPr>
            <a:t>Участие во всероссийских акциях.</a:t>
          </a:r>
        </a:p>
      </dgm:t>
    </dgm:pt>
    <dgm:pt modelId="{A3A200F5-4FDF-476B-B017-C10312C5CDF7}" type="parTrans" cxnId="{23FEBA07-2058-493E-A809-FC05465DE636}">
      <dgm:prSet/>
      <dgm:spPr/>
      <dgm:t>
        <a:bodyPr/>
        <a:lstStyle/>
        <a:p>
          <a:endParaRPr lang="ru-RU"/>
        </a:p>
      </dgm:t>
    </dgm:pt>
    <dgm:pt modelId="{404BFA74-E470-471C-8E6F-BC4327E167E6}" type="sibTrans" cxnId="{23FEBA07-2058-493E-A809-FC05465DE636}">
      <dgm:prSet/>
      <dgm:spPr/>
      <dgm:t>
        <a:bodyPr/>
        <a:lstStyle/>
        <a:p>
          <a:endParaRPr lang="ru-RU"/>
        </a:p>
      </dgm:t>
    </dgm:pt>
    <dgm:pt modelId="{FB69EDC7-4067-4A30-AEF5-E109C8161907}" type="pres">
      <dgm:prSet presAssocID="{2DEEAF17-E28F-448F-9173-BE334501C3D4}" presName="outerComposite" presStyleCnt="0">
        <dgm:presLayoutVars>
          <dgm:chMax val="5"/>
          <dgm:dir/>
          <dgm:resizeHandles val="exact"/>
        </dgm:presLayoutVars>
      </dgm:prSet>
      <dgm:spPr/>
    </dgm:pt>
    <dgm:pt modelId="{25D0DF87-7710-406C-8DA2-E6721A5984AE}" type="pres">
      <dgm:prSet presAssocID="{2DEEAF17-E28F-448F-9173-BE334501C3D4}" presName="dummyMaxCanvas" presStyleCnt="0">
        <dgm:presLayoutVars/>
      </dgm:prSet>
      <dgm:spPr/>
    </dgm:pt>
    <dgm:pt modelId="{A20D4DB2-DFF3-416C-9158-2548D39CEF38}" type="pres">
      <dgm:prSet presAssocID="{2DEEAF17-E28F-448F-9173-BE334501C3D4}" presName="FourNodes_1" presStyleLbl="node1" presStyleIdx="0" presStyleCnt="4">
        <dgm:presLayoutVars>
          <dgm:bulletEnabled val="1"/>
        </dgm:presLayoutVars>
      </dgm:prSet>
      <dgm:spPr/>
    </dgm:pt>
    <dgm:pt modelId="{1D382D76-4421-481F-B1A1-FC885BA87C67}" type="pres">
      <dgm:prSet presAssocID="{2DEEAF17-E28F-448F-9173-BE334501C3D4}" presName="FourNodes_2" presStyleLbl="node1" presStyleIdx="1" presStyleCnt="4">
        <dgm:presLayoutVars>
          <dgm:bulletEnabled val="1"/>
        </dgm:presLayoutVars>
      </dgm:prSet>
      <dgm:spPr/>
    </dgm:pt>
    <dgm:pt modelId="{77BB2CE0-85C6-4EDF-A6D8-EE697E1A4A8D}" type="pres">
      <dgm:prSet presAssocID="{2DEEAF17-E28F-448F-9173-BE334501C3D4}" presName="FourNodes_3" presStyleLbl="node1" presStyleIdx="2" presStyleCnt="4">
        <dgm:presLayoutVars>
          <dgm:bulletEnabled val="1"/>
        </dgm:presLayoutVars>
      </dgm:prSet>
      <dgm:spPr/>
    </dgm:pt>
    <dgm:pt modelId="{A2B81DDE-7A49-48B2-95C8-F096DD708A37}" type="pres">
      <dgm:prSet presAssocID="{2DEEAF17-E28F-448F-9173-BE334501C3D4}" presName="FourNodes_4" presStyleLbl="node1" presStyleIdx="3" presStyleCnt="4">
        <dgm:presLayoutVars>
          <dgm:bulletEnabled val="1"/>
        </dgm:presLayoutVars>
      </dgm:prSet>
      <dgm:spPr/>
    </dgm:pt>
    <dgm:pt modelId="{C3E789AE-CCAB-401C-B71C-4F6DCCE256DD}" type="pres">
      <dgm:prSet presAssocID="{2DEEAF17-E28F-448F-9173-BE334501C3D4}" presName="FourConn_1-2" presStyleLbl="fgAccFollowNode1" presStyleIdx="0" presStyleCnt="3">
        <dgm:presLayoutVars>
          <dgm:bulletEnabled val="1"/>
        </dgm:presLayoutVars>
      </dgm:prSet>
      <dgm:spPr/>
    </dgm:pt>
    <dgm:pt modelId="{7058063D-3867-4CED-B7B9-6D7C0EE3DA52}" type="pres">
      <dgm:prSet presAssocID="{2DEEAF17-E28F-448F-9173-BE334501C3D4}" presName="FourConn_2-3" presStyleLbl="fgAccFollowNode1" presStyleIdx="1" presStyleCnt="3">
        <dgm:presLayoutVars>
          <dgm:bulletEnabled val="1"/>
        </dgm:presLayoutVars>
      </dgm:prSet>
      <dgm:spPr/>
    </dgm:pt>
    <dgm:pt modelId="{672C0284-15AE-4EEF-8B06-2C4328451D36}" type="pres">
      <dgm:prSet presAssocID="{2DEEAF17-E28F-448F-9173-BE334501C3D4}" presName="FourConn_3-4" presStyleLbl="fgAccFollowNode1" presStyleIdx="2" presStyleCnt="3">
        <dgm:presLayoutVars>
          <dgm:bulletEnabled val="1"/>
        </dgm:presLayoutVars>
      </dgm:prSet>
      <dgm:spPr/>
    </dgm:pt>
    <dgm:pt modelId="{9A968C20-5CBF-4D16-8B4C-8413E38B44FC}" type="pres">
      <dgm:prSet presAssocID="{2DEEAF17-E28F-448F-9173-BE334501C3D4}" presName="FourNodes_1_text" presStyleLbl="node1" presStyleIdx="3" presStyleCnt="4">
        <dgm:presLayoutVars>
          <dgm:bulletEnabled val="1"/>
        </dgm:presLayoutVars>
      </dgm:prSet>
      <dgm:spPr/>
    </dgm:pt>
    <dgm:pt modelId="{DC6B19D1-1663-4240-902A-30E6073B5E33}" type="pres">
      <dgm:prSet presAssocID="{2DEEAF17-E28F-448F-9173-BE334501C3D4}" presName="FourNodes_2_text" presStyleLbl="node1" presStyleIdx="3" presStyleCnt="4">
        <dgm:presLayoutVars>
          <dgm:bulletEnabled val="1"/>
        </dgm:presLayoutVars>
      </dgm:prSet>
      <dgm:spPr/>
    </dgm:pt>
    <dgm:pt modelId="{6F302D86-9A46-47A4-936F-401BEC780035}" type="pres">
      <dgm:prSet presAssocID="{2DEEAF17-E28F-448F-9173-BE334501C3D4}" presName="FourNodes_3_text" presStyleLbl="node1" presStyleIdx="3" presStyleCnt="4">
        <dgm:presLayoutVars>
          <dgm:bulletEnabled val="1"/>
        </dgm:presLayoutVars>
      </dgm:prSet>
      <dgm:spPr/>
    </dgm:pt>
    <dgm:pt modelId="{33ADF5E4-F9BE-41BA-9C45-2DC1F699B1E0}" type="pres">
      <dgm:prSet presAssocID="{2DEEAF17-E28F-448F-9173-BE334501C3D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3FEBA07-2058-493E-A809-FC05465DE636}" srcId="{2DEEAF17-E28F-448F-9173-BE334501C3D4}" destId="{4817C33E-AC5D-4C7F-8D4C-1344196C4F83}" srcOrd="3" destOrd="0" parTransId="{A3A200F5-4FDF-476B-B017-C10312C5CDF7}" sibTransId="{404BFA74-E470-471C-8E6F-BC4327E167E6}"/>
    <dgm:cxn modelId="{2DF3B308-3606-46CC-8307-B34F392C3D42}" type="presOf" srcId="{919BB980-31AA-4BE6-ADB9-95741B44CC94}" destId="{7058063D-3867-4CED-B7B9-6D7C0EE3DA52}" srcOrd="0" destOrd="0" presId="urn:microsoft.com/office/officeart/2005/8/layout/vProcess5"/>
    <dgm:cxn modelId="{C8CA7610-9D92-4BED-A36C-D538B11751E2}" type="presOf" srcId="{205929C3-BFFE-4CD8-9CCB-0E7B3DD0E645}" destId="{9A968C20-5CBF-4D16-8B4C-8413E38B44FC}" srcOrd="1" destOrd="0" presId="urn:microsoft.com/office/officeart/2005/8/layout/vProcess5"/>
    <dgm:cxn modelId="{FB60D819-C3CE-4E6D-8309-60E442F759EC}" type="presOf" srcId="{4817C33E-AC5D-4C7F-8D4C-1344196C4F83}" destId="{A2B81DDE-7A49-48B2-95C8-F096DD708A37}" srcOrd="0" destOrd="0" presId="urn:microsoft.com/office/officeart/2005/8/layout/vProcess5"/>
    <dgm:cxn modelId="{627EAB20-86F8-4377-928B-609318C5DA87}" type="presOf" srcId="{D9108845-8D31-4704-B111-67F04A57F620}" destId="{C3E789AE-CCAB-401C-B71C-4F6DCCE256DD}" srcOrd="0" destOrd="0" presId="urn:microsoft.com/office/officeart/2005/8/layout/vProcess5"/>
    <dgm:cxn modelId="{20DF9C2D-BF0E-4415-A601-EA69D19FB830}" srcId="{2DEEAF17-E28F-448F-9173-BE334501C3D4}" destId="{F718C78F-19EC-4213-8A10-2E4B005CF06C}" srcOrd="1" destOrd="0" parTransId="{6B344F6D-4AB5-406B-AD0B-3A44D22E01BE}" sibTransId="{919BB980-31AA-4BE6-ADB9-95741B44CC94}"/>
    <dgm:cxn modelId="{42CB9134-E37A-4A82-9CE9-47A67CBAE291}" type="presOf" srcId="{2DEEAF17-E28F-448F-9173-BE334501C3D4}" destId="{FB69EDC7-4067-4A30-AEF5-E109C8161907}" srcOrd="0" destOrd="0" presId="urn:microsoft.com/office/officeart/2005/8/layout/vProcess5"/>
    <dgm:cxn modelId="{2F78C437-2BD0-4AC2-8E9B-079D46B56D22}" type="presOf" srcId="{F718C78F-19EC-4213-8A10-2E4B005CF06C}" destId="{1D382D76-4421-481F-B1A1-FC885BA87C67}" srcOrd="0" destOrd="0" presId="urn:microsoft.com/office/officeart/2005/8/layout/vProcess5"/>
    <dgm:cxn modelId="{A7D6C55C-0145-4048-ABE6-CAAD9318BC01}" type="presOf" srcId="{ED6D5C93-3AE4-4F12-9CF9-F67D3BE651E3}" destId="{6F302D86-9A46-47A4-936F-401BEC780035}" srcOrd="1" destOrd="0" presId="urn:microsoft.com/office/officeart/2005/8/layout/vProcess5"/>
    <dgm:cxn modelId="{F66F3749-358A-4FDA-9BAC-F7169A314B7F}" type="presOf" srcId="{F718C78F-19EC-4213-8A10-2E4B005CF06C}" destId="{DC6B19D1-1663-4240-902A-30E6073B5E33}" srcOrd="1" destOrd="0" presId="urn:microsoft.com/office/officeart/2005/8/layout/vProcess5"/>
    <dgm:cxn modelId="{6819E38C-6AC7-43E2-A8F9-43A7884C46B2}" type="presOf" srcId="{680D70DA-175A-49AB-8C2A-FA5181AAE214}" destId="{672C0284-15AE-4EEF-8B06-2C4328451D36}" srcOrd="0" destOrd="0" presId="urn:microsoft.com/office/officeart/2005/8/layout/vProcess5"/>
    <dgm:cxn modelId="{A16E2BBF-E013-46B4-BBBB-66A7A22730FB}" srcId="{2DEEAF17-E28F-448F-9173-BE334501C3D4}" destId="{ED6D5C93-3AE4-4F12-9CF9-F67D3BE651E3}" srcOrd="2" destOrd="0" parTransId="{2C27548C-D9EB-4876-9C25-8F5DE407706B}" sibTransId="{680D70DA-175A-49AB-8C2A-FA5181AAE214}"/>
    <dgm:cxn modelId="{88EB45C6-8EF2-4868-9B83-5F8B5783CF01}" type="presOf" srcId="{205929C3-BFFE-4CD8-9CCB-0E7B3DD0E645}" destId="{A20D4DB2-DFF3-416C-9158-2548D39CEF38}" srcOrd="0" destOrd="0" presId="urn:microsoft.com/office/officeart/2005/8/layout/vProcess5"/>
    <dgm:cxn modelId="{53A823CD-ACA8-43A9-AA60-D9F5C56180DE}" type="presOf" srcId="{ED6D5C93-3AE4-4F12-9CF9-F67D3BE651E3}" destId="{77BB2CE0-85C6-4EDF-A6D8-EE697E1A4A8D}" srcOrd="0" destOrd="0" presId="urn:microsoft.com/office/officeart/2005/8/layout/vProcess5"/>
    <dgm:cxn modelId="{0CE70DEE-7819-4A8D-846D-848A3381C711}" type="presOf" srcId="{4817C33E-AC5D-4C7F-8D4C-1344196C4F83}" destId="{33ADF5E4-F9BE-41BA-9C45-2DC1F699B1E0}" srcOrd="1" destOrd="0" presId="urn:microsoft.com/office/officeart/2005/8/layout/vProcess5"/>
    <dgm:cxn modelId="{30B1D5F5-5EC6-487C-B97C-66C5A6B13CA6}" srcId="{2DEEAF17-E28F-448F-9173-BE334501C3D4}" destId="{205929C3-BFFE-4CD8-9CCB-0E7B3DD0E645}" srcOrd="0" destOrd="0" parTransId="{C4D8BEC6-3E2C-498A-9B7E-933861D61768}" sibTransId="{D9108845-8D31-4704-B111-67F04A57F620}"/>
    <dgm:cxn modelId="{C9C32D96-4696-4EB8-B3E4-BD9E0C358ABB}" type="presParOf" srcId="{FB69EDC7-4067-4A30-AEF5-E109C8161907}" destId="{25D0DF87-7710-406C-8DA2-E6721A5984AE}" srcOrd="0" destOrd="0" presId="urn:microsoft.com/office/officeart/2005/8/layout/vProcess5"/>
    <dgm:cxn modelId="{19246F7C-04FF-4074-9106-AD60C062D02A}" type="presParOf" srcId="{FB69EDC7-4067-4A30-AEF5-E109C8161907}" destId="{A20D4DB2-DFF3-416C-9158-2548D39CEF38}" srcOrd="1" destOrd="0" presId="urn:microsoft.com/office/officeart/2005/8/layout/vProcess5"/>
    <dgm:cxn modelId="{2921C70A-A818-4CC5-9C3F-08484DC87867}" type="presParOf" srcId="{FB69EDC7-4067-4A30-AEF5-E109C8161907}" destId="{1D382D76-4421-481F-B1A1-FC885BA87C67}" srcOrd="2" destOrd="0" presId="urn:microsoft.com/office/officeart/2005/8/layout/vProcess5"/>
    <dgm:cxn modelId="{9BA7079B-C8EF-470A-8AB2-CF444E1AC3EC}" type="presParOf" srcId="{FB69EDC7-4067-4A30-AEF5-E109C8161907}" destId="{77BB2CE0-85C6-4EDF-A6D8-EE697E1A4A8D}" srcOrd="3" destOrd="0" presId="urn:microsoft.com/office/officeart/2005/8/layout/vProcess5"/>
    <dgm:cxn modelId="{B9DD6D09-CCC3-42DB-9487-572B3C9C0C0C}" type="presParOf" srcId="{FB69EDC7-4067-4A30-AEF5-E109C8161907}" destId="{A2B81DDE-7A49-48B2-95C8-F096DD708A37}" srcOrd="4" destOrd="0" presId="urn:microsoft.com/office/officeart/2005/8/layout/vProcess5"/>
    <dgm:cxn modelId="{779A60AB-B127-40C7-A229-7409BD62F8C8}" type="presParOf" srcId="{FB69EDC7-4067-4A30-AEF5-E109C8161907}" destId="{C3E789AE-CCAB-401C-B71C-4F6DCCE256DD}" srcOrd="5" destOrd="0" presId="urn:microsoft.com/office/officeart/2005/8/layout/vProcess5"/>
    <dgm:cxn modelId="{AD6405AE-A065-4954-AB99-E337EDFD1B14}" type="presParOf" srcId="{FB69EDC7-4067-4A30-AEF5-E109C8161907}" destId="{7058063D-3867-4CED-B7B9-6D7C0EE3DA52}" srcOrd="6" destOrd="0" presId="urn:microsoft.com/office/officeart/2005/8/layout/vProcess5"/>
    <dgm:cxn modelId="{DC78D8FD-4B49-48DD-82F3-0C90665C9C2F}" type="presParOf" srcId="{FB69EDC7-4067-4A30-AEF5-E109C8161907}" destId="{672C0284-15AE-4EEF-8B06-2C4328451D36}" srcOrd="7" destOrd="0" presId="urn:microsoft.com/office/officeart/2005/8/layout/vProcess5"/>
    <dgm:cxn modelId="{DCFEFA83-8E13-450E-A56A-B9A4E54289B3}" type="presParOf" srcId="{FB69EDC7-4067-4A30-AEF5-E109C8161907}" destId="{9A968C20-5CBF-4D16-8B4C-8413E38B44FC}" srcOrd="8" destOrd="0" presId="urn:microsoft.com/office/officeart/2005/8/layout/vProcess5"/>
    <dgm:cxn modelId="{B21AF72D-DA6D-432C-A4A1-8C5AC1B435EE}" type="presParOf" srcId="{FB69EDC7-4067-4A30-AEF5-E109C8161907}" destId="{DC6B19D1-1663-4240-902A-30E6073B5E33}" srcOrd="9" destOrd="0" presId="urn:microsoft.com/office/officeart/2005/8/layout/vProcess5"/>
    <dgm:cxn modelId="{33F7EE22-6E6D-4452-80A4-8C2258CF3752}" type="presParOf" srcId="{FB69EDC7-4067-4A30-AEF5-E109C8161907}" destId="{6F302D86-9A46-47A4-936F-401BEC780035}" srcOrd="10" destOrd="0" presId="urn:microsoft.com/office/officeart/2005/8/layout/vProcess5"/>
    <dgm:cxn modelId="{8487A38D-CEF3-4190-ADEA-38EEE969E043}" type="presParOf" srcId="{FB69EDC7-4067-4A30-AEF5-E109C8161907}" destId="{33ADF5E4-F9BE-41BA-9C45-2DC1F699B1E0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C8D15-2BB3-4234-8322-C387FB4E3DEC}">
      <dsp:nvSpPr>
        <dsp:cNvPr id="0" name=""/>
        <dsp:cNvSpPr/>
      </dsp:nvSpPr>
      <dsp:spPr>
        <a:xfrm rot="16200000">
          <a:off x="-995799" y="995799"/>
          <a:ext cx="4759154" cy="2767555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839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Georgia" panose="02040502050405020303" pitchFamily="18" charset="0"/>
            </a:rPr>
            <a:t>Социально значимые знания без которых мы не мыслим их полноценного личностного развития.</a:t>
          </a:r>
          <a:endParaRPr lang="ru-RU" sz="1900" kern="1200" dirty="0"/>
        </a:p>
      </dsp:txBody>
      <dsp:txXfrm rot="5400000">
        <a:off x="0" y="951831"/>
        <a:ext cx="2767555" cy="2855492"/>
      </dsp:txXfrm>
    </dsp:sp>
    <dsp:sp modelId="{3753359E-D22A-4337-9A9C-8DB1ADA0C384}">
      <dsp:nvSpPr>
        <dsp:cNvPr id="0" name=""/>
        <dsp:cNvSpPr/>
      </dsp:nvSpPr>
      <dsp:spPr>
        <a:xfrm rot="16200000">
          <a:off x="1980388" y="995799"/>
          <a:ext cx="4759154" cy="2767555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839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Georgia" panose="02040502050405020303" pitchFamily="18" charset="0"/>
            </a:rPr>
            <a:t>Социально значимые отношения, отношенческая сторона процесса личностного развития ребёнка.</a:t>
          </a:r>
          <a:endParaRPr lang="ru-RU" sz="1900" kern="1200" dirty="0">
            <a:latin typeface="Georgia" panose="02040502050405020303" pitchFamily="18" charset="0"/>
          </a:endParaRPr>
        </a:p>
      </dsp:txBody>
      <dsp:txXfrm rot="5400000">
        <a:off x="2976187" y="951831"/>
        <a:ext cx="2767555" cy="2855492"/>
      </dsp:txXfrm>
    </dsp:sp>
    <dsp:sp modelId="{7151DABC-BD92-48B4-A0FE-C152BD3217DC}">
      <dsp:nvSpPr>
        <dsp:cNvPr id="0" name=""/>
        <dsp:cNvSpPr/>
      </dsp:nvSpPr>
      <dsp:spPr>
        <a:xfrm rot="16200000">
          <a:off x="4955510" y="995799"/>
          <a:ext cx="4759154" cy="2767555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839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Georgia" panose="02040502050405020303" pitchFamily="18" charset="0"/>
            </a:rPr>
            <a:t>Социально значимые дела, которые были бы направлены на пользу окружающего  общества (деятельностная сторона процесса личностного развития ребёнка).</a:t>
          </a:r>
          <a:endParaRPr lang="ru-RU" sz="1900" kern="1200" dirty="0">
            <a:latin typeface="Georgia" panose="02040502050405020303" pitchFamily="18" charset="0"/>
          </a:endParaRPr>
        </a:p>
      </dsp:txBody>
      <dsp:txXfrm rot="5400000">
        <a:off x="5951309" y="951831"/>
        <a:ext cx="2767555" cy="2855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D4DB2-DFF3-416C-9158-2548D39CEF38}">
      <dsp:nvSpPr>
        <dsp:cNvPr id="0" name=""/>
        <dsp:cNvSpPr/>
      </dsp:nvSpPr>
      <dsp:spPr>
        <a:xfrm>
          <a:off x="0" y="0"/>
          <a:ext cx="6933537" cy="1038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Georgia" panose="02040502050405020303" pitchFamily="18" charset="0"/>
            </a:rPr>
            <a:t>Социальные проекты;</a:t>
          </a:r>
        </a:p>
      </dsp:txBody>
      <dsp:txXfrm>
        <a:off x="30409" y="30409"/>
        <a:ext cx="5725476" cy="977411"/>
      </dsp:txXfrm>
    </dsp:sp>
    <dsp:sp modelId="{1D382D76-4421-481F-B1A1-FC885BA87C67}">
      <dsp:nvSpPr>
        <dsp:cNvPr id="0" name=""/>
        <dsp:cNvSpPr/>
      </dsp:nvSpPr>
      <dsp:spPr>
        <a:xfrm>
          <a:off x="580683" y="1226997"/>
          <a:ext cx="6933537" cy="1038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Georgia" panose="02040502050405020303" pitchFamily="18" charset="0"/>
            </a:rPr>
            <a:t>Открытые дискуссионные площадки (дети, педагоги, родители);</a:t>
          </a:r>
        </a:p>
      </dsp:txBody>
      <dsp:txXfrm>
        <a:off x="611092" y="1257406"/>
        <a:ext cx="5617186" cy="977411"/>
      </dsp:txXfrm>
    </dsp:sp>
    <dsp:sp modelId="{77BB2CE0-85C6-4EDF-A6D8-EE697E1A4A8D}">
      <dsp:nvSpPr>
        <dsp:cNvPr id="0" name=""/>
        <dsp:cNvSpPr/>
      </dsp:nvSpPr>
      <dsp:spPr>
        <a:xfrm>
          <a:off x="1152700" y="2453995"/>
          <a:ext cx="6933537" cy="1038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Georgia" panose="02040502050405020303" pitchFamily="18" charset="0"/>
            </a:rPr>
            <a:t>Спортивные мероприятия вместе с семьями, фестивали;</a:t>
          </a:r>
        </a:p>
      </dsp:txBody>
      <dsp:txXfrm>
        <a:off x="1183109" y="2484404"/>
        <a:ext cx="5625853" cy="977411"/>
      </dsp:txXfrm>
    </dsp:sp>
    <dsp:sp modelId="{A2B81DDE-7A49-48B2-95C8-F096DD708A37}">
      <dsp:nvSpPr>
        <dsp:cNvPr id="0" name=""/>
        <dsp:cNvSpPr/>
      </dsp:nvSpPr>
      <dsp:spPr>
        <a:xfrm>
          <a:off x="1733384" y="3680993"/>
          <a:ext cx="6933537" cy="1038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Georgia" panose="02040502050405020303" pitchFamily="18" charset="0"/>
            </a:rPr>
            <a:t>Участие во всероссийских акциях.</a:t>
          </a:r>
        </a:p>
      </dsp:txBody>
      <dsp:txXfrm>
        <a:off x="1763793" y="3711402"/>
        <a:ext cx="5617186" cy="977411"/>
      </dsp:txXfrm>
    </dsp:sp>
    <dsp:sp modelId="{C3E789AE-CCAB-401C-B71C-4F6DCCE256DD}">
      <dsp:nvSpPr>
        <dsp:cNvPr id="0" name=""/>
        <dsp:cNvSpPr/>
      </dsp:nvSpPr>
      <dsp:spPr>
        <a:xfrm>
          <a:off x="6258688" y="795189"/>
          <a:ext cx="674848" cy="6748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6410529" y="795189"/>
        <a:ext cx="371166" cy="507823"/>
      </dsp:txXfrm>
    </dsp:sp>
    <dsp:sp modelId="{7058063D-3867-4CED-B7B9-6D7C0EE3DA52}">
      <dsp:nvSpPr>
        <dsp:cNvPr id="0" name=""/>
        <dsp:cNvSpPr/>
      </dsp:nvSpPr>
      <dsp:spPr>
        <a:xfrm>
          <a:off x="6839372" y="2022187"/>
          <a:ext cx="674848" cy="6748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6991213" y="2022187"/>
        <a:ext cx="371166" cy="507823"/>
      </dsp:txXfrm>
    </dsp:sp>
    <dsp:sp modelId="{672C0284-15AE-4EEF-8B06-2C4328451D36}">
      <dsp:nvSpPr>
        <dsp:cNvPr id="0" name=""/>
        <dsp:cNvSpPr/>
      </dsp:nvSpPr>
      <dsp:spPr>
        <a:xfrm>
          <a:off x="7411389" y="3249185"/>
          <a:ext cx="674848" cy="6748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7563230" y="3249185"/>
        <a:ext cx="371166" cy="507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26" y="0"/>
            <a:ext cx="4412974" cy="3309731"/>
          </a:xfrm>
          <a:prstGeom prst="rect">
            <a:avLst/>
          </a:prstGeom>
          <a:ln>
            <a:solidFill>
              <a:srgbClr val="FAFAFA"/>
            </a:solidFill>
          </a:ln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525775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Совещание методистов по ВР </a:t>
            </a:r>
            <a:b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10.09.2020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857533"/>
            <a:ext cx="6858000" cy="1867406"/>
          </a:xfrm>
        </p:spPr>
        <p:txBody>
          <a:bodyPr>
            <a:normAutofit/>
          </a:bodyPr>
          <a:lstStyle/>
          <a:p>
            <a:r>
              <a:rPr lang="ru-RU" sz="4200" i="1" dirty="0">
                <a:solidFill>
                  <a:srgbClr val="002060"/>
                </a:solidFill>
                <a:latin typeface="Georgia" panose="02040502050405020303" pitchFamily="18" charset="0"/>
              </a:rPr>
              <a:t>Определение стратегии воспитательной работы на новый учебный год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36036"/>
            <a:ext cx="9144000" cy="257092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 «О внесении изменений в Федеральный закон «Об образовании в Российской Федерации» по вопросам воспитания обучающихся»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18282A5-2556-4034-BA16-F445FDDFC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57" y="3786877"/>
            <a:ext cx="5045541" cy="30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0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5003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rgbClr val="002060"/>
                </a:solidFill>
                <a:latin typeface="Georgia" panose="02040502050405020303" pitchFamily="18" charset="0"/>
              </a:rPr>
              <a:t>Концептуальная</a:t>
            </a:r>
            <a:r>
              <a:rPr lang="ru-RU" sz="60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Georgia" panose="02040502050405020303" pitchFamily="18" charset="0"/>
              </a:rPr>
              <a:t>идея: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28650" y="1417984"/>
            <a:ext cx="7886700" cy="5287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dirty="0">
                <a:solidFill>
                  <a:srgbClr val="002060"/>
                </a:solidFill>
                <a:latin typeface="Georgia" panose="02040502050405020303" pitchFamily="18" charset="0"/>
              </a:rPr>
              <a:t>Школа социального успеха как учреждение, в котором создаются условия для побед каждого ученика и формируется личность с позитивной мотивационной направленностью, установкой на успех в жизни. Поскольку каждый ребенок индивидуален, у каждого из них есть свой собственный успех, свои собственные достижения в разных видах деятельности, поэтому в школе нет неуспешных детей. В Школе социального успеха педагоги добиваются того, чтобы каждый ученик нашел себя и стал успешным.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597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28650" y="437322"/>
            <a:ext cx="7886700" cy="626827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rgbClr val="002060"/>
                </a:solidFill>
                <a:latin typeface="Georgia" panose="02040502050405020303" pitchFamily="18" charset="0"/>
              </a:rPr>
              <a:t>В новом законе воспитание </a:t>
            </a:r>
            <a:r>
              <a:rPr lang="ru-RU" sz="2500" b="1" dirty="0">
                <a:solidFill>
                  <a:srgbClr val="002060"/>
                </a:solidFill>
                <a:latin typeface="Georgia" panose="02040502050405020303" pitchFamily="18" charset="0"/>
              </a:rPr>
              <a:t>определяется как "деятельность, направленная на развитие личности, создание условий для: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  <a:latin typeface="Georgia" panose="02040502050405020303" pitchFamily="18" charset="0"/>
              </a:rPr>
              <a:t>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поведения".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rgbClr val="002060"/>
                </a:solidFill>
                <a:latin typeface="Georgia" panose="02040502050405020303" pitchFamily="18" charset="0"/>
              </a:rPr>
              <a:t>Формирование у обучающихся чувства патриотизма и гражданственности, уважения к памяти защитников Отечества, к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РФ, к природе".</a:t>
            </a:r>
            <a:endParaRPr lang="ru-RU" sz="25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82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Цель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2B8FD-0219-4440-97B9-A456CE5B5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5704"/>
            <a:ext cx="7886700" cy="493125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Личностное развитие школьников, проявляющееся:</a:t>
            </a:r>
          </a:p>
          <a:p>
            <a:pPr marL="0" indent="0" algn="just">
              <a:buNone/>
            </a:pPr>
            <a:endParaRPr lang="ru-RU" sz="28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CC45152-3A6F-496C-82A8-058DFEC31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412670"/>
              </p:ext>
            </p:extLst>
          </p:nvPr>
        </p:nvGraphicFramePr>
        <p:xfrm>
          <a:off x="212035" y="2080591"/>
          <a:ext cx="8719930" cy="475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9D2642F-38DA-4DE4-8834-E0CC73DD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Ключевые общешкольные дела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028A05D-C195-4225-88BA-A074668B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069388"/>
            <a:ext cx="7886700" cy="4719224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Комплекс: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72F0B968-412F-49FA-A96D-BE894764C0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603503"/>
              </p:ext>
            </p:extLst>
          </p:nvPr>
        </p:nvGraphicFramePr>
        <p:xfrm>
          <a:off x="291548" y="1968086"/>
          <a:ext cx="8666922" cy="471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2979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273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Wingdings</vt:lpstr>
      <vt:lpstr>Тема Office</vt:lpstr>
      <vt:lpstr>Совещание методистов по ВР  10.09.2020</vt:lpstr>
      <vt:lpstr>Презентация PowerPoint</vt:lpstr>
      <vt:lpstr>Концептуальная идея:</vt:lpstr>
      <vt:lpstr>Презентация PowerPoint</vt:lpstr>
      <vt:lpstr>Цель и задачи</vt:lpstr>
      <vt:lpstr>Ключевые общешкольные дела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16</cp:revision>
  <dcterms:created xsi:type="dcterms:W3CDTF">2014-11-21T11:00:06Z</dcterms:created>
  <dcterms:modified xsi:type="dcterms:W3CDTF">2020-09-09T08:38:02Z</dcterms:modified>
</cp:coreProperties>
</file>