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0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8208912" cy="15805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основ финансовой грамотности детей дошкольного возраста.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Игровые методы 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Игровое обучение – это форма учебного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процесса в условных ситуациях, направленная на воссоздание и усвоение общественного опыта во всех его проявлениях: знаниях, навыках, умениях, эмоционально-оценочной деятельности.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Словесные методы 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Словесные методы позволяют 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кратчайший срок передавать детям информацию, ставить перед ними учебную задачу, указывать пути ее решения.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</a:t>
            </a:r>
            <a:endParaRPr lang="ru-RU" dirty="0"/>
          </a:p>
        </p:txBody>
      </p:sp>
      <p:pic>
        <p:nvPicPr>
          <p:cNvPr id="4" name="Рисунок 3" descr="87_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4221087"/>
            <a:ext cx="3744416" cy="2494491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Беседа. Беседа применяется в тех случаях, когда у детей имеются некоторый опыт и знания о предметах и явлениях, которым она посвящена. В ходе беседы знания детей уточняются, обогащаются, систематизируются.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Тестовый метод. Тест – стандартизированное задание по результатам выполнения, которого судят о знаниях, умениях и личностных характеристиках.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344816" cy="1360836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словесного обучения.</a:t>
            </a:r>
            <a:endParaRPr lang="ru-RU" dirty="0"/>
          </a:p>
        </p:txBody>
      </p:sp>
      <p:pic>
        <p:nvPicPr>
          <p:cNvPr id="12" name="Рисунок 11" descr="20181128_130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79" y="3717032"/>
            <a:ext cx="5340085" cy="300379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Финансовой грамотности необходимо обучаться с дошкольного возраста. Проблема воспитания финансовой грамотности стала предметом исследования применительно к детям дошкольного возраста. Раннее разумное воспитание финансовой грамотности служит основой эффективного взаимодействия с окружающим миром.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g_og_14680095242665342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1" y="3356992"/>
            <a:ext cx="6042251" cy="3162111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5184576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Воспитание финансовой грамотности дошкольников тема новая, полностью не исследована.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Авторские программы: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 «Финансовая грамотность: методические рекомендации для преподавателя» А. О. Жданова. 2.«Дети и деньги» А. Е. Пушкарь,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3.«Первые шаги по ступеням финансовой грамотности для дошкольников» Н.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Авторские программы </a:t>
            </a:r>
            <a:endParaRPr lang="ru-RU" dirty="0"/>
          </a:p>
        </p:txBody>
      </p:sp>
      <p:pic>
        <p:nvPicPr>
          <p:cNvPr id="7" name="Рисунок 6" descr="book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1700808"/>
            <a:ext cx="3460393" cy="483833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ия\Desktop\Финансы\eqw-uaBpnZ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7" y="1989138"/>
            <a:ext cx="7679266" cy="43195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Финансы\RJ0uLWzoRH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60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ия\Desktop\Финансы\pO_NNcnBO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ия\Desktop\Финансы\o0lHu_P3Z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16824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ия\Desktop\Финансы\088-jVpyjm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ия\Desktop\Финансы\H5YPsBfPFQ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239690" cy="4319587"/>
          </a:xfrm>
          <a:prstGeom prst="rect">
            <a:avLst/>
          </a:prstGeom>
          <a:noFill/>
        </p:spPr>
      </p:pic>
      <p:pic>
        <p:nvPicPr>
          <p:cNvPr id="6148" name="Picture 4" descr="C:\Users\юлия\Desktop\Финансы\Lpm7MW-b8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400050"/>
            <a:ext cx="12192000" cy="7658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Финансовое просвещение и воспитание детей дошкольного возраста – это новое направление в дошкольной педагогике, так как финансовая грамотность является глобальной социальной проблемой, неотделимой от ребенка с самых ранних лет его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9373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3284984"/>
            <a:ext cx="4834438" cy="3436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ия\Desktop\Финансы\leJBG2Rx_N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8604"/>
            <a:ext cx="8892480" cy="5909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лия\Desktop\Финансы\d_wH5BA_S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546"/>
            <a:ext cx="4680520" cy="5445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юлия\Desktop\Финансы\Mcmh8Gmpn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716016" cy="4111715"/>
          </a:xfrm>
          <a:prstGeom prst="rect">
            <a:avLst/>
          </a:prstGeom>
          <a:noFill/>
        </p:spPr>
      </p:pic>
      <p:pic>
        <p:nvPicPr>
          <p:cNvPr id="9219" name="Picture 3" descr="C:\Users\юлия\Desktop\Финансы\Qh6hebGjK4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803" y="2636912"/>
            <a:ext cx="5839197" cy="4007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юлия\Desktop\Финансы\mIMt5vUOlH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1412776"/>
            <a:ext cx="5256584" cy="4319587"/>
          </a:xfrm>
          <a:prstGeom prst="rect">
            <a:avLst/>
          </a:prstGeom>
          <a:noFill/>
        </p:spPr>
      </p:pic>
      <p:pic>
        <p:nvPicPr>
          <p:cNvPr id="10243" name="Picture 3" descr="C:\Users\юлия\Desktop\Финансы\qLughZsS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9125" y="-133350"/>
            <a:ext cx="10382250" cy="7124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лия\Desktop\Финансы\y_DB303WX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7546"/>
            <a:ext cx="9143999" cy="5550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юлия\Desktop\Финансы\vTsHQ6IVr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5436096" cy="4319587"/>
          </a:xfrm>
          <a:prstGeom prst="rect">
            <a:avLst/>
          </a:prstGeom>
          <a:noFill/>
        </p:spPr>
      </p:pic>
      <p:pic>
        <p:nvPicPr>
          <p:cNvPr id="12291" name="Picture 3" descr="C:\Users\юлия\Desktop\Финансы\wUlk6CvJE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218" y="2935610"/>
            <a:ext cx="5715782" cy="39223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формировании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полезных привычек в сфере финансов, начиная с раннего возраста,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протяжении жизни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huge_9339e8f7-809f-4d4b-8f5d-b0f8232b3e6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720" y="3212976"/>
            <a:ext cx="5004047" cy="3336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приумножать[8]. Другими словами – это знание, позволяющее достичь финансового благополучия и оставаться на этом уровне всю свою жизнь.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0181128_1313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3284984"/>
            <a:ext cx="6071659" cy="341530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Национальная Стратегия повышения финансовой грамотности  определяет приоритеты, цели и задачи, способы их эффективного достижения и решения в сфере государственного управления отношениями, возникающими при повышении финансовой грамотности населения, создании системы финансового образования и информирования в сфере защиты прав потребителей финансовых услуг в Российской Федерации на среднесрочный период.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181128_1306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3501008"/>
            <a:ext cx="5760640" cy="324036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Настоящая Стратегия основывается на Федеральном законе от 28 июня 2013 г. №172-ФЗ «О стратегическом планировании в Российской Федерации», Законе Российской Федерации от 17 февраля 1992 г. № 2300-1 «О защите прав потребителей», Федеральном законе от 29 декабря 2012 г. № 273-ФЗ «Об образовании в Российской Федерации», других федеральных законах, нормативных правовых актах Правительства Российской Федерации и федеральных органов исполнительной власти, регулирующих отношения, возникающие в сфере повышения уровня финансовой грамотности населения и развития финансового образования в Российской Федерации.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81128_1234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3789040"/>
            <a:ext cx="5184576" cy="291632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 Ожидаемым результатом реализации Стратегии является достижение главной цели – создание основ для формирования финансового грамотного поведения населения как необходимого условия финансового благополучия домохозяйств и обеспечения устойчивого экономического роста.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стратегии.</a:t>
            </a:r>
            <a:endParaRPr lang="ru-RU" dirty="0"/>
          </a:p>
        </p:txBody>
      </p:sp>
      <p:pic>
        <p:nvPicPr>
          <p:cNvPr id="7" name="Рисунок 6" descr="20181128_1316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3870048"/>
            <a:ext cx="5040560" cy="283531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всё-таки правильно познакомить ребенка с финансовой составляющей жизненных отношений?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1.Для начала необходимо четко объяснить функцию денег на понятном дошкольнику языке. Следует подробно рассказать детям о способах заработка родителями.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стоит заострять внимание на понятиях «бедный» и «богатый».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рекомендуется развивать потребительское отношение к родителям у детей.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12168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Содержание образования по финансовой грамотности дошкольников.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malish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4227838"/>
            <a:ext cx="4696670" cy="245841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с помощью игр, рассказов, сказок, а так же практических занятий (родителей с детьми) обучить дошкольников, следующему: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такое деньги, какие они бывают;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такое «необходимые покупки», и «желаемые покупки»;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такое карманные деньги. Банковская пластиковая карта ребенка;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планировать свои расходы;                                                                             - техника безопасности использования банковских карт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6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4077072"/>
            <a:ext cx="3515883" cy="263691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720</Words>
  <Application>Microsoft Office PowerPoint</Application>
  <PresentationFormat>Экран (4:3)</PresentationFormat>
  <Paragraphs>34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Формирование основ финансовой грамотности детей дошкольного возраста.</vt:lpstr>
      <vt:lpstr>Слайд 2</vt:lpstr>
      <vt:lpstr>Слайд 3</vt:lpstr>
      <vt:lpstr>Слайд 4</vt:lpstr>
      <vt:lpstr>Слайд 5</vt:lpstr>
      <vt:lpstr>Слайд 6</vt:lpstr>
      <vt:lpstr>Цель стратегии.</vt:lpstr>
      <vt:lpstr>Содержание образования по финансовой грамотности дошкольников.  </vt:lpstr>
      <vt:lpstr>Слайд 9</vt:lpstr>
      <vt:lpstr>Методы обучения</vt:lpstr>
      <vt:lpstr>Формы словесного обучения.</vt:lpstr>
      <vt:lpstr>Слайд 12</vt:lpstr>
      <vt:lpstr>Авторские программы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юлия</cp:lastModifiedBy>
  <cp:revision>415</cp:revision>
  <dcterms:created xsi:type="dcterms:W3CDTF">2018-02-25T09:09:03Z</dcterms:created>
  <dcterms:modified xsi:type="dcterms:W3CDTF">2021-11-28T10:23:10Z</dcterms:modified>
</cp:coreProperties>
</file>