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6" autoAdjust="0"/>
    <p:restoredTop sz="91887" autoAdjust="0"/>
  </p:normalViewPr>
  <p:slideViewPr>
    <p:cSldViewPr>
      <p:cViewPr varScale="1">
        <p:scale>
          <a:sx n="86" d="100"/>
          <a:sy n="86" d="100"/>
        </p:scale>
        <p:origin x="-132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5500-6C97-4BF5-9124-FFA8F42E44EA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8DB0-8147-41C8-A8CD-280793B85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5500-6C97-4BF5-9124-FFA8F42E44EA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8DB0-8147-41C8-A8CD-280793B85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5500-6C97-4BF5-9124-FFA8F42E44EA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8DB0-8147-41C8-A8CD-280793B85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5500-6C97-4BF5-9124-FFA8F42E44EA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8DB0-8147-41C8-A8CD-280793B85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5500-6C97-4BF5-9124-FFA8F42E44EA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8DB0-8147-41C8-A8CD-280793B85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5500-6C97-4BF5-9124-FFA8F42E44EA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8DB0-8147-41C8-A8CD-280793B85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5500-6C97-4BF5-9124-FFA8F42E44EA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8DB0-8147-41C8-A8CD-280793B85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5500-6C97-4BF5-9124-FFA8F42E44EA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8DB0-8147-41C8-A8CD-280793B85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5500-6C97-4BF5-9124-FFA8F42E44EA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8DB0-8147-41C8-A8CD-280793B85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5500-6C97-4BF5-9124-FFA8F42E44EA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8DB0-8147-41C8-A8CD-280793B85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5500-6C97-4BF5-9124-FFA8F42E44EA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8DB0-8147-41C8-A8CD-280793B85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C5500-6C97-4BF5-9124-FFA8F42E44EA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98DB0-8147-41C8-A8CD-280793B85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TEMP\&#1056;&#1072;&#1073;&#1086;&#1095;&#1080;&#1081;%20&#1089;&#1090;&#1086;&#1083;\&#1084;&#1086;&#1080;\&#1059;&#1088;&#1072;&#1083;\&#1054;&#1073;&#1088;&#1072;&#1079;&#1086;&#1074;&#1072;&#1085;&#1080;&#1077;%20&#1089;&#1082;&#1083;&#1072;&#1076;&#1095;&#1072;&#1090;&#1099;&#1093;%20&#1086;&#1073;&#1083;..m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285752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Monotype Corsiva" panose="03010101010201010101" pitchFamily="66" charset="0"/>
              </a:rPr>
              <a:t>Урал – каменный пояс Русской  земли.</a:t>
            </a: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8 класс</a:t>
            </a:r>
            <a:r>
              <a:rPr lang="ru-RU" sz="9600" b="1" dirty="0" smtClean="0">
                <a:latin typeface="Monotype Corsiva" pitchFamily="66" charset="0"/>
              </a:rPr>
              <a:t/>
            </a:r>
            <a:br>
              <a:rPr lang="ru-RU" sz="9600" b="1" dirty="0" smtClean="0">
                <a:latin typeface="Monotype Corsiva" pitchFamily="66" charset="0"/>
              </a:rPr>
            </a:br>
            <a:endParaRPr lang="ru-RU" sz="9600" b="1" dirty="0">
              <a:latin typeface="Monotype Corsiva" pitchFamily="66" charset="0"/>
            </a:endParaRPr>
          </a:p>
        </p:txBody>
      </p:sp>
      <p:pic>
        <p:nvPicPr>
          <p:cNvPr id="1026" name="Picture 2" descr="https://ic.pics.livejournal.com/d_rebyakov/46177865/30005/30005_2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56296"/>
            <a:ext cx="8666962" cy="484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Исследователи  Урала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53686"/>
            <a:ext cx="4214842" cy="316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8187" y="3214686"/>
            <a:ext cx="428628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4429132"/>
            <a:ext cx="41434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Посадские люди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Калинниковы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создали первые солеварни в селении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Соль-Камское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9322" y="1571612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век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Исследователи  Урала</a:t>
            </a:r>
            <a:r>
              <a:rPr lang="ru-RU" sz="3200" b="1" dirty="0" smtClean="0">
                <a:latin typeface="Monotype Corsiva" pitchFamily="66" charset="0"/>
              </a:rPr>
              <a:t/>
            </a:r>
            <a:br>
              <a:rPr lang="ru-RU" sz="3200" b="1" dirty="0" smtClean="0">
                <a:latin typeface="Monotype Corsiva" pitchFamily="66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7200897" cy="463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28662" y="6072206"/>
            <a:ext cx="735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добыча железной руды и выплавка железа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571868" y="928670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XVI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век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Исследователи  Урала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429000"/>
            <a:ext cx="5143536" cy="316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00174"/>
            <a:ext cx="177594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57488" y="1428736"/>
            <a:ext cx="5429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Василий Никитич Татищев</a:t>
            </a:r>
            <a:r>
              <a:rPr lang="ru-RU" sz="2800" dirty="0" smtClean="0"/>
              <a:t> управлял заводами на Урале </a:t>
            </a:r>
          </a:p>
          <a:p>
            <a:pPr algn="ctr"/>
            <a:r>
              <a:rPr lang="ru-RU" sz="2800" dirty="0" smtClean="0"/>
              <a:t>и положил начало основанию Екатеринбурга</a:t>
            </a:r>
            <a:r>
              <a:rPr lang="ru-RU" dirty="0" smtClean="0"/>
              <a:t>. 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4929198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XVIII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век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171451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3108" y="642918"/>
            <a:ext cx="700089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изучал недра Урала (особенно восточный склон Среднего и Южного Урала), посетив при этом множество уральских мест и населенных пунктов нашего края. …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Александр Петрович Карпинский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создал общую классификацию осадочных образований земной коры.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4" y="3214686"/>
            <a:ext cx="6858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Свои первые геологические экспедиции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Иван Васильевич Мушкетов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совершил на Урал, где занимался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изучением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месторождений золота и других металлов.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714620"/>
            <a:ext cx="1643074" cy="205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357422" y="5072074"/>
            <a:ext cx="6572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Дмитрий Иванович Менделеев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возглавлял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большую экспедицию по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изучению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промышленности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Урала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участвовал в работе Всемирной выставки в Париже в 1900 году, разрабатывал программу экономического преобразования России.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857759"/>
            <a:ext cx="1571636" cy="195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4612" y="500042"/>
            <a:ext cx="62151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Павел Бажов. 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 Урале он мог рассказывать сколько угодно и, как говорили люди, близко его знавшие, никогда не повторялся. …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1495" r="14942"/>
          <a:stretch>
            <a:fillRect/>
          </a:stretch>
        </p:blipFill>
        <p:spPr bwMode="auto">
          <a:xfrm>
            <a:off x="285720" y="285728"/>
            <a:ext cx="2286016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 l="4880" r="17046"/>
          <a:stretch>
            <a:fillRect/>
          </a:stretch>
        </p:blipFill>
        <p:spPr bwMode="auto">
          <a:xfrm>
            <a:off x="285720" y="2500306"/>
            <a:ext cx="228601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786050" y="2786058"/>
            <a:ext cx="61436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Виктор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Астафьев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писал о хребте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Кваркуш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 Северном Урале  … «Там снег, там горная страна, тундра. А здесь поляны, альпийские луга! Какое немыслимое соседство, какое чудо природы!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488" y="5072074"/>
            <a:ext cx="58579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Александр Твардовский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Урал! Завет веков и вместе —. Предвестье будущих времен, И в наши души, точно песня, Могучим басом входит он —. Урал!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857760"/>
            <a:ext cx="2357454" cy="185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>сравните</a:t>
            </a:r>
            <a:endParaRPr lang="ru-RU" sz="6000" b="1" dirty="0"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643050"/>
            <a:ext cx="4429123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643050"/>
            <a:ext cx="4714876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8" y="1071546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Кавказские горы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066" y="1071547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Уральские горы</a:t>
            </a:r>
            <a:endParaRPr lang="ru-RU" sz="36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§32 , работать с вопросами после параграфа (обязательное для всех)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(Задание по выбору) из пластилина создать макет Уральских гор с отражением богатств  минеральных ресурсов;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(Задание по выбору) учителем выданы небольшие кульки с грунтом, взятым на берегу реки. Предлагается попробовать мыть золото из грунта. (Грунт собран во время  экспедиции по Среднему Уралу)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Monotype Corsiva" pitchFamily="66" charset="0"/>
              </a:rPr>
              <a:t>Палеозойская эра</a:t>
            </a:r>
            <a:endParaRPr lang="ru-RU" sz="5400" b="1" dirty="0">
              <a:latin typeface="Monotype Corsiva" pitchFamily="66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17743"/>
            <a:ext cx="5072066" cy="554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357299"/>
            <a:ext cx="4143862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Палеозойская эра</a:t>
            </a:r>
            <a:endParaRPr lang="ru-RU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36461"/>
            <a:ext cx="9144000" cy="552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357298"/>
            <a:ext cx="3357554" cy="565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Палеозойская эра</a:t>
            </a:r>
            <a:endParaRPr lang="ru-RU" dirty="0"/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5929322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Возникновение Уральских го</a:t>
            </a:r>
            <a:r>
              <a:rPr lang="ru-RU" dirty="0" smtClean="0">
                <a:latin typeface="Monotype Corsiva" pitchFamily="66" charset="0"/>
              </a:rPr>
              <a:t>р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71001"/>
            <a:ext cx="9144000" cy="568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Monotype Corsiva" pitchFamily="66" charset="0"/>
              </a:rPr>
              <a:t>Возникновение    Уральских    гор</a:t>
            </a:r>
            <a:endParaRPr lang="ru-RU" sz="4800" b="1" dirty="0">
              <a:latin typeface="Monotype Corsiva" pitchFamily="66" charset="0"/>
            </a:endParaRPr>
          </a:p>
        </p:txBody>
      </p:sp>
      <p:pic>
        <p:nvPicPr>
          <p:cNvPr id="4" name="Образование складчатых обл.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85794"/>
            <a:ext cx="9143999" cy="6122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85860"/>
            <a:ext cx="6786610" cy="484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Характеристика    Уральских    гор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52673" y="1928802"/>
            <a:ext cx="6381781" cy="478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Минеральные ресурсы Урала</a:t>
            </a:r>
            <a:endParaRPr lang="ru-RU" b="1" dirty="0"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857229"/>
          <a:ext cx="8229600" cy="5054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673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ресурс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обозначение</a:t>
                      </a:r>
                      <a:endParaRPr lang="ru-RU" dirty="0"/>
                    </a:p>
                  </a:txBody>
                  <a:tcPr/>
                </a:tc>
              </a:tr>
              <a:tr h="516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Calibri"/>
                          <a:ea typeface="Times New Roman"/>
                          <a:cs typeface="Times New Roman"/>
                        </a:rPr>
                        <a:t>Белый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Calibri"/>
                          <a:ea typeface="Times New Roman"/>
                          <a:cs typeface="Times New Roman"/>
                        </a:rPr>
                        <a:t>Белый кварц</a:t>
                      </a:r>
                    </a:p>
                  </a:txBody>
                  <a:tcPr marL="68580" marR="68580" marT="0" marB="0"/>
                </a:tc>
              </a:tr>
              <a:tr h="516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Calibri"/>
                          <a:ea typeface="Times New Roman"/>
                          <a:cs typeface="Times New Roman"/>
                        </a:rPr>
                        <a:t>Синий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Calibri"/>
                          <a:ea typeface="Times New Roman"/>
                          <a:cs typeface="Times New Roman"/>
                        </a:rPr>
                        <a:t>аметист</a:t>
                      </a:r>
                    </a:p>
                  </a:txBody>
                  <a:tcPr marL="68580" marR="68580" marT="0" marB="0"/>
                </a:tc>
              </a:tr>
              <a:tr h="516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Calibri"/>
                          <a:ea typeface="Times New Roman"/>
                          <a:cs typeface="Times New Roman"/>
                        </a:rPr>
                        <a:t>Зеленый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Calibri"/>
                          <a:ea typeface="Times New Roman"/>
                          <a:cs typeface="Times New Roman"/>
                        </a:rPr>
                        <a:t>уваровит</a:t>
                      </a:r>
                    </a:p>
                  </a:txBody>
                  <a:tcPr marL="68580" marR="68580" marT="0" marB="0"/>
                </a:tc>
              </a:tr>
              <a:tr h="516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Calibri"/>
                          <a:ea typeface="Times New Roman"/>
                          <a:cs typeface="Times New Roman"/>
                        </a:rPr>
                        <a:t>оранжевый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Calibri"/>
                          <a:ea typeface="Times New Roman"/>
                          <a:cs typeface="Times New Roman"/>
                        </a:rPr>
                        <a:t>селенит</a:t>
                      </a:r>
                    </a:p>
                  </a:txBody>
                  <a:tcPr marL="68580" marR="68580" marT="0" marB="0"/>
                </a:tc>
              </a:tr>
              <a:tr h="516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Calibri"/>
                          <a:ea typeface="Times New Roman"/>
                          <a:cs typeface="Times New Roman"/>
                        </a:rPr>
                        <a:t>Черный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Calibri"/>
                          <a:ea typeface="Times New Roman"/>
                          <a:cs typeface="Times New Roman"/>
                        </a:rPr>
                        <a:t>альмандин</a:t>
                      </a:r>
                    </a:p>
                  </a:txBody>
                  <a:tcPr marL="68580" marR="68580" marT="0" marB="0"/>
                </a:tc>
              </a:tr>
              <a:tr h="516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Calibri"/>
                          <a:ea typeface="Times New Roman"/>
                          <a:cs typeface="Times New Roman"/>
                        </a:rPr>
                        <a:t>серый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Calibri"/>
                          <a:ea typeface="Times New Roman"/>
                          <a:cs typeface="Times New Roman"/>
                        </a:rPr>
                        <a:t>Дымчатый хрусталь</a:t>
                      </a:r>
                    </a:p>
                  </a:txBody>
                  <a:tcPr marL="68580" marR="68580" marT="0" marB="0"/>
                </a:tc>
              </a:tr>
              <a:tr h="516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Calibri"/>
                          <a:ea typeface="Times New Roman"/>
                          <a:cs typeface="Times New Roman"/>
                        </a:rPr>
                        <a:t>голубой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Calibri"/>
                          <a:ea typeface="Times New Roman"/>
                          <a:cs typeface="Times New Roman"/>
                        </a:rPr>
                        <a:t>Горный хрусталь</a:t>
                      </a:r>
                    </a:p>
                  </a:txBody>
                  <a:tcPr marL="68580" marR="68580" marT="0" marB="0"/>
                </a:tc>
              </a:tr>
              <a:tr h="516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Calibri"/>
                          <a:ea typeface="Times New Roman"/>
                          <a:cs typeface="Times New Roman"/>
                        </a:rPr>
                        <a:t>желтый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Calibri"/>
                          <a:ea typeface="Times New Roman"/>
                          <a:cs typeface="Times New Roman"/>
                        </a:rPr>
                        <a:t>золото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596" y="6143644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Вывод:</a:t>
            </a:r>
            <a:endParaRPr lang="ru-RU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</TotalTime>
  <Words>300</Words>
  <Application>Microsoft Office PowerPoint</Application>
  <PresentationFormat>Экран (4:3)</PresentationFormat>
  <Paragraphs>56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Урал – каменный пояс Русской  земли. 8 класс </vt:lpstr>
      <vt:lpstr>Палеозойская эра</vt:lpstr>
      <vt:lpstr>Палеозойская эра</vt:lpstr>
      <vt:lpstr>Палеозойская эра</vt:lpstr>
      <vt:lpstr>Возникновение Уральских гор</vt:lpstr>
      <vt:lpstr>Возникновение    Уральских    гор</vt:lpstr>
      <vt:lpstr>Презентация PowerPoint</vt:lpstr>
      <vt:lpstr>Характеристика    Уральских    гор</vt:lpstr>
      <vt:lpstr>Минеральные ресурсы Урала</vt:lpstr>
      <vt:lpstr>Исследователи  Урала</vt:lpstr>
      <vt:lpstr>Исследователи  Урала </vt:lpstr>
      <vt:lpstr>Исследователи  Урала</vt:lpstr>
      <vt:lpstr>XIX век</vt:lpstr>
      <vt:lpstr>Презентация PowerPoint</vt:lpstr>
      <vt:lpstr>сравните</vt:lpstr>
      <vt:lpstr>Домашнее задание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R</cp:lastModifiedBy>
  <cp:revision>113</cp:revision>
  <dcterms:created xsi:type="dcterms:W3CDTF">2001-12-31T19:02:28Z</dcterms:created>
  <dcterms:modified xsi:type="dcterms:W3CDTF">2021-02-17T20:54:52Z</dcterms:modified>
</cp:coreProperties>
</file>