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5" r:id="rId8"/>
    <p:sldId id="266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A6"/>
    <a:srgbClr val="F54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97" autoAdjust="0"/>
  </p:normalViewPr>
  <p:slideViewPr>
    <p:cSldViewPr snapToGrid="0">
      <p:cViewPr varScale="1">
        <p:scale>
          <a:sx n="67" d="100"/>
          <a:sy n="67" d="100"/>
        </p:scale>
        <p:origin x="6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184DF-9B9F-4C4C-96C0-30C69F1C1656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ECCBB418-89C7-4612-AAB8-C0A894B9783D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Определить эффективность деятельности классных руководителей и выявить те показатели, которые оказали максимальное влияние на эту эффективность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90B6F2-647D-42EF-A1B2-9238C536B0A5}" type="parTrans" cxnId="{7D1AB9A1-B7D2-400D-A33F-8901ED5D00A7}">
      <dgm:prSet/>
      <dgm:spPr/>
      <dgm:t>
        <a:bodyPr/>
        <a:lstStyle/>
        <a:p>
          <a:endParaRPr lang="ru-RU"/>
        </a:p>
      </dgm:t>
    </dgm:pt>
    <dgm:pt modelId="{A0F8A77D-9B62-4A35-964B-AAE1868E2E45}" type="sibTrans" cxnId="{7D1AB9A1-B7D2-400D-A33F-8901ED5D00A7}">
      <dgm:prSet/>
      <dgm:spPr/>
      <dgm:t>
        <a:bodyPr/>
        <a:lstStyle/>
        <a:p>
          <a:endParaRPr lang="ru-RU"/>
        </a:p>
      </dgm:t>
    </dgm:pt>
    <dgm:pt modelId="{E285C33C-FACD-402E-A08F-18E9FCFF5229}" type="pres">
      <dgm:prSet presAssocID="{191184DF-9B9F-4C4C-96C0-30C69F1C1656}" presName="CompostProcess" presStyleCnt="0">
        <dgm:presLayoutVars>
          <dgm:dir/>
          <dgm:resizeHandles val="exact"/>
        </dgm:presLayoutVars>
      </dgm:prSet>
      <dgm:spPr/>
    </dgm:pt>
    <dgm:pt modelId="{C7B299A6-67E9-4578-A25A-CBDFD44919E0}" type="pres">
      <dgm:prSet presAssocID="{191184DF-9B9F-4C4C-96C0-30C69F1C1656}" presName="arrow" presStyleLbl="bgShp" presStyleIdx="0" presStyleCnt="1"/>
      <dgm:spPr/>
    </dgm:pt>
    <dgm:pt modelId="{D2C926E7-313A-4396-9516-FD4A2A1C3393}" type="pres">
      <dgm:prSet presAssocID="{191184DF-9B9F-4C4C-96C0-30C69F1C1656}" presName="linearProcess" presStyleCnt="0"/>
      <dgm:spPr/>
    </dgm:pt>
    <dgm:pt modelId="{C07662DB-EC1B-4B08-B65C-452F2C318D13}" type="pres">
      <dgm:prSet presAssocID="{ECCBB418-89C7-4612-AAB8-C0A894B9783D}" presName="textNode" presStyleLbl="node1" presStyleIdx="0" presStyleCnt="1" custScaleY="105713">
        <dgm:presLayoutVars>
          <dgm:bulletEnabled val="1"/>
        </dgm:presLayoutVars>
      </dgm:prSet>
      <dgm:spPr/>
    </dgm:pt>
  </dgm:ptLst>
  <dgm:cxnLst>
    <dgm:cxn modelId="{7D1AB9A1-B7D2-400D-A33F-8901ED5D00A7}" srcId="{191184DF-9B9F-4C4C-96C0-30C69F1C1656}" destId="{ECCBB418-89C7-4612-AAB8-C0A894B9783D}" srcOrd="0" destOrd="0" parTransId="{6690B6F2-647D-42EF-A1B2-9238C536B0A5}" sibTransId="{A0F8A77D-9B62-4A35-964B-AAE1868E2E45}"/>
    <dgm:cxn modelId="{44DAA2BE-ACAF-46CF-873B-EA7566EB1058}" type="presOf" srcId="{ECCBB418-89C7-4612-AAB8-C0A894B9783D}" destId="{C07662DB-EC1B-4B08-B65C-452F2C318D13}" srcOrd="0" destOrd="0" presId="urn:microsoft.com/office/officeart/2005/8/layout/hProcess9"/>
    <dgm:cxn modelId="{081AA3EE-E06E-458A-8F17-E873F816C73F}" type="presOf" srcId="{191184DF-9B9F-4C4C-96C0-30C69F1C1656}" destId="{E285C33C-FACD-402E-A08F-18E9FCFF5229}" srcOrd="0" destOrd="0" presId="urn:microsoft.com/office/officeart/2005/8/layout/hProcess9"/>
    <dgm:cxn modelId="{D8784DC9-DC9E-40A7-BD3F-ADB4BDCEF4D0}" type="presParOf" srcId="{E285C33C-FACD-402E-A08F-18E9FCFF5229}" destId="{C7B299A6-67E9-4578-A25A-CBDFD44919E0}" srcOrd="0" destOrd="0" presId="urn:microsoft.com/office/officeart/2005/8/layout/hProcess9"/>
    <dgm:cxn modelId="{D3C7DABA-3237-4BFF-99C2-5FA4F8A3ED7C}" type="presParOf" srcId="{E285C33C-FACD-402E-A08F-18E9FCFF5229}" destId="{D2C926E7-313A-4396-9516-FD4A2A1C3393}" srcOrd="1" destOrd="0" presId="urn:microsoft.com/office/officeart/2005/8/layout/hProcess9"/>
    <dgm:cxn modelId="{A20A4AC6-2D62-45E2-B38D-E1A6BE768394}" type="presParOf" srcId="{D2C926E7-313A-4396-9516-FD4A2A1C3393}" destId="{C07662DB-EC1B-4B08-B65C-452F2C318D13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35D524-C585-4EDD-ADFC-8B3BA37E409A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298B10-3590-47B7-8B4E-878A0C444522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Планирование воспитательной деятельности в классном коллективе </a:t>
          </a:r>
        </a:p>
      </dgm:t>
    </dgm:pt>
    <dgm:pt modelId="{D80128A4-1574-464C-8AF6-20F5F64404A4}" type="parTrans" cxnId="{AC583CAD-BB74-400B-89B3-50F5E5283DAE}">
      <dgm:prSet/>
      <dgm:spPr/>
      <dgm:t>
        <a:bodyPr/>
        <a:lstStyle/>
        <a:p>
          <a:endParaRPr lang="ru-RU"/>
        </a:p>
      </dgm:t>
    </dgm:pt>
    <dgm:pt modelId="{E464926C-0CF9-49E9-8851-89E3BF834284}" type="sibTrans" cxnId="{AC583CAD-BB74-400B-89B3-50F5E5283DAE}">
      <dgm:prSet/>
      <dgm:spPr/>
      <dgm:t>
        <a:bodyPr/>
        <a:lstStyle/>
        <a:p>
          <a:endParaRPr lang="ru-RU"/>
        </a:p>
      </dgm:t>
    </dgm:pt>
    <dgm:pt modelId="{94395858-9F23-4DD8-8AC7-BCF6AE147546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Самоанализ воспитательной деятельности в классном коллективе </a:t>
          </a:r>
        </a:p>
      </dgm:t>
    </dgm:pt>
    <dgm:pt modelId="{62E93370-3776-4D86-B02E-6710706BE98D}" type="parTrans" cxnId="{7A87D77E-C45F-424B-B52D-22423A4F8372}">
      <dgm:prSet/>
      <dgm:spPr/>
      <dgm:t>
        <a:bodyPr/>
        <a:lstStyle/>
        <a:p>
          <a:endParaRPr lang="ru-RU"/>
        </a:p>
      </dgm:t>
    </dgm:pt>
    <dgm:pt modelId="{4E4C669E-AA30-4DB7-B00F-4ECC3708FE35}" type="sibTrans" cxnId="{7A87D77E-C45F-424B-B52D-22423A4F8372}">
      <dgm:prSet/>
      <dgm:spPr/>
      <dgm:t>
        <a:bodyPr/>
        <a:lstStyle/>
        <a:p>
          <a:endParaRPr lang="ru-RU"/>
        </a:p>
      </dgm:t>
    </dgm:pt>
    <dgm:pt modelId="{C20CB257-847C-41F6-BCF6-BA1C811FDDE8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Контроль за успеваемостью и посещаемостью каждого</a:t>
          </a:r>
        </a:p>
      </dgm:t>
    </dgm:pt>
    <dgm:pt modelId="{5AA9D33A-A29E-4201-A0D5-A4ECCF9843A0}" type="parTrans" cxnId="{5BB1DE41-2CCA-4F7A-ACB6-B9A466BB2349}">
      <dgm:prSet/>
      <dgm:spPr/>
      <dgm:t>
        <a:bodyPr/>
        <a:lstStyle/>
        <a:p>
          <a:endParaRPr lang="ru-RU"/>
        </a:p>
      </dgm:t>
    </dgm:pt>
    <dgm:pt modelId="{99E544B7-F419-4FE6-86F4-56787343B8DC}" type="sibTrans" cxnId="{5BB1DE41-2CCA-4F7A-ACB6-B9A466BB2349}">
      <dgm:prSet/>
      <dgm:spPr/>
      <dgm:t>
        <a:bodyPr/>
        <a:lstStyle/>
        <a:p>
          <a:endParaRPr lang="ru-RU"/>
        </a:p>
      </dgm:t>
    </dgm:pt>
    <dgm:pt modelId="{580AE36F-67C1-48B5-83ED-3BEC9C41E603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Ведение документации </a:t>
          </a:r>
        </a:p>
      </dgm:t>
    </dgm:pt>
    <dgm:pt modelId="{E3EAB240-036D-486A-90F9-8B183D9708F4}" type="parTrans" cxnId="{8F6117D8-7289-4A12-A65C-B9F920B62E9F}">
      <dgm:prSet/>
      <dgm:spPr/>
      <dgm:t>
        <a:bodyPr/>
        <a:lstStyle/>
        <a:p>
          <a:endParaRPr lang="ru-RU"/>
        </a:p>
      </dgm:t>
    </dgm:pt>
    <dgm:pt modelId="{E7FBB5D4-8B41-45ED-8674-9AECC5B8FFEE}" type="sibTrans" cxnId="{8F6117D8-7289-4A12-A65C-B9F920B62E9F}">
      <dgm:prSet/>
      <dgm:spPr/>
      <dgm:t>
        <a:bodyPr/>
        <a:lstStyle/>
        <a:p>
          <a:endParaRPr lang="ru-RU"/>
        </a:p>
      </dgm:t>
    </dgm:pt>
    <dgm:pt modelId="{91760180-0887-45B4-9A56-4FF5DA9EDE58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Организация в классе образовательного процесса</a:t>
          </a:r>
          <a:r>
            <a: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 </a:t>
          </a:r>
        </a:p>
      </dgm:t>
    </dgm:pt>
    <dgm:pt modelId="{0509A2EF-EB76-4C30-AB35-03E71250F3CE}" type="parTrans" cxnId="{2776EE89-A95F-46FA-9B94-C27049DF65D6}">
      <dgm:prSet/>
      <dgm:spPr/>
      <dgm:t>
        <a:bodyPr/>
        <a:lstStyle/>
        <a:p>
          <a:endParaRPr lang="ru-RU"/>
        </a:p>
      </dgm:t>
    </dgm:pt>
    <dgm:pt modelId="{B74E7EBA-5793-43EA-9049-CEED830D7E92}" type="sibTrans" cxnId="{2776EE89-A95F-46FA-9B94-C27049DF65D6}">
      <dgm:prSet/>
      <dgm:spPr/>
      <dgm:t>
        <a:bodyPr/>
        <a:lstStyle/>
        <a:p>
          <a:endParaRPr lang="ru-RU"/>
        </a:p>
      </dgm:t>
    </dgm:pt>
    <dgm:pt modelId="{D631C59A-1397-4C6A-B509-0231A5FF3700}">
      <dgm:prSet phldrT="[Текст]" custT="1"/>
      <dgm:spPr/>
      <dgm:t>
        <a:bodyPr/>
        <a:lstStyle/>
        <a:p>
          <a:r>
            <a: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Взаимодействие с педагогами и др. специалистами </a:t>
          </a:r>
        </a:p>
      </dgm:t>
    </dgm:pt>
    <dgm:pt modelId="{29383633-1B82-4BAE-9EFF-83C88DA286AD}" type="parTrans" cxnId="{CE4D81D8-4017-430C-A396-CC4AE0512518}">
      <dgm:prSet/>
      <dgm:spPr/>
      <dgm:t>
        <a:bodyPr/>
        <a:lstStyle/>
        <a:p>
          <a:endParaRPr lang="ru-RU"/>
        </a:p>
      </dgm:t>
    </dgm:pt>
    <dgm:pt modelId="{B1F57B08-4D8C-43EF-A97A-6D7D441EF7F0}" type="sibTrans" cxnId="{CE4D81D8-4017-430C-A396-CC4AE0512518}">
      <dgm:prSet/>
      <dgm:spPr/>
      <dgm:t>
        <a:bodyPr/>
        <a:lstStyle/>
        <a:p>
          <a:endParaRPr lang="ru-RU"/>
        </a:p>
      </dgm:t>
    </dgm:pt>
    <dgm:pt modelId="{BE68A402-C005-4CC9-BD8D-40CB9EF963AA}" type="pres">
      <dgm:prSet presAssocID="{9035D524-C585-4EDD-ADFC-8B3BA37E409A}" presName="cycle" presStyleCnt="0">
        <dgm:presLayoutVars>
          <dgm:dir/>
          <dgm:resizeHandles val="exact"/>
        </dgm:presLayoutVars>
      </dgm:prSet>
      <dgm:spPr/>
    </dgm:pt>
    <dgm:pt modelId="{43E65A62-EEBC-4A46-8A01-904862CE48E3}" type="pres">
      <dgm:prSet presAssocID="{E0298B10-3590-47B7-8B4E-878A0C444522}" presName="node" presStyleLbl="node1" presStyleIdx="0" presStyleCnt="6" custScaleX="151863" custScaleY="130674" custRadScaleRad="99399" custRadScaleInc="1448">
        <dgm:presLayoutVars>
          <dgm:bulletEnabled val="1"/>
        </dgm:presLayoutVars>
      </dgm:prSet>
      <dgm:spPr/>
    </dgm:pt>
    <dgm:pt modelId="{4AFD6826-8E7E-49DA-97BD-5E7C4DC2FFF2}" type="pres">
      <dgm:prSet presAssocID="{E0298B10-3590-47B7-8B4E-878A0C444522}" presName="spNode" presStyleCnt="0"/>
      <dgm:spPr/>
    </dgm:pt>
    <dgm:pt modelId="{6BA3F02B-DBCD-4280-967F-3BC013B2B28A}" type="pres">
      <dgm:prSet presAssocID="{E464926C-0CF9-49E9-8851-89E3BF834284}" presName="sibTrans" presStyleLbl="sibTrans1D1" presStyleIdx="0" presStyleCnt="6"/>
      <dgm:spPr/>
    </dgm:pt>
    <dgm:pt modelId="{5772EB75-D8DF-4F46-AF1A-88214DA3E9E4}" type="pres">
      <dgm:prSet presAssocID="{94395858-9F23-4DD8-8AC7-BCF6AE147546}" presName="node" presStyleLbl="node1" presStyleIdx="1" presStyleCnt="6" custScaleX="151863" custScaleY="130674" custRadScaleRad="104508" custRadScaleInc="39939">
        <dgm:presLayoutVars>
          <dgm:bulletEnabled val="1"/>
        </dgm:presLayoutVars>
      </dgm:prSet>
      <dgm:spPr/>
    </dgm:pt>
    <dgm:pt modelId="{19CF3535-00DD-418C-A0B6-B76DC52D4B2A}" type="pres">
      <dgm:prSet presAssocID="{94395858-9F23-4DD8-8AC7-BCF6AE147546}" presName="spNode" presStyleCnt="0"/>
      <dgm:spPr/>
    </dgm:pt>
    <dgm:pt modelId="{FB718752-888A-4FDC-B545-23DF3809BE54}" type="pres">
      <dgm:prSet presAssocID="{4E4C669E-AA30-4DB7-B00F-4ECC3708FE35}" presName="sibTrans" presStyleLbl="sibTrans1D1" presStyleIdx="1" presStyleCnt="6"/>
      <dgm:spPr/>
    </dgm:pt>
    <dgm:pt modelId="{CFD64711-84F0-4C73-8CAC-E8E9C08BB00A}" type="pres">
      <dgm:prSet presAssocID="{C20CB257-847C-41F6-BCF6-BA1C811FDDE8}" presName="node" presStyleLbl="node1" presStyleIdx="2" presStyleCnt="6" custScaleX="151863" custScaleY="130674" custRadScaleRad="89128" custRadScaleInc="-58616">
        <dgm:presLayoutVars>
          <dgm:bulletEnabled val="1"/>
        </dgm:presLayoutVars>
      </dgm:prSet>
      <dgm:spPr/>
    </dgm:pt>
    <dgm:pt modelId="{6157A11B-9160-4570-BAF9-CE57079DACD6}" type="pres">
      <dgm:prSet presAssocID="{C20CB257-847C-41F6-BCF6-BA1C811FDDE8}" presName="spNode" presStyleCnt="0"/>
      <dgm:spPr/>
    </dgm:pt>
    <dgm:pt modelId="{51861034-A6C7-4C4C-B9BB-B30DE73FCCE7}" type="pres">
      <dgm:prSet presAssocID="{99E544B7-F419-4FE6-86F4-56787343B8DC}" presName="sibTrans" presStyleLbl="sibTrans1D1" presStyleIdx="2" presStyleCnt="6"/>
      <dgm:spPr/>
    </dgm:pt>
    <dgm:pt modelId="{10A6E677-0038-4771-86A2-33D63070E5C7}" type="pres">
      <dgm:prSet presAssocID="{580AE36F-67C1-48B5-83ED-3BEC9C41E603}" presName="node" presStyleLbl="node1" presStyleIdx="3" presStyleCnt="6" custScaleX="151863" custScaleY="130674" custRadScaleRad="90564" custRadScaleInc="7899">
        <dgm:presLayoutVars>
          <dgm:bulletEnabled val="1"/>
        </dgm:presLayoutVars>
      </dgm:prSet>
      <dgm:spPr/>
    </dgm:pt>
    <dgm:pt modelId="{B52B048F-0E5A-4507-821D-B7413707A4D0}" type="pres">
      <dgm:prSet presAssocID="{580AE36F-67C1-48B5-83ED-3BEC9C41E603}" presName="spNode" presStyleCnt="0"/>
      <dgm:spPr/>
    </dgm:pt>
    <dgm:pt modelId="{0648A781-3B43-43A4-9442-F02613DE0C73}" type="pres">
      <dgm:prSet presAssocID="{E7FBB5D4-8B41-45ED-8674-9AECC5B8FFEE}" presName="sibTrans" presStyleLbl="sibTrans1D1" presStyleIdx="3" presStyleCnt="6"/>
      <dgm:spPr/>
    </dgm:pt>
    <dgm:pt modelId="{ED1C14F2-EDA6-444D-8546-19694F55FD5B}" type="pres">
      <dgm:prSet presAssocID="{91760180-0887-45B4-9A56-4FF5DA9EDE58}" presName="node" presStyleLbl="node1" presStyleIdx="4" presStyleCnt="6" custScaleX="169668" custScaleY="130674" custRadScaleRad="94936" custRadScaleInc="53836">
        <dgm:presLayoutVars>
          <dgm:bulletEnabled val="1"/>
        </dgm:presLayoutVars>
      </dgm:prSet>
      <dgm:spPr/>
    </dgm:pt>
    <dgm:pt modelId="{371021A5-4C91-44AA-9505-1955A82FE085}" type="pres">
      <dgm:prSet presAssocID="{91760180-0887-45B4-9A56-4FF5DA9EDE58}" presName="spNode" presStyleCnt="0"/>
      <dgm:spPr/>
    </dgm:pt>
    <dgm:pt modelId="{202FB903-5101-4B37-8B3D-369C13235E7F}" type="pres">
      <dgm:prSet presAssocID="{B74E7EBA-5793-43EA-9049-CEED830D7E92}" presName="sibTrans" presStyleLbl="sibTrans1D1" presStyleIdx="4" presStyleCnt="6"/>
      <dgm:spPr/>
    </dgm:pt>
    <dgm:pt modelId="{C04A9D2A-3E9C-4CFB-AC3A-0D0F8DEFD62F}" type="pres">
      <dgm:prSet presAssocID="{D631C59A-1397-4C6A-B509-0231A5FF3700}" presName="node" presStyleLbl="node1" presStyleIdx="5" presStyleCnt="6" custScaleX="147509" custScaleY="136393" custRadScaleRad="101587" custRadScaleInc="-14634">
        <dgm:presLayoutVars>
          <dgm:bulletEnabled val="1"/>
        </dgm:presLayoutVars>
      </dgm:prSet>
      <dgm:spPr/>
    </dgm:pt>
    <dgm:pt modelId="{5C23CA85-51E3-40CE-8625-1A7DFA110629}" type="pres">
      <dgm:prSet presAssocID="{D631C59A-1397-4C6A-B509-0231A5FF3700}" presName="spNode" presStyleCnt="0"/>
      <dgm:spPr/>
    </dgm:pt>
    <dgm:pt modelId="{D5A517DA-EFD8-4D58-B9C6-213A2B7791C6}" type="pres">
      <dgm:prSet presAssocID="{B1F57B08-4D8C-43EF-A97A-6D7D441EF7F0}" presName="sibTrans" presStyleLbl="sibTrans1D1" presStyleIdx="5" presStyleCnt="6"/>
      <dgm:spPr/>
    </dgm:pt>
  </dgm:ptLst>
  <dgm:cxnLst>
    <dgm:cxn modelId="{D4F8BC07-81A3-46BA-84A7-3ECCBDBCF254}" type="presOf" srcId="{D631C59A-1397-4C6A-B509-0231A5FF3700}" destId="{C04A9D2A-3E9C-4CFB-AC3A-0D0F8DEFD62F}" srcOrd="0" destOrd="0" presId="urn:microsoft.com/office/officeart/2005/8/layout/cycle6"/>
    <dgm:cxn modelId="{F1E57213-53D1-4B32-B63E-29B391564F1E}" type="presOf" srcId="{9035D524-C585-4EDD-ADFC-8B3BA37E409A}" destId="{BE68A402-C005-4CC9-BD8D-40CB9EF963AA}" srcOrd="0" destOrd="0" presId="urn:microsoft.com/office/officeart/2005/8/layout/cycle6"/>
    <dgm:cxn modelId="{0012561E-154E-4486-AF42-4B0996727B46}" type="presOf" srcId="{B1F57B08-4D8C-43EF-A97A-6D7D441EF7F0}" destId="{D5A517DA-EFD8-4D58-B9C6-213A2B7791C6}" srcOrd="0" destOrd="0" presId="urn:microsoft.com/office/officeart/2005/8/layout/cycle6"/>
    <dgm:cxn modelId="{D7E1FC22-20DF-4412-890B-85DED7D113EF}" type="presOf" srcId="{4E4C669E-AA30-4DB7-B00F-4ECC3708FE35}" destId="{FB718752-888A-4FDC-B545-23DF3809BE54}" srcOrd="0" destOrd="0" presId="urn:microsoft.com/office/officeart/2005/8/layout/cycle6"/>
    <dgm:cxn modelId="{8E0D4C25-39C4-4847-8D1C-C1E837AA036A}" type="presOf" srcId="{E464926C-0CF9-49E9-8851-89E3BF834284}" destId="{6BA3F02B-DBCD-4280-967F-3BC013B2B28A}" srcOrd="0" destOrd="0" presId="urn:microsoft.com/office/officeart/2005/8/layout/cycle6"/>
    <dgm:cxn modelId="{99650E27-2868-49B0-9C80-BC92DFFCD7AF}" type="presOf" srcId="{99E544B7-F419-4FE6-86F4-56787343B8DC}" destId="{51861034-A6C7-4C4C-B9BB-B30DE73FCCE7}" srcOrd="0" destOrd="0" presId="urn:microsoft.com/office/officeart/2005/8/layout/cycle6"/>
    <dgm:cxn modelId="{01CC5729-B973-4EC0-AA43-DB8F6186630B}" type="presOf" srcId="{E0298B10-3590-47B7-8B4E-878A0C444522}" destId="{43E65A62-EEBC-4A46-8A01-904862CE48E3}" srcOrd="0" destOrd="0" presId="urn:microsoft.com/office/officeart/2005/8/layout/cycle6"/>
    <dgm:cxn modelId="{3C2B8D2B-CC75-4120-A284-4ED20E9F971D}" type="presOf" srcId="{580AE36F-67C1-48B5-83ED-3BEC9C41E603}" destId="{10A6E677-0038-4771-86A2-33D63070E5C7}" srcOrd="0" destOrd="0" presId="urn:microsoft.com/office/officeart/2005/8/layout/cycle6"/>
    <dgm:cxn modelId="{4BEE153A-F3D3-46CB-990D-96508696C1E8}" type="presOf" srcId="{C20CB257-847C-41F6-BCF6-BA1C811FDDE8}" destId="{CFD64711-84F0-4C73-8CAC-E8E9C08BB00A}" srcOrd="0" destOrd="0" presId="urn:microsoft.com/office/officeart/2005/8/layout/cycle6"/>
    <dgm:cxn modelId="{5BB1DE41-2CCA-4F7A-ACB6-B9A466BB2349}" srcId="{9035D524-C585-4EDD-ADFC-8B3BA37E409A}" destId="{C20CB257-847C-41F6-BCF6-BA1C811FDDE8}" srcOrd="2" destOrd="0" parTransId="{5AA9D33A-A29E-4201-A0D5-A4ECCF9843A0}" sibTransId="{99E544B7-F419-4FE6-86F4-56787343B8DC}"/>
    <dgm:cxn modelId="{46382073-3861-4B46-892A-FD19FE052C40}" type="presOf" srcId="{91760180-0887-45B4-9A56-4FF5DA9EDE58}" destId="{ED1C14F2-EDA6-444D-8546-19694F55FD5B}" srcOrd="0" destOrd="0" presId="urn:microsoft.com/office/officeart/2005/8/layout/cycle6"/>
    <dgm:cxn modelId="{7A87D77E-C45F-424B-B52D-22423A4F8372}" srcId="{9035D524-C585-4EDD-ADFC-8B3BA37E409A}" destId="{94395858-9F23-4DD8-8AC7-BCF6AE147546}" srcOrd="1" destOrd="0" parTransId="{62E93370-3776-4D86-B02E-6710706BE98D}" sibTransId="{4E4C669E-AA30-4DB7-B00F-4ECC3708FE35}"/>
    <dgm:cxn modelId="{2776EE89-A95F-46FA-9B94-C27049DF65D6}" srcId="{9035D524-C585-4EDD-ADFC-8B3BA37E409A}" destId="{91760180-0887-45B4-9A56-4FF5DA9EDE58}" srcOrd="4" destOrd="0" parTransId="{0509A2EF-EB76-4C30-AB35-03E71250F3CE}" sibTransId="{B74E7EBA-5793-43EA-9049-CEED830D7E92}"/>
    <dgm:cxn modelId="{AC583CAD-BB74-400B-89B3-50F5E5283DAE}" srcId="{9035D524-C585-4EDD-ADFC-8B3BA37E409A}" destId="{E0298B10-3590-47B7-8B4E-878A0C444522}" srcOrd="0" destOrd="0" parTransId="{D80128A4-1574-464C-8AF6-20F5F64404A4}" sibTransId="{E464926C-0CF9-49E9-8851-89E3BF834284}"/>
    <dgm:cxn modelId="{452D22C4-727A-4EE0-A972-44D02042C0E3}" type="presOf" srcId="{B74E7EBA-5793-43EA-9049-CEED830D7E92}" destId="{202FB903-5101-4B37-8B3D-369C13235E7F}" srcOrd="0" destOrd="0" presId="urn:microsoft.com/office/officeart/2005/8/layout/cycle6"/>
    <dgm:cxn modelId="{A4398CD0-911A-4212-A318-AF41FF66AF08}" type="presOf" srcId="{E7FBB5D4-8B41-45ED-8674-9AECC5B8FFEE}" destId="{0648A781-3B43-43A4-9442-F02613DE0C73}" srcOrd="0" destOrd="0" presId="urn:microsoft.com/office/officeart/2005/8/layout/cycle6"/>
    <dgm:cxn modelId="{8F6117D8-7289-4A12-A65C-B9F920B62E9F}" srcId="{9035D524-C585-4EDD-ADFC-8B3BA37E409A}" destId="{580AE36F-67C1-48B5-83ED-3BEC9C41E603}" srcOrd="3" destOrd="0" parTransId="{E3EAB240-036D-486A-90F9-8B183D9708F4}" sibTransId="{E7FBB5D4-8B41-45ED-8674-9AECC5B8FFEE}"/>
    <dgm:cxn modelId="{CE4D81D8-4017-430C-A396-CC4AE0512518}" srcId="{9035D524-C585-4EDD-ADFC-8B3BA37E409A}" destId="{D631C59A-1397-4C6A-B509-0231A5FF3700}" srcOrd="5" destOrd="0" parTransId="{29383633-1B82-4BAE-9EFF-83C88DA286AD}" sibTransId="{B1F57B08-4D8C-43EF-A97A-6D7D441EF7F0}"/>
    <dgm:cxn modelId="{DAD224FE-C980-4563-884D-024A5422B9A2}" type="presOf" srcId="{94395858-9F23-4DD8-8AC7-BCF6AE147546}" destId="{5772EB75-D8DF-4F46-AF1A-88214DA3E9E4}" srcOrd="0" destOrd="0" presId="urn:microsoft.com/office/officeart/2005/8/layout/cycle6"/>
    <dgm:cxn modelId="{A1A21FAC-A403-42BF-A405-7F83832666AC}" type="presParOf" srcId="{BE68A402-C005-4CC9-BD8D-40CB9EF963AA}" destId="{43E65A62-EEBC-4A46-8A01-904862CE48E3}" srcOrd="0" destOrd="0" presId="urn:microsoft.com/office/officeart/2005/8/layout/cycle6"/>
    <dgm:cxn modelId="{2A8A6E5F-BFC4-4195-AFC0-320461A14BC0}" type="presParOf" srcId="{BE68A402-C005-4CC9-BD8D-40CB9EF963AA}" destId="{4AFD6826-8E7E-49DA-97BD-5E7C4DC2FFF2}" srcOrd="1" destOrd="0" presId="urn:microsoft.com/office/officeart/2005/8/layout/cycle6"/>
    <dgm:cxn modelId="{F58AC3CB-902C-461C-BC96-57D2B219E122}" type="presParOf" srcId="{BE68A402-C005-4CC9-BD8D-40CB9EF963AA}" destId="{6BA3F02B-DBCD-4280-967F-3BC013B2B28A}" srcOrd="2" destOrd="0" presId="urn:microsoft.com/office/officeart/2005/8/layout/cycle6"/>
    <dgm:cxn modelId="{FEFF29A6-A540-4084-A5CB-E21F3A021325}" type="presParOf" srcId="{BE68A402-C005-4CC9-BD8D-40CB9EF963AA}" destId="{5772EB75-D8DF-4F46-AF1A-88214DA3E9E4}" srcOrd="3" destOrd="0" presId="urn:microsoft.com/office/officeart/2005/8/layout/cycle6"/>
    <dgm:cxn modelId="{37045E03-CDB9-4114-A83C-991CC3DB429A}" type="presParOf" srcId="{BE68A402-C005-4CC9-BD8D-40CB9EF963AA}" destId="{19CF3535-00DD-418C-A0B6-B76DC52D4B2A}" srcOrd="4" destOrd="0" presId="urn:microsoft.com/office/officeart/2005/8/layout/cycle6"/>
    <dgm:cxn modelId="{A9B75842-8412-455E-A87B-ED61354C6734}" type="presParOf" srcId="{BE68A402-C005-4CC9-BD8D-40CB9EF963AA}" destId="{FB718752-888A-4FDC-B545-23DF3809BE54}" srcOrd="5" destOrd="0" presId="urn:microsoft.com/office/officeart/2005/8/layout/cycle6"/>
    <dgm:cxn modelId="{E15913AF-C7EA-4F67-B336-9537AD7BE252}" type="presParOf" srcId="{BE68A402-C005-4CC9-BD8D-40CB9EF963AA}" destId="{CFD64711-84F0-4C73-8CAC-E8E9C08BB00A}" srcOrd="6" destOrd="0" presId="urn:microsoft.com/office/officeart/2005/8/layout/cycle6"/>
    <dgm:cxn modelId="{F94DBB3D-962B-41B2-B0C6-F3B71EB77BC6}" type="presParOf" srcId="{BE68A402-C005-4CC9-BD8D-40CB9EF963AA}" destId="{6157A11B-9160-4570-BAF9-CE57079DACD6}" srcOrd="7" destOrd="0" presId="urn:microsoft.com/office/officeart/2005/8/layout/cycle6"/>
    <dgm:cxn modelId="{7A585CB8-7EB2-4187-9E29-67F1195CE9D4}" type="presParOf" srcId="{BE68A402-C005-4CC9-BD8D-40CB9EF963AA}" destId="{51861034-A6C7-4C4C-B9BB-B30DE73FCCE7}" srcOrd="8" destOrd="0" presId="urn:microsoft.com/office/officeart/2005/8/layout/cycle6"/>
    <dgm:cxn modelId="{5CA85E03-B44A-4D4F-92B0-A83CAB5B6736}" type="presParOf" srcId="{BE68A402-C005-4CC9-BD8D-40CB9EF963AA}" destId="{10A6E677-0038-4771-86A2-33D63070E5C7}" srcOrd="9" destOrd="0" presId="urn:microsoft.com/office/officeart/2005/8/layout/cycle6"/>
    <dgm:cxn modelId="{6A8D84CE-D18F-4AFD-A4AD-2F42B60CF20A}" type="presParOf" srcId="{BE68A402-C005-4CC9-BD8D-40CB9EF963AA}" destId="{B52B048F-0E5A-4507-821D-B7413707A4D0}" srcOrd="10" destOrd="0" presId="urn:microsoft.com/office/officeart/2005/8/layout/cycle6"/>
    <dgm:cxn modelId="{1CC38371-E8C3-4501-B087-E0D5CD4A6D01}" type="presParOf" srcId="{BE68A402-C005-4CC9-BD8D-40CB9EF963AA}" destId="{0648A781-3B43-43A4-9442-F02613DE0C73}" srcOrd="11" destOrd="0" presId="urn:microsoft.com/office/officeart/2005/8/layout/cycle6"/>
    <dgm:cxn modelId="{F42A1B3E-D00B-4CB7-9172-8268E6704B8F}" type="presParOf" srcId="{BE68A402-C005-4CC9-BD8D-40CB9EF963AA}" destId="{ED1C14F2-EDA6-444D-8546-19694F55FD5B}" srcOrd="12" destOrd="0" presId="urn:microsoft.com/office/officeart/2005/8/layout/cycle6"/>
    <dgm:cxn modelId="{E7A43327-24A6-4E83-B27D-976DF0FCD6EF}" type="presParOf" srcId="{BE68A402-C005-4CC9-BD8D-40CB9EF963AA}" destId="{371021A5-4C91-44AA-9505-1955A82FE085}" srcOrd="13" destOrd="0" presId="urn:microsoft.com/office/officeart/2005/8/layout/cycle6"/>
    <dgm:cxn modelId="{B67D5E69-AFB6-41DC-933F-C3B47F5177A2}" type="presParOf" srcId="{BE68A402-C005-4CC9-BD8D-40CB9EF963AA}" destId="{202FB903-5101-4B37-8B3D-369C13235E7F}" srcOrd="14" destOrd="0" presId="urn:microsoft.com/office/officeart/2005/8/layout/cycle6"/>
    <dgm:cxn modelId="{17E2B409-A382-4EEA-8C9A-B5BB9D2A1E67}" type="presParOf" srcId="{BE68A402-C005-4CC9-BD8D-40CB9EF963AA}" destId="{C04A9D2A-3E9C-4CFB-AC3A-0D0F8DEFD62F}" srcOrd="15" destOrd="0" presId="urn:microsoft.com/office/officeart/2005/8/layout/cycle6"/>
    <dgm:cxn modelId="{0B082283-FE08-431C-943D-2C23D1B95DAC}" type="presParOf" srcId="{BE68A402-C005-4CC9-BD8D-40CB9EF963AA}" destId="{5C23CA85-51E3-40CE-8625-1A7DFA110629}" srcOrd="16" destOrd="0" presId="urn:microsoft.com/office/officeart/2005/8/layout/cycle6"/>
    <dgm:cxn modelId="{E5C96B39-0FDC-4ACD-B256-663088CA0A39}" type="presParOf" srcId="{BE68A402-C005-4CC9-BD8D-40CB9EF963AA}" destId="{D5A517DA-EFD8-4D58-B9C6-213A2B7791C6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35D524-C585-4EDD-ADFC-8B3BA37E409A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298B10-3590-47B7-8B4E-878A0C444522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Уровень воспитанности обучающихся  </a:t>
          </a:r>
        </a:p>
      </dgm:t>
    </dgm:pt>
    <dgm:pt modelId="{D80128A4-1574-464C-8AF6-20F5F64404A4}" type="parTrans" cxnId="{AC583CAD-BB74-400B-89B3-50F5E5283DAE}">
      <dgm:prSet/>
      <dgm:spPr/>
      <dgm:t>
        <a:bodyPr/>
        <a:lstStyle/>
        <a:p>
          <a:endParaRPr lang="ru-RU"/>
        </a:p>
      </dgm:t>
    </dgm:pt>
    <dgm:pt modelId="{E464926C-0CF9-49E9-8851-89E3BF834284}" type="sibTrans" cxnId="{AC583CAD-BB74-400B-89B3-50F5E5283DAE}">
      <dgm:prSet/>
      <dgm:spPr/>
      <dgm:t>
        <a:bodyPr/>
        <a:lstStyle/>
        <a:p>
          <a:endParaRPr lang="ru-RU"/>
        </a:p>
      </dgm:t>
    </dgm:pt>
    <dgm:pt modelId="{C20CB257-847C-41F6-BCF6-BA1C811FDDE8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Регулирование межличностных отношений между обучающимися</a:t>
          </a:r>
        </a:p>
      </dgm:t>
    </dgm:pt>
    <dgm:pt modelId="{5AA9D33A-A29E-4201-A0D5-A4ECCF9843A0}" type="parTrans" cxnId="{5BB1DE41-2CCA-4F7A-ACB6-B9A466BB2349}">
      <dgm:prSet/>
      <dgm:spPr/>
      <dgm:t>
        <a:bodyPr/>
        <a:lstStyle/>
        <a:p>
          <a:endParaRPr lang="ru-RU"/>
        </a:p>
      </dgm:t>
    </dgm:pt>
    <dgm:pt modelId="{99E544B7-F419-4FE6-86F4-56787343B8DC}" type="sibTrans" cxnId="{5BB1DE41-2CCA-4F7A-ACB6-B9A466BB2349}">
      <dgm:prSet/>
      <dgm:spPr/>
      <dgm:t>
        <a:bodyPr/>
        <a:lstStyle/>
        <a:p>
          <a:endParaRPr lang="ru-RU"/>
        </a:p>
      </dgm:t>
    </dgm:pt>
    <dgm:pt modelId="{A24A4612-13CE-4BE1-8762-4C705D11E299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Обеспечение жизни и здоровья обучающихся </a:t>
          </a:r>
        </a:p>
      </dgm:t>
    </dgm:pt>
    <dgm:pt modelId="{E07059E4-B57A-474B-8610-6EA35D1F531F}" type="parTrans" cxnId="{7D63F7E1-AF88-4789-B13B-1039EBCC3F19}">
      <dgm:prSet/>
      <dgm:spPr/>
      <dgm:t>
        <a:bodyPr/>
        <a:lstStyle/>
        <a:p>
          <a:endParaRPr lang="ru-RU"/>
        </a:p>
      </dgm:t>
    </dgm:pt>
    <dgm:pt modelId="{6E03778C-83BD-4E40-A6F8-524A4C572F27}" type="sibTrans" cxnId="{7D63F7E1-AF88-4789-B13B-1039EBCC3F19}">
      <dgm:prSet/>
      <dgm:spPr/>
      <dgm:t>
        <a:bodyPr/>
        <a:lstStyle/>
        <a:p>
          <a:endParaRPr lang="ru-RU"/>
        </a:p>
      </dgm:t>
    </dgm:pt>
    <dgm:pt modelId="{C8DE5C16-E386-42CF-B7FF-66695C8D0C8E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Занятость обучающихся  в системе дополнительного образования </a:t>
          </a:r>
        </a:p>
      </dgm:t>
    </dgm:pt>
    <dgm:pt modelId="{8FC52A1D-6618-4540-997B-86DC2C2007AE}" type="parTrans" cxnId="{CBDC1718-A25C-4716-804E-8D8C8AF11448}">
      <dgm:prSet/>
      <dgm:spPr/>
      <dgm:t>
        <a:bodyPr/>
        <a:lstStyle/>
        <a:p>
          <a:endParaRPr lang="ru-RU"/>
        </a:p>
      </dgm:t>
    </dgm:pt>
    <dgm:pt modelId="{690A8FBB-E744-419E-AE1A-0F6561E30D86}" type="sibTrans" cxnId="{CBDC1718-A25C-4716-804E-8D8C8AF11448}">
      <dgm:prSet/>
      <dgm:spPr/>
      <dgm:t>
        <a:bodyPr/>
        <a:lstStyle/>
        <a:p>
          <a:endParaRPr lang="ru-RU"/>
        </a:p>
      </dgm:t>
    </dgm:pt>
    <dgm:pt modelId="{AFEE267E-1999-4F04-8C7B-1E51BEB511DE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Организация классного ученического самоуправления</a:t>
          </a:r>
        </a:p>
      </dgm:t>
    </dgm:pt>
    <dgm:pt modelId="{87E61AF4-697F-4D4F-B37B-5490E7470066}" type="parTrans" cxnId="{6F411237-A9D5-4763-8F24-C593F78AC4E5}">
      <dgm:prSet/>
      <dgm:spPr/>
      <dgm:t>
        <a:bodyPr/>
        <a:lstStyle/>
        <a:p>
          <a:endParaRPr lang="ru-RU"/>
        </a:p>
      </dgm:t>
    </dgm:pt>
    <dgm:pt modelId="{874E7D67-2844-4AB6-BC3A-26DE864EC529}" type="sibTrans" cxnId="{6F411237-A9D5-4763-8F24-C593F78AC4E5}">
      <dgm:prSet/>
      <dgm:spPr/>
      <dgm:t>
        <a:bodyPr/>
        <a:lstStyle/>
        <a:p>
          <a:endParaRPr lang="ru-RU"/>
        </a:p>
      </dgm:t>
    </dgm:pt>
    <dgm:pt modelId="{F431124B-9E44-4DBC-9BEB-758EB0724E0D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Организация работы с родителями</a:t>
          </a:r>
        </a:p>
      </dgm:t>
    </dgm:pt>
    <dgm:pt modelId="{DC000112-BA9B-4869-8715-38CB6BEC0EAC}" type="parTrans" cxnId="{565AEC68-FC48-479C-8B03-D53977DA7F4A}">
      <dgm:prSet/>
      <dgm:spPr/>
      <dgm:t>
        <a:bodyPr/>
        <a:lstStyle/>
        <a:p>
          <a:endParaRPr lang="ru-RU"/>
        </a:p>
      </dgm:t>
    </dgm:pt>
    <dgm:pt modelId="{6FADFA25-B873-441A-A47F-3ED32BD765D7}" type="sibTrans" cxnId="{565AEC68-FC48-479C-8B03-D53977DA7F4A}">
      <dgm:prSet/>
      <dgm:spPr/>
      <dgm:t>
        <a:bodyPr/>
        <a:lstStyle/>
        <a:p>
          <a:endParaRPr lang="ru-RU"/>
        </a:p>
      </dgm:t>
    </dgm:pt>
    <dgm:pt modelId="{90E479AA-8F24-4DF7-8210-4D89169F317C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Профилактика правонарушений </a:t>
          </a:r>
        </a:p>
      </dgm:t>
    </dgm:pt>
    <dgm:pt modelId="{F593F803-6D2E-4431-B825-F67E1B5F5237}" type="parTrans" cxnId="{57242532-0B3F-43A3-A26E-98E9E8DC82D8}">
      <dgm:prSet/>
      <dgm:spPr/>
      <dgm:t>
        <a:bodyPr/>
        <a:lstStyle/>
        <a:p>
          <a:endParaRPr lang="ru-RU"/>
        </a:p>
      </dgm:t>
    </dgm:pt>
    <dgm:pt modelId="{404D21EF-A09F-4BD6-A675-27433724ACD7}" type="sibTrans" cxnId="{57242532-0B3F-43A3-A26E-98E9E8DC82D8}">
      <dgm:prSet/>
      <dgm:spPr/>
      <dgm:t>
        <a:bodyPr/>
        <a:lstStyle/>
        <a:p>
          <a:endParaRPr lang="ru-RU"/>
        </a:p>
      </dgm:t>
    </dgm:pt>
    <dgm:pt modelId="{CBE15455-B01D-4AD9-975E-C2E3754371BB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Организация работы в социуме </a:t>
          </a:r>
        </a:p>
      </dgm:t>
    </dgm:pt>
    <dgm:pt modelId="{0D09B3D9-0595-448B-9B4D-86882A9C1A7E}" type="parTrans" cxnId="{DB27218A-617E-4A15-B153-23D6F70753A8}">
      <dgm:prSet/>
      <dgm:spPr/>
      <dgm:t>
        <a:bodyPr/>
        <a:lstStyle/>
        <a:p>
          <a:endParaRPr lang="ru-RU"/>
        </a:p>
      </dgm:t>
    </dgm:pt>
    <dgm:pt modelId="{00F82120-3B26-43A9-B223-88B331AFF285}" type="sibTrans" cxnId="{DB27218A-617E-4A15-B153-23D6F70753A8}">
      <dgm:prSet/>
      <dgm:spPr/>
      <dgm:t>
        <a:bodyPr/>
        <a:lstStyle/>
        <a:p>
          <a:endParaRPr lang="ru-RU"/>
        </a:p>
      </dgm:t>
    </dgm:pt>
    <dgm:pt modelId="{04E45C46-2CFF-4CA2-842E-FD4B4E3497B8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Социально-психологический климат в классном коллективе </a:t>
          </a:r>
        </a:p>
      </dgm:t>
    </dgm:pt>
    <dgm:pt modelId="{8E8E5F47-FF80-4C9C-9142-83AD02A819F1}" type="parTrans" cxnId="{34F9C888-49A9-4461-956B-DF2A578E3740}">
      <dgm:prSet/>
      <dgm:spPr/>
      <dgm:t>
        <a:bodyPr/>
        <a:lstStyle/>
        <a:p>
          <a:endParaRPr lang="ru-RU"/>
        </a:p>
      </dgm:t>
    </dgm:pt>
    <dgm:pt modelId="{10052F64-3B56-4486-86B6-95D0126965FD}" type="sibTrans" cxnId="{34F9C888-49A9-4461-956B-DF2A578E3740}">
      <dgm:prSet/>
      <dgm:spPr/>
      <dgm:t>
        <a:bodyPr/>
        <a:lstStyle/>
        <a:p>
          <a:endParaRPr lang="ru-RU"/>
        </a:p>
      </dgm:t>
    </dgm:pt>
    <dgm:pt modelId="{8B53B093-D0E7-4CE9-A62C-AC21FA27268E}">
      <dgm:prSet phldrT="[Текст]"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Результаты инновационной деятельности</a:t>
          </a:r>
        </a:p>
      </dgm:t>
    </dgm:pt>
    <dgm:pt modelId="{131F49B9-0F3F-49FB-ACCA-540E4F521991}" type="parTrans" cxnId="{95A6248F-84A1-4A6A-9C52-72F4AC48BA45}">
      <dgm:prSet/>
      <dgm:spPr/>
      <dgm:t>
        <a:bodyPr/>
        <a:lstStyle/>
        <a:p>
          <a:endParaRPr lang="ru-RU"/>
        </a:p>
      </dgm:t>
    </dgm:pt>
    <dgm:pt modelId="{F46B24E5-932B-4CC4-831B-38EA22198BD2}" type="sibTrans" cxnId="{95A6248F-84A1-4A6A-9C52-72F4AC48BA45}">
      <dgm:prSet/>
      <dgm:spPr/>
      <dgm:t>
        <a:bodyPr/>
        <a:lstStyle/>
        <a:p>
          <a:endParaRPr lang="ru-RU"/>
        </a:p>
      </dgm:t>
    </dgm:pt>
    <dgm:pt modelId="{BE68A402-C005-4CC9-BD8D-40CB9EF963AA}" type="pres">
      <dgm:prSet presAssocID="{9035D524-C585-4EDD-ADFC-8B3BA37E409A}" presName="cycle" presStyleCnt="0">
        <dgm:presLayoutVars>
          <dgm:dir/>
          <dgm:resizeHandles val="exact"/>
        </dgm:presLayoutVars>
      </dgm:prSet>
      <dgm:spPr/>
    </dgm:pt>
    <dgm:pt modelId="{43E65A62-EEBC-4A46-8A01-904862CE48E3}" type="pres">
      <dgm:prSet presAssocID="{E0298B10-3590-47B7-8B4E-878A0C444522}" presName="node" presStyleLbl="node1" presStyleIdx="0" presStyleCnt="10" custScaleX="246657" custScaleY="205554" custRadScaleRad="84775" custRadScaleInc="-79953">
        <dgm:presLayoutVars>
          <dgm:bulletEnabled val="1"/>
        </dgm:presLayoutVars>
      </dgm:prSet>
      <dgm:spPr/>
    </dgm:pt>
    <dgm:pt modelId="{4AFD6826-8E7E-49DA-97BD-5E7C4DC2FFF2}" type="pres">
      <dgm:prSet presAssocID="{E0298B10-3590-47B7-8B4E-878A0C444522}" presName="spNode" presStyleCnt="0"/>
      <dgm:spPr/>
    </dgm:pt>
    <dgm:pt modelId="{6BA3F02B-DBCD-4280-967F-3BC013B2B28A}" type="pres">
      <dgm:prSet presAssocID="{E464926C-0CF9-49E9-8851-89E3BF834284}" presName="sibTrans" presStyleLbl="sibTrans1D1" presStyleIdx="0" presStyleCnt="10"/>
      <dgm:spPr/>
    </dgm:pt>
    <dgm:pt modelId="{105CF507-E48C-40B6-B1C6-0D8C3B481C7E}" type="pres">
      <dgm:prSet presAssocID="{A24A4612-13CE-4BE1-8762-4C705D11E299}" presName="node" presStyleLbl="node1" presStyleIdx="1" presStyleCnt="10" custScaleX="254917" custScaleY="190385" custRadScaleRad="124238" custRadScaleInc="80645">
        <dgm:presLayoutVars>
          <dgm:bulletEnabled val="1"/>
        </dgm:presLayoutVars>
      </dgm:prSet>
      <dgm:spPr/>
    </dgm:pt>
    <dgm:pt modelId="{120475E8-4E85-48A8-8BE6-D6FE4C2DA868}" type="pres">
      <dgm:prSet presAssocID="{A24A4612-13CE-4BE1-8762-4C705D11E299}" presName="spNode" presStyleCnt="0"/>
      <dgm:spPr/>
    </dgm:pt>
    <dgm:pt modelId="{9F5EC95A-6A57-4C25-B6B7-9AFEB91D6353}" type="pres">
      <dgm:prSet presAssocID="{6E03778C-83BD-4E40-A6F8-524A4C572F27}" presName="sibTrans" presStyleLbl="sibTrans1D1" presStyleIdx="1" presStyleCnt="10"/>
      <dgm:spPr/>
    </dgm:pt>
    <dgm:pt modelId="{CFD64711-84F0-4C73-8CAC-E8E9C08BB00A}" type="pres">
      <dgm:prSet presAssocID="{C20CB257-847C-41F6-BCF6-BA1C811FDDE8}" presName="node" presStyleLbl="node1" presStyleIdx="2" presStyleCnt="10" custScaleX="281080" custScaleY="226400" custRadScaleRad="123140" custRadScaleInc="52">
        <dgm:presLayoutVars>
          <dgm:bulletEnabled val="1"/>
        </dgm:presLayoutVars>
      </dgm:prSet>
      <dgm:spPr/>
    </dgm:pt>
    <dgm:pt modelId="{6157A11B-9160-4570-BAF9-CE57079DACD6}" type="pres">
      <dgm:prSet presAssocID="{C20CB257-847C-41F6-BCF6-BA1C811FDDE8}" presName="spNode" presStyleCnt="0"/>
      <dgm:spPr/>
    </dgm:pt>
    <dgm:pt modelId="{51861034-A6C7-4C4C-B9BB-B30DE73FCCE7}" type="pres">
      <dgm:prSet presAssocID="{99E544B7-F419-4FE6-86F4-56787343B8DC}" presName="sibTrans" presStyleLbl="sibTrans1D1" presStyleIdx="2" presStyleCnt="10"/>
      <dgm:spPr/>
    </dgm:pt>
    <dgm:pt modelId="{018D4088-7975-4EA6-BF5F-1F5B1AD72875}" type="pres">
      <dgm:prSet presAssocID="{90E479AA-8F24-4DF7-8210-4D89169F317C}" presName="node" presStyleLbl="node1" presStyleIdx="3" presStyleCnt="10" custScaleX="286044" custScaleY="231992" custRadScaleRad="109355" custRadScaleInc="-66455">
        <dgm:presLayoutVars>
          <dgm:bulletEnabled val="1"/>
        </dgm:presLayoutVars>
      </dgm:prSet>
      <dgm:spPr/>
    </dgm:pt>
    <dgm:pt modelId="{9B6475CC-280A-44D0-9A74-9041F0F81B8E}" type="pres">
      <dgm:prSet presAssocID="{90E479AA-8F24-4DF7-8210-4D89169F317C}" presName="spNode" presStyleCnt="0"/>
      <dgm:spPr/>
    </dgm:pt>
    <dgm:pt modelId="{73C9A53A-FECA-4D2A-837D-60CB77CD49CA}" type="pres">
      <dgm:prSet presAssocID="{404D21EF-A09F-4BD6-A675-27433724ACD7}" presName="sibTrans" presStyleLbl="sibTrans1D1" presStyleIdx="3" presStyleCnt="10"/>
      <dgm:spPr/>
    </dgm:pt>
    <dgm:pt modelId="{D5D4E58C-C65C-4F3D-9D10-54AB62F36865}" type="pres">
      <dgm:prSet presAssocID="{C8DE5C16-E386-42CF-B7FF-66695C8D0C8E}" presName="node" presStyleLbl="node1" presStyleIdx="4" presStyleCnt="10" custScaleX="291792" custScaleY="265999" custRadScaleRad="18667" custRadScaleInc="552566">
        <dgm:presLayoutVars>
          <dgm:bulletEnabled val="1"/>
        </dgm:presLayoutVars>
      </dgm:prSet>
      <dgm:spPr/>
    </dgm:pt>
    <dgm:pt modelId="{B11728EB-CF53-4EFC-8E11-F6A1467D7A8A}" type="pres">
      <dgm:prSet presAssocID="{C8DE5C16-E386-42CF-B7FF-66695C8D0C8E}" presName="spNode" presStyleCnt="0"/>
      <dgm:spPr/>
    </dgm:pt>
    <dgm:pt modelId="{FFD767E3-AB26-4855-95B9-0A58E6B84D61}" type="pres">
      <dgm:prSet presAssocID="{690A8FBB-E744-419E-AE1A-0F6561E30D86}" presName="sibTrans" presStyleLbl="sibTrans1D1" presStyleIdx="4" presStyleCnt="10"/>
      <dgm:spPr/>
    </dgm:pt>
    <dgm:pt modelId="{478BD863-11B3-4CA1-BD1B-B366EB3CBCED}" type="pres">
      <dgm:prSet presAssocID="{AFEE267E-1999-4F04-8C7B-1E51BEB511DE}" presName="node" presStyleLbl="node1" presStyleIdx="5" presStyleCnt="10" custScaleX="276033" custScaleY="207286" custRadScaleRad="102624" custRadScaleInc="-343614">
        <dgm:presLayoutVars>
          <dgm:bulletEnabled val="1"/>
        </dgm:presLayoutVars>
      </dgm:prSet>
      <dgm:spPr/>
    </dgm:pt>
    <dgm:pt modelId="{EB77C0A8-1AD7-4E49-8440-05B0ABFDE07A}" type="pres">
      <dgm:prSet presAssocID="{AFEE267E-1999-4F04-8C7B-1E51BEB511DE}" presName="spNode" presStyleCnt="0"/>
      <dgm:spPr/>
    </dgm:pt>
    <dgm:pt modelId="{EB174146-91A3-4026-828B-A23876BD5B6E}" type="pres">
      <dgm:prSet presAssocID="{874E7D67-2844-4AB6-BC3A-26DE864EC529}" presName="sibTrans" presStyleLbl="sibTrans1D1" presStyleIdx="5" presStyleCnt="10"/>
      <dgm:spPr/>
    </dgm:pt>
    <dgm:pt modelId="{2C0A381A-2D3B-4DF2-9126-4C7DF4D170CB}" type="pres">
      <dgm:prSet presAssocID="{CBE15455-B01D-4AD9-975E-C2E3754371BB}" presName="node" presStyleLbl="node1" presStyleIdx="6" presStyleCnt="10" custScaleX="242217" custScaleY="220496" custRadScaleRad="124057" custRadScaleInc="134412">
        <dgm:presLayoutVars>
          <dgm:bulletEnabled val="1"/>
        </dgm:presLayoutVars>
      </dgm:prSet>
      <dgm:spPr/>
    </dgm:pt>
    <dgm:pt modelId="{5A5DA12D-915E-4244-891B-EE59B4F70D3A}" type="pres">
      <dgm:prSet presAssocID="{CBE15455-B01D-4AD9-975E-C2E3754371BB}" presName="spNode" presStyleCnt="0"/>
      <dgm:spPr/>
    </dgm:pt>
    <dgm:pt modelId="{AA2AE7D7-9281-45B8-BFA8-D50A6ED72CF3}" type="pres">
      <dgm:prSet presAssocID="{00F82120-3B26-43A9-B223-88B331AFF285}" presName="sibTrans" presStyleLbl="sibTrans1D1" presStyleIdx="6" presStyleCnt="10"/>
      <dgm:spPr/>
    </dgm:pt>
    <dgm:pt modelId="{BBCC5689-52D3-4B35-BE35-AF748EBEC5EF}" type="pres">
      <dgm:prSet presAssocID="{04E45C46-2CFF-4CA2-842E-FD4B4E3497B8}" presName="node" presStyleLbl="node1" presStyleIdx="7" presStyleCnt="10" custScaleX="258925" custScaleY="240301" custRadScaleRad="119328" custRadScaleInc="85497">
        <dgm:presLayoutVars>
          <dgm:bulletEnabled val="1"/>
        </dgm:presLayoutVars>
      </dgm:prSet>
      <dgm:spPr/>
    </dgm:pt>
    <dgm:pt modelId="{EF6D28C5-2A4F-42F7-BE35-82F1633BCFE6}" type="pres">
      <dgm:prSet presAssocID="{04E45C46-2CFF-4CA2-842E-FD4B4E3497B8}" presName="spNode" presStyleCnt="0"/>
      <dgm:spPr/>
    </dgm:pt>
    <dgm:pt modelId="{BCDA51EB-E729-49F7-818E-21B664A7B678}" type="pres">
      <dgm:prSet presAssocID="{10052F64-3B56-4486-86B6-95D0126965FD}" presName="sibTrans" presStyleLbl="sibTrans1D1" presStyleIdx="7" presStyleCnt="10"/>
      <dgm:spPr/>
    </dgm:pt>
    <dgm:pt modelId="{46D70864-D518-41FD-BFD1-6D0083C6A62A}" type="pres">
      <dgm:prSet presAssocID="{F431124B-9E44-4DBC-9BEB-758EB0724E0D}" presName="node" presStyleLbl="node1" presStyleIdx="8" presStyleCnt="10" custScaleX="235211" custScaleY="162622" custRadScaleRad="138782" custRadScaleInc="-24459">
        <dgm:presLayoutVars>
          <dgm:bulletEnabled val="1"/>
        </dgm:presLayoutVars>
      </dgm:prSet>
      <dgm:spPr/>
    </dgm:pt>
    <dgm:pt modelId="{20C442F4-A206-4D00-BCF9-C0EF4D495DFC}" type="pres">
      <dgm:prSet presAssocID="{F431124B-9E44-4DBC-9BEB-758EB0724E0D}" presName="spNode" presStyleCnt="0"/>
      <dgm:spPr/>
    </dgm:pt>
    <dgm:pt modelId="{2D18B290-0869-4B24-AB26-0DC2517C1B25}" type="pres">
      <dgm:prSet presAssocID="{6FADFA25-B873-441A-A47F-3ED32BD765D7}" presName="sibTrans" presStyleLbl="sibTrans1D1" presStyleIdx="8" presStyleCnt="10"/>
      <dgm:spPr/>
    </dgm:pt>
    <dgm:pt modelId="{D1F6B496-C217-4676-B7B9-37C7981AF1AC}" type="pres">
      <dgm:prSet presAssocID="{8B53B093-D0E7-4CE9-A62C-AC21FA27268E}" presName="node" presStyleLbl="node1" presStyleIdx="9" presStyleCnt="10" custScaleX="264772" custScaleY="211979" custRadScaleRad="147420" custRadScaleInc="-137271">
        <dgm:presLayoutVars>
          <dgm:bulletEnabled val="1"/>
        </dgm:presLayoutVars>
      </dgm:prSet>
      <dgm:spPr/>
    </dgm:pt>
    <dgm:pt modelId="{FED8271A-7379-467A-BF3A-7FB9B9935F4C}" type="pres">
      <dgm:prSet presAssocID="{8B53B093-D0E7-4CE9-A62C-AC21FA27268E}" presName="spNode" presStyleCnt="0"/>
      <dgm:spPr/>
    </dgm:pt>
    <dgm:pt modelId="{2729C3B5-4375-4131-9971-AA379882F5E1}" type="pres">
      <dgm:prSet presAssocID="{F46B24E5-932B-4CC4-831B-38EA22198BD2}" presName="sibTrans" presStyleLbl="sibTrans1D1" presStyleIdx="9" presStyleCnt="10"/>
      <dgm:spPr/>
    </dgm:pt>
  </dgm:ptLst>
  <dgm:cxnLst>
    <dgm:cxn modelId="{DE884407-3E12-42A6-8555-52999FAE96EA}" type="presOf" srcId="{A24A4612-13CE-4BE1-8762-4C705D11E299}" destId="{105CF507-E48C-40B6-B1C6-0D8C3B481C7E}" srcOrd="0" destOrd="0" presId="urn:microsoft.com/office/officeart/2005/8/layout/cycle6"/>
    <dgm:cxn modelId="{66253E17-6D5E-40F5-AC20-9F2861CDE2E3}" type="presOf" srcId="{6FADFA25-B873-441A-A47F-3ED32BD765D7}" destId="{2D18B290-0869-4B24-AB26-0DC2517C1B25}" srcOrd="0" destOrd="0" presId="urn:microsoft.com/office/officeart/2005/8/layout/cycle6"/>
    <dgm:cxn modelId="{E69F5817-55E8-41F2-A010-8A3423FB29B2}" type="presOf" srcId="{E464926C-0CF9-49E9-8851-89E3BF834284}" destId="{6BA3F02B-DBCD-4280-967F-3BC013B2B28A}" srcOrd="0" destOrd="0" presId="urn:microsoft.com/office/officeart/2005/8/layout/cycle6"/>
    <dgm:cxn modelId="{CBDC1718-A25C-4716-804E-8D8C8AF11448}" srcId="{9035D524-C585-4EDD-ADFC-8B3BA37E409A}" destId="{C8DE5C16-E386-42CF-B7FF-66695C8D0C8E}" srcOrd="4" destOrd="0" parTransId="{8FC52A1D-6618-4540-997B-86DC2C2007AE}" sibTransId="{690A8FBB-E744-419E-AE1A-0F6561E30D86}"/>
    <dgm:cxn modelId="{1066171D-4658-469D-8A86-A81855891846}" type="presOf" srcId="{C20CB257-847C-41F6-BCF6-BA1C811FDDE8}" destId="{CFD64711-84F0-4C73-8CAC-E8E9C08BB00A}" srcOrd="0" destOrd="0" presId="urn:microsoft.com/office/officeart/2005/8/layout/cycle6"/>
    <dgm:cxn modelId="{87E1702C-5B10-4944-8419-AB61466EE591}" type="presOf" srcId="{690A8FBB-E744-419E-AE1A-0F6561E30D86}" destId="{FFD767E3-AB26-4855-95B9-0A58E6B84D61}" srcOrd="0" destOrd="0" presId="urn:microsoft.com/office/officeart/2005/8/layout/cycle6"/>
    <dgm:cxn modelId="{9DA83A2E-3008-437F-AA7D-9DF6A5FE7338}" type="presOf" srcId="{90E479AA-8F24-4DF7-8210-4D89169F317C}" destId="{018D4088-7975-4EA6-BF5F-1F5B1AD72875}" srcOrd="0" destOrd="0" presId="urn:microsoft.com/office/officeart/2005/8/layout/cycle6"/>
    <dgm:cxn modelId="{57242532-0B3F-43A3-A26E-98E9E8DC82D8}" srcId="{9035D524-C585-4EDD-ADFC-8B3BA37E409A}" destId="{90E479AA-8F24-4DF7-8210-4D89169F317C}" srcOrd="3" destOrd="0" parTransId="{F593F803-6D2E-4431-B825-F67E1B5F5237}" sibTransId="{404D21EF-A09F-4BD6-A675-27433724ACD7}"/>
    <dgm:cxn modelId="{6F411237-A9D5-4763-8F24-C593F78AC4E5}" srcId="{9035D524-C585-4EDD-ADFC-8B3BA37E409A}" destId="{AFEE267E-1999-4F04-8C7B-1E51BEB511DE}" srcOrd="5" destOrd="0" parTransId="{87E61AF4-697F-4D4F-B37B-5490E7470066}" sibTransId="{874E7D67-2844-4AB6-BC3A-26DE864EC529}"/>
    <dgm:cxn modelId="{7D08FF38-166A-4D08-910C-6E880B5343C0}" type="presOf" srcId="{E0298B10-3590-47B7-8B4E-878A0C444522}" destId="{43E65A62-EEBC-4A46-8A01-904862CE48E3}" srcOrd="0" destOrd="0" presId="urn:microsoft.com/office/officeart/2005/8/layout/cycle6"/>
    <dgm:cxn modelId="{5BB1DE41-2CCA-4F7A-ACB6-B9A466BB2349}" srcId="{9035D524-C585-4EDD-ADFC-8B3BA37E409A}" destId="{C20CB257-847C-41F6-BCF6-BA1C811FDDE8}" srcOrd="2" destOrd="0" parTransId="{5AA9D33A-A29E-4201-A0D5-A4ECCF9843A0}" sibTransId="{99E544B7-F419-4FE6-86F4-56787343B8DC}"/>
    <dgm:cxn modelId="{565AEC68-FC48-479C-8B03-D53977DA7F4A}" srcId="{9035D524-C585-4EDD-ADFC-8B3BA37E409A}" destId="{F431124B-9E44-4DBC-9BEB-758EB0724E0D}" srcOrd="8" destOrd="0" parTransId="{DC000112-BA9B-4869-8715-38CB6BEC0EAC}" sibTransId="{6FADFA25-B873-441A-A47F-3ED32BD765D7}"/>
    <dgm:cxn modelId="{2D490C6B-D2A6-4DBE-BE37-1802E0F61973}" type="presOf" srcId="{8B53B093-D0E7-4CE9-A62C-AC21FA27268E}" destId="{D1F6B496-C217-4676-B7B9-37C7981AF1AC}" srcOrd="0" destOrd="0" presId="urn:microsoft.com/office/officeart/2005/8/layout/cycle6"/>
    <dgm:cxn modelId="{B9A59456-F0D1-47CA-83BC-6EEF25BF1445}" type="presOf" srcId="{00F82120-3B26-43A9-B223-88B331AFF285}" destId="{AA2AE7D7-9281-45B8-BFA8-D50A6ED72CF3}" srcOrd="0" destOrd="0" presId="urn:microsoft.com/office/officeart/2005/8/layout/cycle6"/>
    <dgm:cxn modelId="{57321C79-81EA-4FE2-9528-FFA0F809A1B2}" type="presOf" srcId="{04E45C46-2CFF-4CA2-842E-FD4B4E3497B8}" destId="{BBCC5689-52D3-4B35-BE35-AF748EBEC5EF}" srcOrd="0" destOrd="0" presId="urn:microsoft.com/office/officeart/2005/8/layout/cycle6"/>
    <dgm:cxn modelId="{34F9C888-49A9-4461-956B-DF2A578E3740}" srcId="{9035D524-C585-4EDD-ADFC-8B3BA37E409A}" destId="{04E45C46-2CFF-4CA2-842E-FD4B4E3497B8}" srcOrd="7" destOrd="0" parTransId="{8E8E5F47-FF80-4C9C-9142-83AD02A819F1}" sibTransId="{10052F64-3B56-4486-86B6-95D0126965FD}"/>
    <dgm:cxn modelId="{DB27218A-617E-4A15-B153-23D6F70753A8}" srcId="{9035D524-C585-4EDD-ADFC-8B3BA37E409A}" destId="{CBE15455-B01D-4AD9-975E-C2E3754371BB}" srcOrd="6" destOrd="0" parTransId="{0D09B3D9-0595-448B-9B4D-86882A9C1A7E}" sibTransId="{00F82120-3B26-43A9-B223-88B331AFF285}"/>
    <dgm:cxn modelId="{95A6248F-84A1-4A6A-9C52-72F4AC48BA45}" srcId="{9035D524-C585-4EDD-ADFC-8B3BA37E409A}" destId="{8B53B093-D0E7-4CE9-A62C-AC21FA27268E}" srcOrd="9" destOrd="0" parTransId="{131F49B9-0F3F-49FB-ACCA-540E4F521991}" sibTransId="{F46B24E5-932B-4CC4-831B-38EA22198BD2}"/>
    <dgm:cxn modelId="{A15F549A-9F3B-4B38-B2B3-67C0F679DA47}" type="presOf" srcId="{9035D524-C585-4EDD-ADFC-8B3BA37E409A}" destId="{BE68A402-C005-4CC9-BD8D-40CB9EF963AA}" srcOrd="0" destOrd="0" presId="urn:microsoft.com/office/officeart/2005/8/layout/cycle6"/>
    <dgm:cxn modelId="{99A6B29B-D886-48E1-800F-3CC5C5934350}" type="presOf" srcId="{874E7D67-2844-4AB6-BC3A-26DE864EC529}" destId="{EB174146-91A3-4026-828B-A23876BD5B6E}" srcOrd="0" destOrd="0" presId="urn:microsoft.com/office/officeart/2005/8/layout/cycle6"/>
    <dgm:cxn modelId="{A43658A9-CDA4-45E1-A520-3414F11331C3}" type="presOf" srcId="{10052F64-3B56-4486-86B6-95D0126965FD}" destId="{BCDA51EB-E729-49F7-818E-21B664A7B678}" srcOrd="0" destOrd="0" presId="urn:microsoft.com/office/officeart/2005/8/layout/cycle6"/>
    <dgm:cxn modelId="{AC583CAD-BB74-400B-89B3-50F5E5283DAE}" srcId="{9035D524-C585-4EDD-ADFC-8B3BA37E409A}" destId="{E0298B10-3590-47B7-8B4E-878A0C444522}" srcOrd="0" destOrd="0" parTransId="{D80128A4-1574-464C-8AF6-20F5F64404A4}" sibTransId="{E464926C-0CF9-49E9-8851-89E3BF834284}"/>
    <dgm:cxn modelId="{02CF6CB4-AD66-4BB1-BA83-535A1E800DB2}" type="presOf" srcId="{6E03778C-83BD-4E40-A6F8-524A4C572F27}" destId="{9F5EC95A-6A57-4C25-B6B7-9AFEB91D6353}" srcOrd="0" destOrd="0" presId="urn:microsoft.com/office/officeart/2005/8/layout/cycle6"/>
    <dgm:cxn modelId="{9BC562BA-FC10-42F9-B375-FD4542486301}" type="presOf" srcId="{404D21EF-A09F-4BD6-A675-27433724ACD7}" destId="{73C9A53A-FECA-4D2A-837D-60CB77CD49CA}" srcOrd="0" destOrd="0" presId="urn:microsoft.com/office/officeart/2005/8/layout/cycle6"/>
    <dgm:cxn modelId="{098A44BD-52E4-4B85-9D71-A5F9BA2BAE70}" type="presOf" srcId="{AFEE267E-1999-4F04-8C7B-1E51BEB511DE}" destId="{478BD863-11B3-4CA1-BD1B-B366EB3CBCED}" srcOrd="0" destOrd="0" presId="urn:microsoft.com/office/officeart/2005/8/layout/cycle6"/>
    <dgm:cxn modelId="{7782EABF-81CB-4815-A437-04EB11551E12}" type="presOf" srcId="{CBE15455-B01D-4AD9-975E-C2E3754371BB}" destId="{2C0A381A-2D3B-4DF2-9126-4C7DF4D170CB}" srcOrd="0" destOrd="0" presId="urn:microsoft.com/office/officeart/2005/8/layout/cycle6"/>
    <dgm:cxn modelId="{C77E88CE-0B9D-4DE1-8BB2-1EF0CE6AB414}" type="presOf" srcId="{F431124B-9E44-4DBC-9BEB-758EB0724E0D}" destId="{46D70864-D518-41FD-BFD1-6D0083C6A62A}" srcOrd="0" destOrd="0" presId="urn:microsoft.com/office/officeart/2005/8/layout/cycle6"/>
    <dgm:cxn modelId="{7D63F7E1-AF88-4789-B13B-1039EBCC3F19}" srcId="{9035D524-C585-4EDD-ADFC-8B3BA37E409A}" destId="{A24A4612-13CE-4BE1-8762-4C705D11E299}" srcOrd="1" destOrd="0" parTransId="{E07059E4-B57A-474B-8610-6EA35D1F531F}" sibTransId="{6E03778C-83BD-4E40-A6F8-524A4C572F27}"/>
    <dgm:cxn modelId="{8A4C45E6-67D5-4EE5-A086-D830A76BDF1E}" type="presOf" srcId="{C8DE5C16-E386-42CF-B7FF-66695C8D0C8E}" destId="{D5D4E58C-C65C-4F3D-9D10-54AB62F36865}" srcOrd="0" destOrd="0" presId="urn:microsoft.com/office/officeart/2005/8/layout/cycle6"/>
    <dgm:cxn modelId="{AF6FD6E8-C59D-4F73-AFB3-1B0D6FD0869C}" type="presOf" srcId="{99E544B7-F419-4FE6-86F4-56787343B8DC}" destId="{51861034-A6C7-4C4C-B9BB-B30DE73FCCE7}" srcOrd="0" destOrd="0" presId="urn:microsoft.com/office/officeart/2005/8/layout/cycle6"/>
    <dgm:cxn modelId="{A5C17EEB-E38F-4546-95CB-F14A5D5A11BB}" type="presOf" srcId="{F46B24E5-932B-4CC4-831B-38EA22198BD2}" destId="{2729C3B5-4375-4131-9971-AA379882F5E1}" srcOrd="0" destOrd="0" presId="urn:microsoft.com/office/officeart/2005/8/layout/cycle6"/>
    <dgm:cxn modelId="{A8A96587-4DEA-4728-A548-3BEDD5F436BA}" type="presParOf" srcId="{BE68A402-C005-4CC9-BD8D-40CB9EF963AA}" destId="{43E65A62-EEBC-4A46-8A01-904862CE48E3}" srcOrd="0" destOrd="0" presId="urn:microsoft.com/office/officeart/2005/8/layout/cycle6"/>
    <dgm:cxn modelId="{E1907242-0250-48EA-BDD4-6E34847CD892}" type="presParOf" srcId="{BE68A402-C005-4CC9-BD8D-40CB9EF963AA}" destId="{4AFD6826-8E7E-49DA-97BD-5E7C4DC2FFF2}" srcOrd="1" destOrd="0" presId="urn:microsoft.com/office/officeart/2005/8/layout/cycle6"/>
    <dgm:cxn modelId="{1DE2197A-75F2-44D4-8CB5-37299D17A9D6}" type="presParOf" srcId="{BE68A402-C005-4CC9-BD8D-40CB9EF963AA}" destId="{6BA3F02B-DBCD-4280-967F-3BC013B2B28A}" srcOrd="2" destOrd="0" presId="urn:microsoft.com/office/officeart/2005/8/layout/cycle6"/>
    <dgm:cxn modelId="{6BF47C66-D623-48E2-9FA7-A2B7478ED36E}" type="presParOf" srcId="{BE68A402-C005-4CC9-BD8D-40CB9EF963AA}" destId="{105CF507-E48C-40B6-B1C6-0D8C3B481C7E}" srcOrd="3" destOrd="0" presId="urn:microsoft.com/office/officeart/2005/8/layout/cycle6"/>
    <dgm:cxn modelId="{EDC46F12-9F77-4BC6-91EE-EBD119512B1E}" type="presParOf" srcId="{BE68A402-C005-4CC9-BD8D-40CB9EF963AA}" destId="{120475E8-4E85-48A8-8BE6-D6FE4C2DA868}" srcOrd="4" destOrd="0" presId="urn:microsoft.com/office/officeart/2005/8/layout/cycle6"/>
    <dgm:cxn modelId="{B9106869-A606-488E-9C7D-1730ACA0935D}" type="presParOf" srcId="{BE68A402-C005-4CC9-BD8D-40CB9EF963AA}" destId="{9F5EC95A-6A57-4C25-B6B7-9AFEB91D6353}" srcOrd="5" destOrd="0" presId="urn:microsoft.com/office/officeart/2005/8/layout/cycle6"/>
    <dgm:cxn modelId="{A6268718-CEB2-46B7-AAAD-7A3E4B1117C9}" type="presParOf" srcId="{BE68A402-C005-4CC9-BD8D-40CB9EF963AA}" destId="{CFD64711-84F0-4C73-8CAC-E8E9C08BB00A}" srcOrd="6" destOrd="0" presId="urn:microsoft.com/office/officeart/2005/8/layout/cycle6"/>
    <dgm:cxn modelId="{7EE5B27F-8B66-4F4B-A8BC-ECE46508AAAB}" type="presParOf" srcId="{BE68A402-C005-4CC9-BD8D-40CB9EF963AA}" destId="{6157A11B-9160-4570-BAF9-CE57079DACD6}" srcOrd="7" destOrd="0" presId="urn:microsoft.com/office/officeart/2005/8/layout/cycle6"/>
    <dgm:cxn modelId="{5536E063-13C6-4891-9D45-C6827B0E9CE5}" type="presParOf" srcId="{BE68A402-C005-4CC9-BD8D-40CB9EF963AA}" destId="{51861034-A6C7-4C4C-B9BB-B30DE73FCCE7}" srcOrd="8" destOrd="0" presId="urn:microsoft.com/office/officeart/2005/8/layout/cycle6"/>
    <dgm:cxn modelId="{F2BFBACD-1A60-45C8-BCB0-AFF1BE30DB60}" type="presParOf" srcId="{BE68A402-C005-4CC9-BD8D-40CB9EF963AA}" destId="{018D4088-7975-4EA6-BF5F-1F5B1AD72875}" srcOrd="9" destOrd="0" presId="urn:microsoft.com/office/officeart/2005/8/layout/cycle6"/>
    <dgm:cxn modelId="{E4AEBFF1-F64D-46D5-9410-E7272E52179C}" type="presParOf" srcId="{BE68A402-C005-4CC9-BD8D-40CB9EF963AA}" destId="{9B6475CC-280A-44D0-9A74-9041F0F81B8E}" srcOrd="10" destOrd="0" presId="urn:microsoft.com/office/officeart/2005/8/layout/cycle6"/>
    <dgm:cxn modelId="{DABDD3B7-9B78-4059-B854-E65CB866445C}" type="presParOf" srcId="{BE68A402-C005-4CC9-BD8D-40CB9EF963AA}" destId="{73C9A53A-FECA-4D2A-837D-60CB77CD49CA}" srcOrd="11" destOrd="0" presId="urn:microsoft.com/office/officeart/2005/8/layout/cycle6"/>
    <dgm:cxn modelId="{1E292AEB-9A7A-4C1F-BFDE-A86230F0299D}" type="presParOf" srcId="{BE68A402-C005-4CC9-BD8D-40CB9EF963AA}" destId="{D5D4E58C-C65C-4F3D-9D10-54AB62F36865}" srcOrd="12" destOrd="0" presId="urn:microsoft.com/office/officeart/2005/8/layout/cycle6"/>
    <dgm:cxn modelId="{19C6DE48-4569-4884-8345-453012E3DBFA}" type="presParOf" srcId="{BE68A402-C005-4CC9-BD8D-40CB9EF963AA}" destId="{B11728EB-CF53-4EFC-8E11-F6A1467D7A8A}" srcOrd="13" destOrd="0" presId="urn:microsoft.com/office/officeart/2005/8/layout/cycle6"/>
    <dgm:cxn modelId="{06035E6A-11E9-43E7-A2D1-089A888A0127}" type="presParOf" srcId="{BE68A402-C005-4CC9-BD8D-40CB9EF963AA}" destId="{FFD767E3-AB26-4855-95B9-0A58E6B84D61}" srcOrd="14" destOrd="0" presId="urn:microsoft.com/office/officeart/2005/8/layout/cycle6"/>
    <dgm:cxn modelId="{329D3849-941D-4A98-94B4-9780ED436C53}" type="presParOf" srcId="{BE68A402-C005-4CC9-BD8D-40CB9EF963AA}" destId="{478BD863-11B3-4CA1-BD1B-B366EB3CBCED}" srcOrd="15" destOrd="0" presId="urn:microsoft.com/office/officeart/2005/8/layout/cycle6"/>
    <dgm:cxn modelId="{CB09186F-CEDE-4AD3-8DA8-F04D7631D95E}" type="presParOf" srcId="{BE68A402-C005-4CC9-BD8D-40CB9EF963AA}" destId="{EB77C0A8-1AD7-4E49-8440-05B0ABFDE07A}" srcOrd="16" destOrd="0" presId="urn:microsoft.com/office/officeart/2005/8/layout/cycle6"/>
    <dgm:cxn modelId="{5A78FF3F-4239-4EBE-8082-1E13632C10AF}" type="presParOf" srcId="{BE68A402-C005-4CC9-BD8D-40CB9EF963AA}" destId="{EB174146-91A3-4026-828B-A23876BD5B6E}" srcOrd="17" destOrd="0" presId="urn:microsoft.com/office/officeart/2005/8/layout/cycle6"/>
    <dgm:cxn modelId="{E6EDE09B-7F90-44C5-A002-6C1B683626A7}" type="presParOf" srcId="{BE68A402-C005-4CC9-BD8D-40CB9EF963AA}" destId="{2C0A381A-2D3B-4DF2-9126-4C7DF4D170CB}" srcOrd="18" destOrd="0" presId="urn:microsoft.com/office/officeart/2005/8/layout/cycle6"/>
    <dgm:cxn modelId="{C1D2BD89-79A9-4838-8A05-80B3B511244A}" type="presParOf" srcId="{BE68A402-C005-4CC9-BD8D-40CB9EF963AA}" destId="{5A5DA12D-915E-4244-891B-EE59B4F70D3A}" srcOrd="19" destOrd="0" presId="urn:microsoft.com/office/officeart/2005/8/layout/cycle6"/>
    <dgm:cxn modelId="{65F02E54-2FF8-4A0F-ABB3-C2F4BA39D6BC}" type="presParOf" srcId="{BE68A402-C005-4CC9-BD8D-40CB9EF963AA}" destId="{AA2AE7D7-9281-45B8-BFA8-D50A6ED72CF3}" srcOrd="20" destOrd="0" presId="urn:microsoft.com/office/officeart/2005/8/layout/cycle6"/>
    <dgm:cxn modelId="{A37CBA39-F4A5-4796-9373-E4FF0BBF6C0D}" type="presParOf" srcId="{BE68A402-C005-4CC9-BD8D-40CB9EF963AA}" destId="{BBCC5689-52D3-4B35-BE35-AF748EBEC5EF}" srcOrd="21" destOrd="0" presId="urn:microsoft.com/office/officeart/2005/8/layout/cycle6"/>
    <dgm:cxn modelId="{51A365D7-7A51-41CA-9355-9CA0C4931847}" type="presParOf" srcId="{BE68A402-C005-4CC9-BD8D-40CB9EF963AA}" destId="{EF6D28C5-2A4F-42F7-BE35-82F1633BCFE6}" srcOrd="22" destOrd="0" presId="urn:microsoft.com/office/officeart/2005/8/layout/cycle6"/>
    <dgm:cxn modelId="{112F1F99-D610-428C-AEDC-CE4B2BAEF01F}" type="presParOf" srcId="{BE68A402-C005-4CC9-BD8D-40CB9EF963AA}" destId="{BCDA51EB-E729-49F7-818E-21B664A7B678}" srcOrd="23" destOrd="0" presId="urn:microsoft.com/office/officeart/2005/8/layout/cycle6"/>
    <dgm:cxn modelId="{FEB78194-9488-4399-8C59-62D59136B4B6}" type="presParOf" srcId="{BE68A402-C005-4CC9-BD8D-40CB9EF963AA}" destId="{46D70864-D518-41FD-BFD1-6D0083C6A62A}" srcOrd="24" destOrd="0" presId="urn:microsoft.com/office/officeart/2005/8/layout/cycle6"/>
    <dgm:cxn modelId="{AD27D5BD-F9E9-4B1E-AA79-BD2FF9BE0C87}" type="presParOf" srcId="{BE68A402-C005-4CC9-BD8D-40CB9EF963AA}" destId="{20C442F4-A206-4D00-BCF9-C0EF4D495DFC}" srcOrd="25" destOrd="0" presId="urn:microsoft.com/office/officeart/2005/8/layout/cycle6"/>
    <dgm:cxn modelId="{41CC46B9-632E-4D26-A182-D86CAE1520A4}" type="presParOf" srcId="{BE68A402-C005-4CC9-BD8D-40CB9EF963AA}" destId="{2D18B290-0869-4B24-AB26-0DC2517C1B25}" srcOrd="26" destOrd="0" presId="urn:microsoft.com/office/officeart/2005/8/layout/cycle6"/>
    <dgm:cxn modelId="{1C10FCDC-16E0-4D35-898F-1690608CF838}" type="presParOf" srcId="{BE68A402-C005-4CC9-BD8D-40CB9EF963AA}" destId="{D1F6B496-C217-4676-B7B9-37C7981AF1AC}" srcOrd="27" destOrd="0" presId="urn:microsoft.com/office/officeart/2005/8/layout/cycle6"/>
    <dgm:cxn modelId="{0B7DEDB9-A9DD-4FB6-9DFE-CCC6BEA559D7}" type="presParOf" srcId="{BE68A402-C005-4CC9-BD8D-40CB9EF963AA}" destId="{FED8271A-7379-467A-BF3A-7FB9B9935F4C}" srcOrd="28" destOrd="0" presId="urn:microsoft.com/office/officeart/2005/8/layout/cycle6"/>
    <dgm:cxn modelId="{BCF10A4E-5CC2-45E6-BC87-F6DB7CC875ED}" type="presParOf" srcId="{BE68A402-C005-4CC9-BD8D-40CB9EF963AA}" destId="{2729C3B5-4375-4131-9971-AA379882F5E1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DEE917-71D5-4DEA-810C-83913F5AF89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C6BB412-CCFF-4588-A891-C96EC543DA0B}">
      <dgm:prSet phldrT="[Текст]" custT="1"/>
      <dgm:spPr/>
      <dgm:t>
        <a:bodyPr/>
        <a:lstStyle/>
        <a:p>
          <a:pPr algn="ctr"/>
          <a:r>
            <a: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«0» – Требования практически не выполнены </a:t>
          </a:r>
        </a:p>
      </dgm:t>
    </dgm:pt>
    <dgm:pt modelId="{484B0B69-CB4E-4C50-9E24-5DBF3546F20F}" type="parTrans" cxnId="{16AAE679-9035-43D4-BA1F-E180D8EB611C}">
      <dgm:prSet/>
      <dgm:spPr/>
      <dgm:t>
        <a:bodyPr/>
        <a:lstStyle/>
        <a:p>
          <a:endParaRPr lang="ru-RU"/>
        </a:p>
      </dgm:t>
    </dgm:pt>
    <dgm:pt modelId="{1FE95E31-DF6C-4BA8-82E4-0FCD7CEE679D}" type="sibTrans" cxnId="{16AAE679-9035-43D4-BA1F-E180D8EB611C}">
      <dgm:prSet/>
      <dgm:spPr/>
      <dgm:t>
        <a:bodyPr/>
        <a:lstStyle/>
        <a:p>
          <a:endParaRPr lang="ru-RU"/>
        </a:p>
      </dgm:t>
    </dgm:pt>
    <dgm:pt modelId="{10E8AF05-CB1F-4A36-B055-31C01B337F47}">
      <dgm:prSet phldrT="[Текст]" custT="1"/>
      <dgm:spPr/>
      <dgm:t>
        <a:bodyPr/>
        <a:lstStyle/>
        <a:p>
          <a:pPr algn="ctr"/>
          <a:r>
            <a: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«2» – Требования выполнены на оптимальном уровне </a:t>
          </a:r>
        </a:p>
      </dgm:t>
    </dgm:pt>
    <dgm:pt modelId="{E56D111E-6CC8-4676-891F-0F2124226C14}" type="parTrans" cxnId="{E1D8D9DF-A4E4-43A4-AB8B-E2D3B2080917}">
      <dgm:prSet/>
      <dgm:spPr/>
      <dgm:t>
        <a:bodyPr/>
        <a:lstStyle/>
        <a:p>
          <a:endParaRPr lang="ru-RU"/>
        </a:p>
      </dgm:t>
    </dgm:pt>
    <dgm:pt modelId="{CAB724A1-6E96-4041-A8D0-F028E8D91306}" type="sibTrans" cxnId="{E1D8D9DF-A4E4-43A4-AB8B-E2D3B2080917}">
      <dgm:prSet/>
      <dgm:spPr/>
      <dgm:t>
        <a:bodyPr/>
        <a:lstStyle/>
        <a:p>
          <a:endParaRPr lang="ru-RU"/>
        </a:p>
      </dgm:t>
    </dgm:pt>
    <dgm:pt modelId="{AEB20237-7531-4686-81BC-BBE1F7F05C21}">
      <dgm:prSet phldrT="[Текст]" custT="1"/>
      <dgm:spPr/>
      <dgm:t>
        <a:bodyPr/>
        <a:lstStyle/>
        <a:p>
          <a:pPr algn="ctr"/>
          <a:r>
            <a: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«1» – Есть резервы или недостатки при выполнении требований </a:t>
          </a:r>
        </a:p>
      </dgm:t>
    </dgm:pt>
    <dgm:pt modelId="{7B0EED22-A2CC-498E-864C-E7A79576E3B5}" type="parTrans" cxnId="{85F42284-1393-45F5-AABB-9ED0D23576FA}">
      <dgm:prSet/>
      <dgm:spPr/>
      <dgm:t>
        <a:bodyPr/>
        <a:lstStyle/>
        <a:p>
          <a:endParaRPr lang="ru-RU"/>
        </a:p>
      </dgm:t>
    </dgm:pt>
    <dgm:pt modelId="{08FE3313-4934-48BE-B624-5363AC8FE990}" type="sibTrans" cxnId="{85F42284-1393-45F5-AABB-9ED0D23576FA}">
      <dgm:prSet/>
      <dgm:spPr/>
      <dgm:t>
        <a:bodyPr/>
        <a:lstStyle/>
        <a:p>
          <a:endParaRPr lang="ru-RU"/>
        </a:p>
      </dgm:t>
    </dgm:pt>
    <dgm:pt modelId="{7387DA2D-E546-46A3-9EE9-C6BA8D2B5369}" type="pres">
      <dgm:prSet presAssocID="{DDDEE917-71D5-4DEA-810C-83913F5AF898}" presName="rootnode" presStyleCnt="0">
        <dgm:presLayoutVars>
          <dgm:chMax/>
          <dgm:chPref/>
          <dgm:dir/>
          <dgm:animLvl val="lvl"/>
        </dgm:presLayoutVars>
      </dgm:prSet>
      <dgm:spPr/>
    </dgm:pt>
    <dgm:pt modelId="{0954235D-A19E-456B-9F95-76EFAB0C15C4}" type="pres">
      <dgm:prSet presAssocID="{1C6BB412-CCFF-4588-A891-C96EC543DA0B}" presName="composite" presStyleCnt="0"/>
      <dgm:spPr/>
    </dgm:pt>
    <dgm:pt modelId="{DD560E88-5D42-42B0-A744-18EE7E8C79D2}" type="pres">
      <dgm:prSet presAssocID="{1C6BB412-CCFF-4588-A891-C96EC543DA0B}" presName="LShape" presStyleLbl="alignNode1" presStyleIdx="0" presStyleCnt="5"/>
      <dgm:spPr/>
    </dgm:pt>
    <dgm:pt modelId="{13A1BB59-EA5C-45E6-B20E-37AB111A8A06}" type="pres">
      <dgm:prSet presAssocID="{1C6BB412-CCFF-4588-A891-C96EC543DA0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41CFBF4-295F-40DD-A63D-EB48B4B8BD3D}" type="pres">
      <dgm:prSet presAssocID="{1C6BB412-CCFF-4588-A891-C96EC543DA0B}" presName="Triangle" presStyleLbl="alignNode1" presStyleIdx="1" presStyleCnt="5"/>
      <dgm:spPr/>
    </dgm:pt>
    <dgm:pt modelId="{E2965D5B-EF7E-4874-8859-6DC107EC2B48}" type="pres">
      <dgm:prSet presAssocID="{1FE95E31-DF6C-4BA8-82E4-0FCD7CEE679D}" presName="sibTrans" presStyleCnt="0"/>
      <dgm:spPr/>
    </dgm:pt>
    <dgm:pt modelId="{CB6C81EA-EB37-45F6-888F-38E491EE0CD3}" type="pres">
      <dgm:prSet presAssocID="{1FE95E31-DF6C-4BA8-82E4-0FCD7CEE679D}" presName="space" presStyleCnt="0"/>
      <dgm:spPr/>
    </dgm:pt>
    <dgm:pt modelId="{90A5B445-1648-4BFF-A382-6856CB0BB22A}" type="pres">
      <dgm:prSet presAssocID="{AEB20237-7531-4686-81BC-BBE1F7F05C21}" presName="composite" presStyleCnt="0"/>
      <dgm:spPr/>
    </dgm:pt>
    <dgm:pt modelId="{9F8266FB-5C2B-47DB-9704-BB35B5D1FD87}" type="pres">
      <dgm:prSet presAssocID="{AEB20237-7531-4686-81BC-BBE1F7F05C21}" presName="LShape" presStyleLbl="alignNode1" presStyleIdx="2" presStyleCnt="5"/>
      <dgm:spPr/>
    </dgm:pt>
    <dgm:pt modelId="{65ACB02F-68DC-4D62-A07D-3651F3647493}" type="pres">
      <dgm:prSet presAssocID="{AEB20237-7531-4686-81BC-BBE1F7F05C21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AB03270-AE8F-4654-8682-0D0D3F8D6519}" type="pres">
      <dgm:prSet presAssocID="{AEB20237-7531-4686-81BC-BBE1F7F05C21}" presName="Triangle" presStyleLbl="alignNode1" presStyleIdx="3" presStyleCnt="5"/>
      <dgm:spPr/>
    </dgm:pt>
    <dgm:pt modelId="{54FCDB1C-6117-4005-B1CC-FA50FE90330C}" type="pres">
      <dgm:prSet presAssocID="{08FE3313-4934-48BE-B624-5363AC8FE990}" presName="sibTrans" presStyleCnt="0"/>
      <dgm:spPr/>
    </dgm:pt>
    <dgm:pt modelId="{556CF2EC-A57B-4A9A-AF7F-92DBC523E89A}" type="pres">
      <dgm:prSet presAssocID="{08FE3313-4934-48BE-B624-5363AC8FE990}" presName="space" presStyleCnt="0"/>
      <dgm:spPr/>
    </dgm:pt>
    <dgm:pt modelId="{3A23C42F-B295-4A6E-8521-F47836ACCF5F}" type="pres">
      <dgm:prSet presAssocID="{10E8AF05-CB1F-4A36-B055-31C01B337F47}" presName="composite" presStyleCnt="0"/>
      <dgm:spPr/>
    </dgm:pt>
    <dgm:pt modelId="{0CCDD9DA-AA83-434A-843C-ADCD473243B0}" type="pres">
      <dgm:prSet presAssocID="{10E8AF05-CB1F-4A36-B055-31C01B337F47}" presName="LShape" presStyleLbl="alignNode1" presStyleIdx="4" presStyleCnt="5"/>
      <dgm:spPr/>
    </dgm:pt>
    <dgm:pt modelId="{B9E0594C-3515-4E02-BBE8-758CB76BF4D3}" type="pres">
      <dgm:prSet presAssocID="{10E8AF05-CB1F-4A36-B055-31C01B337F4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A4C1739-99CF-45E9-84BC-473AF17E29FD}" type="presOf" srcId="{1C6BB412-CCFF-4588-A891-C96EC543DA0B}" destId="{13A1BB59-EA5C-45E6-B20E-37AB111A8A06}" srcOrd="0" destOrd="0" presId="urn:microsoft.com/office/officeart/2009/3/layout/StepUpProcess"/>
    <dgm:cxn modelId="{9FE59C4C-073B-4012-873F-956D53791213}" type="presOf" srcId="{10E8AF05-CB1F-4A36-B055-31C01B337F47}" destId="{B9E0594C-3515-4E02-BBE8-758CB76BF4D3}" srcOrd="0" destOrd="0" presId="urn:microsoft.com/office/officeart/2009/3/layout/StepUpProcess"/>
    <dgm:cxn modelId="{16AAE679-9035-43D4-BA1F-E180D8EB611C}" srcId="{DDDEE917-71D5-4DEA-810C-83913F5AF898}" destId="{1C6BB412-CCFF-4588-A891-C96EC543DA0B}" srcOrd="0" destOrd="0" parTransId="{484B0B69-CB4E-4C50-9E24-5DBF3546F20F}" sibTransId="{1FE95E31-DF6C-4BA8-82E4-0FCD7CEE679D}"/>
    <dgm:cxn modelId="{F3BAAA7A-A9A9-4499-869F-AFA0DB74270E}" type="presOf" srcId="{DDDEE917-71D5-4DEA-810C-83913F5AF898}" destId="{7387DA2D-E546-46A3-9EE9-C6BA8D2B5369}" srcOrd="0" destOrd="0" presId="urn:microsoft.com/office/officeart/2009/3/layout/StepUpProcess"/>
    <dgm:cxn modelId="{85F42284-1393-45F5-AABB-9ED0D23576FA}" srcId="{DDDEE917-71D5-4DEA-810C-83913F5AF898}" destId="{AEB20237-7531-4686-81BC-BBE1F7F05C21}" srcOrd="1" destOrd="0" parTransId="{7B0EED22-A2CC-498E-864C-E7A79576E3B5}" sibTransId="{08FE3313-4934-48BE-B624-5363AC8FE990}"/>
    <dgm:cxn modelId="{581B2787-40DC-4333-AEBD-D0D6D5F4E7BB}" type="presOf" srcId="{AEB20237-7531-4686-81BC-BBE1F7F05C21}" destId="{65ACB02F-68DC-4D62-A07D-3651F3647493}" srcOrd="0" destOrd="0" presId="urn:microsoft.com/office/officeart/2009/3/layout/StepUpProcess"/>
    <dgm:cxn modelId="{E1D8D9DF-A4E4-43A4-AB8B-E2D3B2080917}" srcId="{DDDEE917-71D5-4DEA-810C-83913F5AF898}" destId="{10E8AF05-CB1F-4A36-B055-31C01B337F47}" srcOrd="2" destOrd="0" parTransId="{E56D111E-6CC8-4676-891F-0F2124226C14}" sibTransId="{CAB724A1-6E96-4041-A8D0-F028E8D91306}"/>
    <dgm:cxn modelId="{807258B0-1A6B-4DFA-B0DD-AF62726BEB29}" type="presParOf" srcId="{7387DA2D-E546-46A3-9EE9-C6BA8D2B5369}" destId="{0954235D-A19E-456B-9F95-76EFAB0C15C4}" srcOrd="0" destOrd="0" presId="urn:microsoft.com/office/officeart/2009/3/layout/StepUpProcess"/>
    <dgm:cxn modelId="{B181E804-C46F-4FFB-BC5E-8E8BA26CA058}" type="presParOf" srcId="{0954235D-A19E-456B-9F95-76EFAB0C15C4}" destId="{DD560E88-5D42-42B0-A744-18EE7E8C79D2}" srcOrd="0" destOrd="0" presId="urn:microsoft.com/office/officeart/2009/3/layout/StepUpProcess"/>
    <dgm:cxn modelId="{70CEDDA4-D6C6-4E33-92FB-CD3F81F0FEDD}" type="presParOf" srcId="{0954235D-A19E-456B-9F95-76EFAB0C15C4}" destId="{13A1BB59-EA5C-45E6-B20E-37AB111A8A06}" srcOrd="1" destOrd="0" presId="urn:microsoft.com/office/officeart/2009/3/layout/StepUpProcess"/>
    <dgm:cxn modelId="{3EE1D697-8A43-493E-AD3F-0DE0AED271E7}" type="presParOf" srcId="{0954235D-A19E-456B-9F95-76EFAB0C15C4}" destId="{341CFBF4-295F-40DD-A63D-EB48B4B8BD3D}" srcOrd="2" destOrd="0" presId="urn:microsoft.com/office/officeart/2009/3/layout/StepUpProcess"/>
    <dgm:cxn modelId="{129D8190-92CE-4380-B139-32A11BE0CB61}" type="presParOf" srcId="{7387DA2D-E546-46A3-9EE9-C6BA8D2B5369}" destId="{E2965D5B-EF7E-4874-8859-6DC107EC2B48}" srcOrd="1" destOrd="0" presId="urn:microsoft.com/office/officeart/2009/3/layout/StepUpProcess"/>
    <dgm:cxn modelId="{BB8F2798-025B-49F1-86E9-FF54EC9E2645}" type="presParOf" srcId="{E2965D5B-EF7E-4874-8859-6DC107EC2B48}" destId="{CB6C81EA-EB37-45F6-888F-38E491EE0CD3}" srcOrd="0" destOrd="0" presId="urn:microsoft.com/office/officeart/2009/3/layout/StepUpProcess"/>
    <dgm:cxn modelId="{6D98ADD5-0AB5-431C-8218-35AB3A1E2CF0}" type="presParOf" srcId="{7387DA2D-E546-46A3-9EE9-C6BA8D2B5369}" destId="{90A5B445-1648-4BFF-A382-6856CB0BB22A}" srcOrd="2" destOrd="0" presId="urn:microsoft.com/office/officeart/2009/3/layout/StepUpProcess"/>
    <dgm:cxn modelId="{C231B1DB-C73F-40ED-A027-309D3123D03C}" type="presParOf" srcId="{90A5B445-1648-4BFF-A382-6856CB0BB22A}" destId="{9F8266FB-5C2B-47DB-9704-BB35B5D1FD87}" srcOrd="0" destOrd="0" presId="urn:microsoft.com/office/officeart/2009/3/layout/StepUpProcess"/>
    <dgm:cxn modelId="{F3B72546-F698-4DB3-8469-FCDE4D252F3B}" type="presParOf" srcId="{90A5B445-1648-4BFF-A382-6856CB0BB22A}" destId="{65ACB02F-68DC-4D62-A07D-3651F3647493}" srcOrd="1" destOrd="0" presId="urn:microsoft.com/office/officeart/2009/3/layout/StepUpProcess"/>
    <dgm:cxn modelId="{06CB1719-6872-49F8-A39A-B9C2FBA25684}" type="presParOf" srcId="{90A5B445-1648-4BFF-A382-6856CB0BB22A}" destId="{7AB03270-AE8F-4654-8682-0D0D3F8D6519}" srcOrd="2" destOrd="0" presId="urn:microsoft.com/office/officeart/2009/3/layout/StepUpProcess"/>
    <dgm:cxn modelId="{EFA2D031-C00E-4ED7-9F94-253C11AF3570}" type="presParOf" srcId="{7387DA2D-E546-46A3-9EE9-C6BA8D2B5369}" destId="{54FCDB1C-6117-4005-B1CC-FA50FE90330C}" srcOrd="3" destOrd="0" presId="urn:microsoft.com/office/officeart/2009/3/layout/StepUpProcess"/>
    <dgm:cxn modelId="{A44DAFF5-7F03-4CA4-AB25-643EBAF896DE}" type="presParOf" srcId="{54FCDB1C-6117-4005-B1CC-FA50FE90330C}" destId="{556CF2EC-A57B-4A9A-AF7F-92DBC523E89A}" srcOrd="0" destOrd="0" presId="urn:microsoft.com/office/officeart/2009/3/layout/StepUpProcess"/>
    <dgm:cxn modelId="{6E355018-1E11-4169-9EF5-9D62D83F4E97}" type="presParOf" srcId="{7387DA2D-E546-46A3-9EE9-C6BA8D2B5369}" destId="{3A23C42F-B295-4A6E-8521-F47836ACCF5F}" srcOrd="4" destOrd="0" presId="urn:microsoft.com/office/officeart/2009/3/layout/StepUpProcess"/>
    <dgm:cxn modelId="{34E2DAB3-4B1D-42B3-840E-54B90302B09F}" type="presParOf" srcId="{3A23C42F-B295-4A6E-8521-F47836ACCF5F}" destId="{0CCDD9DA-AA83-434A-843C-ADCD473243B0}" srcOrd="0" destOrd="0" presId="urn:microsoft.com/office/officeart/2009/3/layout/StepUpProcess"/>
    <dgm:cxn modelId="{F622BA17-F86E-45EB-BB19-BE92ED461664}" type="presParOf" srcId="{3A23C42F-B295-4A6E-8521-F47836ACCF5F}" destId="{B9E0594C-3515-4E02-BBE8-758CB76BF4D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299A6-67E9-4578-A25A-CBDFD44919E0}">
      <dsp:nvSpPr>
        <dsp:cNvPr id="0" name=""/>
        <dsp:cNvSpPr/>
      </dsp:nvSpPr>
      <dsp:spPr>
        <a:xfrm>
          <a:off x="560756" y="0"/>
          <a:ext cx="6355239" cy="603534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662DB-EC1B-4B08-B65C-452F2C318D13}">
      <dsp:nvSpPr>
        <dsp:cNvPr id="0" name=""/>
        <dsp:cNvSpPr/>
      </dsp:nvSpPr>
      <dsp:spPr>
        <a:xfrm>
          <a:off x="0" y="1741644"/>
          <a:ext cx="7476752" cy="25520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Определить эффективность деятельности классных руководителей и выявить те показатели, которые оказали максимальное влияние на эту эффективность</a:t>
          </a:r>
          <a:endParaRPr lang="ru-RU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581" y="1866225"/>
        <a:ext cx="7227590" cy="2302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65A62-EEBC-4A46-8A01-904862CE48E3}">
      <dsp:nvSpPr>
        <dsp:cNvPr id="0" name=""/>
        <dsp:cNvSpPr/>
      </dsp:nvSpPr>
      <dsp:spPr>
        <a:xfrm>
          <a:off x="3566838" y="-118583"/>
          <a:ext cx="2048086" cy="11455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Планирование воспитательной деятельности в классном коллективе </a:t>
          </a:r>
        </a:p>
      </dsp:txBody>
      <dsp:txXfrm>
        <a:off x="3622757" y="-62664"/>
        <a:ext cx="1936248" cy="1033671"/>
      </dsp:txXfrm>
    </dsp:sp>
    <dsp:sp modelId="{6BA3F02B-DBCD-4280-967F-3BC013B2B28A}">
      <dsp:nvSpPr>
        <dsp:cNvPr id="0" name=""/>
        <dsp:cNvSpPr/>
      </dsp:nvSpPr>
      <dsp:spPr>
        <a:xfrm>
          <a:off x="2783651" y="585834"/>
          <a:ext cx="4126391" cy="4126391"/>
        </a:xfrm>
        <a:custGeom>
          <a:avLst/>
          <a:gdLst/>
          <a:ahLst/>
          <a:cxnLst/>
          <a:rect l="0" t="0" r="0" b="0"/>
          <a:pathLst>
            <a:path>
              <a:moveTo>
                <a:pt x="2838078" y="151041"/>
              </a:moveTo>
              <a:arcTo wR="2063195" hR="2063195" stAng="17523588" swAng="120467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2EB75-D8DF-4F46-AF1A-88214DA3E9E4}">
      <dsp:nvSpPr>
        <dsp:cNvPr id="0" name=""/>
        <dsp:cNvSpPr/>
      </dsp:nvSpPr>
      <dsp:spPr>
        <a:xfrm>
          <a:off x="5555498" y="1124032"/>
          <a:ext cx="2048086" cy="11455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Самоанализ воспитательной деятельности в классном коллективе </a:t>
          </a:r>
        </a:p>
      </dsp:txBody>
      <dsp:txXfrm>
        <a:off x="5611417" y="1179951"/>
        <a:ext cx="1936248" cy="1033671"/>
      </dsp:txXfrm>
    </dsp:sp>
    <dsp:sp modelId="{FB718752-888A-4FDC-B545-23DF3809BE54}">
      <dsp:nvSpPr>
        <dsp:cNvPr id="0" name=""/>
        <dsp:cNvSpPr/>
      </dsp:nvSpPr>
      <dsp:spPr>
        <a:xfrm>
          <a:off x="3238918" y="-1288810"/>
          <a:ext cx="4126391" cy="4126391"/>
        </a:xfrm>
        <a:custGeom>
          <a:avLst/>
          <a:gdLst/>
          <a:ahLst/>
          <a:cxnLst/>
          <a:rect l="0" t="0" r="0" b="0"/>
          <a:pathLst>
            <a:path>
              <a:moveTo>
                <a:pt x="3482104" y="3561018"/>
              </a:moveTo>
              <a:arcTo wR="2063195" hR="2063195" stAng="2792987" swAng="633289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64711-84F0-4C73-8CAC-E8E9C08BB00A}">
      <dsp:nvSpPr>
        <dsp:cNvPr id="0" name=""/>
        <dsp:cNvSpPr/>
      </dsp:nvSpPr>
      <dsp:spPr>
        <a:xfrm>
          <a:off x="5302590" y="2508875"/>
          <a:ext cx="2048086" cy="114550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Контроль за успеваемостью и посещаемостью каждого</a:t>
          </a:r>
        </a:p>
      </dsp:txBody>
      <dsp:txXfrm>
        <a:off x="5358509" y="2564794"/>
        <a:ext cx="1936248" cy="1033671"/>
      </dsp:txXfrm>
    </dsp:sp>
    <dsp:sp modelId="{51861034-A6C7-4C4C-B9BB-B30DE73FCCE7}">
      <dsp:nvSpPr>
        <dsp:cNvPr id="0" name=""/>
        <dsp:cNvSpPr/>
      </dsp:nvSpPr>
      <dsp:spPr>
        <a:xfrm>
          <a:off x="2307073" y="346707"/>
          <a:ext cx="4126391" cy="4126391"/>
        </a:xfrm>
        <a:custGeom>
          <a:avLst/>
          <a:gdLst/>
          <a:ahLst/>
          <a:cxnLst/>
          <a:rect l="0" t="0" r="0" b="0"/>
          <a:pathLst>
            <a:path>
              <a:moveTo>
                <a:pt x="3704923" y="3312797"/>
              </a:moveTo>
              <a:arcTo wR="2063195" hR="2063195" stAng="2236596" swAng="1053963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6E677-0038-4771-86A2-33D63070E5C7}">
      <dsp:nvSpPr>
        <dsp:cNvPr id="0" name=""/>
        <dsp:cNvSpPr/>
      </dsp:nvSpPr>
      <dsp:spPr>
        <a:xfrm>
          <a:off x="3504959" y="3799988"/>
          <a:ext cx="2048086" cy="11455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Ведение документации </a:t>
          </a:r>
        </a:p>
      </dsp:txBody>
      <dsp:txXfrm>
        <a:off x="3560878" y="3855907"/>
        <a:ext cx="1936248" cy="1033671"/>
      </dsp:txXfrm>
    </dsp:sp>
    <dsp:sp modelId="{0648A781-3B43-43A4-9442-F02613DE0C73}">
      <dsp:nvSpPr>
        <dsp:cNvPr id="0" name=""/>
        <dsp:cNvSpPr/>
      </dsp:nvSpPr>
      <dsp:spPr>
        <a:xfrm>
          <a:off x="2357698" y="120918"/>
          <a:ext cx="4126391" cy="4126391"/>
        </a:xfrm>
        <a:custGeom>
          <a:avLst/>
          <a:gdLst/>
          <a:ahLst/>
          <a:cxnLst/>
          <a:rect l="0" t="0" r="0" b="0"/>
          <a:pathLst>
            <a:path>
              <a:moveTo>
                <a:pt x="1142305" y="3909472"/>
              </a:moveTo>
              <a:arcTo wR="2063195" hR="2063195" stAng="6990552" swAng="90639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C14F2-EDA6-444D-8546-19694F55FD5B}">
      <dsp:nvSpPr>
        <dsp:cNvPr id="0" name=""/>
        <dsp:cNvSpPr/>
      </dsp:nvSpPr>
      <dsp:spPr>
        <a:xfrm>
          <a:off x="1587014" y="2577401"/>
          <a:ext cx="2288211" cy="114550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Организация в классе образовательного процесса</a:t>
          </a: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 </a:t>
          </a:r>
        </a:p>
      </dsp:txBody>
      <dsp:txXfrm>
        <a:off x="1642933" y="2633320"/>
        <a:ext cx="2176373" cy="1033671"/>
      </dsp:txXfrm>
    </dsp:sp>
    <dsp:sp modelId="{202FB903-5101-4B37-8B3D-369C13235E7F}">
      <dsp:nvSpPr>
        <dsp:cNvPr id="0" name=""/>
        <dsp:cNvSpPr/>
      </dsp:nvSpPr>
      <dsp:spPr>
        <a:xfrm>
          <a:off x="2494934" y="-201750"/>
          <a:ext cx="4126391" cy="4126391"/>
        </a:xfrm>
        <a:custGeom>
          <a:avLst/>
          <a:gdLst/>
          <a:ahLst/>
          <a:cxnLst/>
          <a:rect l="0" t="0" r="0" b="0"/>
          <a:pathLst>
            <a:path>
              <a:moveTo>
                <a:pt x="126677" y="2775004"/>
              </a:moveTo>
              <a:arcTo wR="2063195" hR="2063195" stAng="9589080" swAng="723126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A9D2A-3E9C-4CFB-AC3A-0D0F8DEFD62F}">
      <dsp:nvSpPr>
        <dsp:cNvPr id="0" name=""/>
        <dsp:cNvSpPr/>
      </dsp:nvSpPr>
      <dsp:spPr>
        <a:xfrm>
          <a:off x="1719555" y="953198"/>
          <a:ext cx="1989366" cy="11956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Взаимодействие с педагогами и др. специалистами </a:t>
          </a:r>
        </a:p>
      </dsp:txBody>
      <dsp:txXfrm>
        <a:off x="1777921" y="1011564"/>
        <a:ext cx="1872634" cy="1078911"/>
      </dsp:txXfrm>
    </dsp:sp>
    <dsp:sp modelId="{D5A517DA-EFD8-4D58-B9C6-213A2B7791C6}">
      <dsp:nvSpPr>
        <dsp:cNvPr id="0" name=""/>
        <dsp:cNvSpPr/>
      </dsp:nvSpPr>
      <dsp:spPr>
        <a:xfrm>
          <a:off x="2340713" y="544748"/>
          <a:ext cx="4126391" cy="4126391"/>
        </a:xfrm>
        <a:custGeom>
          <a:avLst/>
          <a:gdLst/>
          <a:ahLst/>
          <a:cxnLst/>
          <a:rect l="0" t="0" r="0" b="0"/>
          <a:pathLst>
            <a:path>
              <a:moveTo>
                <a:pt x="834558" y="405719"/>
              </a:moveTo>
              <a:arcTo wR="2063195" hR="2063195" stAng="14007095" swAng="74911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65A62-EEBC-4A46-8A01-904862CE48E3}">
      <dsp:nvSpPr>
        <dsp:cNvPr id="0" name=""/>
        <dsp:cNvSpPr/>
      </dsp:nvSpPr>
      <dsp:spPr>
        <a:xfrm>
          <a:off x="3130765" y="83767"/>
          <a:ext cx="2036198" cy="11029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Уровень воспитанности обучающихся  </a:t>
          </a:r>
        </a:p>
      </dsp:txBody>
      <dsp:txXfrm>
        <a:off x="3184608" y="137610"/>
        <a:ext cx="1928512" cy="995289"/>
      </dsp:txXfrm>
    </dsp:sp>
    <dsp:sp modelId="{6BA3F02B-DBCD-4280-967F-3BC013B2B28A}">
      <dsp:nvSpPr>
        <dsp:cNvPr id="0" name=""/>
        <dsp:cNvSpPr/>
      </dsp:nvSpPr>
      <dsp:spPr>
        <a:xfrm>
          <a:off x="4883056" y="-400220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288395" y="1136085"/>
              </a:moveTo>
              <a:arcTo wR="2233975" hR="2233975" stAng="12566161" swAng="139206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CF507-E48C-40B6-B1C6-0D8C3B481C7E}">
      <dsp:nvSpPr>
        <dsp:cNvPr id="0" name=""/>
        <dsp:cNvSpPr/>
      </dsp:nvSpPr>
      <dsp:spPr>
        <a:xfrm>
          <a:off x="5397925" y="52629"/>
          <a:ext cx="2104386" cy="10215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Обеспечение жизни и здоровья обучающихся </a:t>
          </a:r>
        </a:p>
      </dsp:txBody>
      <dsp:txXfrm>
        <a:off x="5447794" y="102498"/>
        <a:ext cx="2004648" cy="921842"/>
      </dsp:txXfrm>
    </dsp:sp>
    <dsp:sp modelId="{9F5EC95A-6A57-4C25-B6B7-9AFEB91D6353}">
      <dsp:nvSpPr>
        <dsp:cNvPr id="0" name=""/>
        <dsp:cNvSpPr/>
      </dsp:nvSpPr>
      <dsp:spPr>
        <a:xfrm>
          <a:off x="5765165" y="-3072014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1078538" y="4145941"/>
              </a:moveTo>
              <a:arcTo wR="2233975" hR="2233975" stAng="7268722" swAng="82362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64711-84F0-4C73-8CAC-E8E9C08BB00A}">
      <dsp:nvSpPr>
        <dsp:cNvPr id="0" name=""/>
        <dsp:cNvSpPr/>
      </dsp:nvSpPr>
      <dsp:spPr>
        <a:xfrm>
          <a:off x="5920704" y="1045405"/>
          <a:ext cx="2320366" cy="12148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Регулирование межличностных отношений между обучающимися</a:t>
          </a:r>
        </a:p>
      </dsp:txBody>
      <dsp:txXfrm>
        <a:off x="5980007" y="1104708"/>
        <a:ext cx="2201760" cy="1096226"/>
      </dsp:txXfrm>
    </dsp:sp>
    <dsp:sp modelId="{51861034-A6C7-4C4C-B9BB-B30DE73FCCE7}">
      <dsp:nvSpPr>
        <dsp:cNvPr id="0" name=""/>
        <dsp:cNvSpPr/>
      </dsp:nvSpPr>
      <dsp:spPr>
        <a:xfrm>
          <a:off x="4491369" y="-2155670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2710351" y="4416569"/>
              </a:moveTo>
              <a:arcTo wR="2233975" hR="2233975" stAng="4661258" swAng="46570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D4088-7975-4EA6-BF5F-1F5B1AD72875}">
      <dsp:nvSpPr>
        <dsp:cNvPr id="0" name=""/>
        <dsp:cNvSpPr/>
      </dsp:nvSpPr>
      <dsp:spPr>
        <a:xfrm>
          <a:off x="5689505" y="2305481"/>
          <a:ext cx="2361345" cy="12448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Профилактика правонарушений </a:t>
          </a:r>
        </a:p>
      </dsp:txBody>
      <dsp:txXfrm>
        <a:off x="5750273" y="2366249"/>
        <a:ext cx="2239809" cy="1123302"/>
      </dsp:txXfrm>
    </dsp:sp>
    <dsp:sp modelId="{73C9A53A-FECA-4D2A-837D-60CB77CD49CA}">
      <dsp:nvSpPr>
        <dsp:cNvPr id="0" name=""/>
        <dsp:cNvSpPr/>
      </dsp:nvSpPr>
      <dsp:spPr>
        <a:xfrm>
          <a:off x="3395648" y="-1568701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2291547" y="4467209"/>
              </a:moveTo>
              <a:arcTo wR="2233975" hR="2233975" stAng="5311397" swAng="348688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4E58C-C65C-4F3D-9D10-54AB62F36865}">
      <dsp:nvSpPr>
        <dsp:cNvPr id="0" name=""/>
        <dsp:cNvSpPr/>
      </dsp:nvSpPr>
      <dsp:spPr>
        <a:xfrm>
          <a:off x="3049672" y="2148980"/>
          <a:ext cx="2408795" cy="142731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Занятость обучающихся  в системе дополнительного образования </a:t>
          </a:r>
        </a:p>
      </dsp:txBody>
      <dsp:txXfrm>
        <a:off x="3119348" y="2218656"/>
        <a:ext cx="2269443" cy="1287963"/>
      </dsp:txXfrm>
    </dsp:sp>
    <dsp:sp modelId="{FFD767E3-AB26-4855-95B9-0A58E6B84D61}">
      <dsp:nvSpPr>
        <dsp:cNvPr id="0" name=""/>
        <dsp:cNvSpPr/>
      </dsp:nvSpPr>
      <dsp:spPr>
        <a:xfrm>
          <a:off x="1593718" y="3139412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3562264" y="437786"/>
              </a:moveTo>
              <a:arcTo wR="2233975" hR="2233975" stAng="18388983" swAng="228993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BD863-11B3-4CA1-BD1B-B366EB3CBCED}">
      <dsp:nvSpPr>
        <dsp:cNvPr id="0" name=""/>
        <dsp:cNvSpPr/>
      </dsp:nvSpPr>
      <dsp:spPr>
        <a:xfrm>
          <a:off x="4836287" y="3670577"/>
          <a:ext cx="2278702" cy="11122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Организация классного ученического самоуправления</a:t>
          </a:r>
        </a:p>
      </dsp:txBody>
      <dsp:txXfrm>
        <a:off x="4890583" y="3724873"/>
        <a:ext cx="2170110" cy="1003677"/>
      </dsp:txXfrm>
    </dsp:sp>
    <dsp:sp modelId="{EB174146-91A3-4026-828B-A23876BD5B6E}">
      <dsp:nvSpPr>
        <dsp:cNvPr id="0" name=""/>
        <dsp:cNvSpPr/>
      </dsp:nvSpPr>
      <dsp:spPr>
        <a:xfrm>
          <a:off x="1606063" y="531358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3212923" y="4242037"/>
              </a:moveTo>
              <a:arcTo wR="2233975" hR="2233975" stAng="3840622" swAng="300955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A381A-2D3B-4DF2-9126-4C7DF4D170CB}">
      <dsp:nvSpPr>
        <dsp:cNvPr id="0" name=""/>
        <dsp:cNvSpPr/>
      </dsp:nvSpPr>
      <dsp:spPr>
        <a:xfrm>
          <a:off x="1276998" y="3612349"/>
          <a:ext cx="1999545" cy="11831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Организация работы в социуме </a:t>
          </a:r>
        </a:p>
      </dsp:txBody>
      <dsp:txXfrm>
        <a:off x="1334755" y="3670106"/>
        <a:ext cx="1884031" cy="1067638"/>
      </dsp:txXfrm>
    </dsp:sp>
    <dsp:sp modelId="{AA2AE7D7-9281-45B8-BFA8-D50A6ED72CF3}">
      <dsp:nvSpPr>
        <dsp:cNvPr id="0" name=""/>
        <dsp:cNvSpPr/>
      </dsp:nvSpPr>
      <dsp:spPr>
        <a:xfrm>
          <a:off x="1589698" y="2555515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335965" y="1055754"/>
              </a:moveTo>
              <a:arcTo wR="2233975" hR="2233975" stAng="12709838" swAng="191536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C5689-52D3-4B35-BE35-AF748EBEC5EF}">
      <dsp:nvSpPr>
        <dsp:cNvPr id="0" name=""/>
        <dsp:cNvSpPr/>
      </dsp:nvSpPr>
      <dsp:spPr>
        <a:xfrm>
          <a:off x="754310" y="2216941"/>
          <a:ext cx="2137472" cy="128942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Социально-психологический климат в классном коллективе </a:t>
          </a:r>
        </a:p>
      </dsp:txBody>
      <dsp:txXfrm>
        <a:off x="817254" y="2279885"/>
        <a:ext cx="2011584" cy="1163535"/>
      </dsp:txXfrm>
    </dsp:sp>
    <dsp:sp modelId="{BCDA51EB-E729-49F7-818E-21B664A7B678}">
      <dsp:nvSpPr>
        <dsp:cNvPr id="0" name=""/>
        <dsp:cNvSpPr/>
      </dsp:nvSpPr>
      <dsp:spPr>
        <a:xfrm>
          <a:off x="-206230" y="-2240771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2016000" y="4457292"/>
              </a:moveTo>
              <a:arcTo wR="2233975" hR="2233975" stAng="5735965" swAng="658569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70864-D518-41FD-BFD1-6D0083C6A62A}">
      <dsp:nvSpPr>
        <dsp:cNvPr id="0" name=""/>
        <dsp:cNvSpPr/>
      </dsp:nvSpPr>
      <dsp:spPr>
        <a:xfrm>
          <a:off x="499858" y="1260489"/>
          <a:ext cx="1941709" cy="8726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Организация работы с родителями</a:t>
          </a:r>
        </a:p>
      </dsp:txBody>
      <dsp:txXfrm>
        <a:off x="542455" y="1303086"/>
        <a:ext cx="1856515" cy="787414"/>
      </dsp:txXfrm>
    </dsp:sp>
    <dsp:sp modelId="{2D18B290-0869-4B24-AB26-0DC2517C1B25}">
      <dsp:nvSpPr>
        <dsp:cNvPr id="0" name=""/>
        <dsp:cNvSpPr/>
      </dsp:nvSpPr>
      <dsp:spPr>
        <a:xfrm>
          <a:off x="1009693" y="-2511948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613037" y="3771248"/>
              </a:moveTo>
              <a:arcTo wR="2233975" hR="2233975" stAng="8191051" swAng="247497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6B496-C217-4676-B7B9-37C7981AF1AC}">
      <dsp:nvSpPr>
        <dsp:cNvPr id="0" name=""/>
        <dsp:cNvSpPr/>
      </dsp:nvSpPr>
      <dsp:spPr>
        <a:xfrm>
          <a:off x="759835" y="0"/>
          <a:ext cx="2185740" cy="113745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Результаты инновационной деятельности</a:t>
          </a:r>
        </a:p>
      </dsp:txBody>
      <dsp:txXfrm>
        <a:off x="815361" y="55526"/>
        <a:ext cx="2074688" cy="1026399"/>
      </dsp:txXfrm>
    </dsp:sp>
    <dsp:sp modelId="{2729C3B5-4375-4131-9971-AA379882F5E1}">
      <dsp:nvSpPr>
        <dsp:cNvPr id="0" name=""/>
        <dsp:cNvSpPr/>
      </dsp:nvSpPr>
      <dsp:spPr>
        <a:xfrm>
          <a:off x="-1264555" y="-510890"/>
          <a:ext cx="4467951" cy="4467951"/>
        </a:xfrm>
        <a:custGeom>
          <a:avLst/>
          <a:gdLst/>
          <a:ahLst/>
          <a:cxnLst/>
          <a:rect l="0" t="0" r="0" b="0"/>
          <a:pathLst>
            <a:path>
              <a:moveTo>
                <a:pt x="3666386" y="519668"/>
              </a:moveTo>
              <a:arcTo wR="2233975" hR="2233975" stAng="18592851" swAng="2106997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60E88-5D42-42B0-A744-18EE7E8C79D2}">
      <dsp:nvSpPr>
        <dsp:cNvPr id="0" name=""/>
        <dsp:cNvSpPr/>
      </dsp:nvSpPr>
      <dsp:spPr>
        <a:xfrm rot="5400000">
          <a:off x="539168" y="1374805"/>
          <a:ext cx="1615616" cy="268834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1BB59-EA5C-45E6-B20E-37AB111A8A06}">
      <dsp:nvSpPr>
        <dsp:cNvPr id="0" name=""/>
        <dsp:cNvSpPr/>
      </dsp:nvSpPr>
      <dsp:spPr>
        <a:xfrm>
          <a:off x="269481" y="2178042"/>
          <a:ext cx="2427056" cy="212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«0» – Требования практически не выполнены </a:t>
          </a:r>
        </a:p>
      </dsp:txBody>
      <dsp:txXfrm>
        <a:off x="269481" y="2178042"/>
        <a:ext cx="2427056" cy="2127457"/>
      </dsp:txXfrm>
    </dsp:sp>
    <dsp:sp modelId="{341CFBF4-295F-40DD-A63D-EB48B4B8BD3D}">
      <dsp:nvSpPr>
        <dsp:cNvPr id="0" name=""/>
        <dsp:cNvSpPr/>
      </dsp:nvSpPr>
      <dsp:spPr>
        <a:xfrm>
          <a:off x="2238603" y="1176886"/>
          <a:ext cx="457935" cy="457935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266FB-5C2B-47DB-9704-BB35B5D1FD87}">
      <dsp:nvSpPr>
        <dsp:cNvPr id="0" name=""/>
        <dsp:cNvSpPr/>
      </dsp:nvSpPr>
      <dsp:spPr>
        <a:xfrm rot="5400000">
          <a:off x="3510359" y="639581"/>
          <a:ext cx="1615616" cy="268834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CB02F-68DC-4D62-A07D-3651F3647493}">
      <dsp:nvSpPr>
        <dsp:cNvPr id="0" name=""/>
        <dsp:cNvSpPr/>
      </dsp:nvSpPr>
      <dsp:spPr>
        <a:xfrm>
          <a:off x="3240673" y="1442818"/>
          <a:ext cx="2427056" cy="212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«1» – Есть резервы или недостатки при выполнении требований </a:t>
          </a:r>
        </a:p>
      </dsp:txBody>
      <dsp:txXfrm>
        <a:off x="3240673" y="1442818"/>
        <a:ext cx="2427056" cy="2127457"/>
      </dsp:txXfrm>
    </dsp:sp>
    <dsp:sp modelId="{7AB03270-AE8F-4654-8682-0D0D3F8D6519}">
      <dsp:nvSpPr>
        <dsp:cNvPr id="0" name=""/>
        <dsp:cNvSpPr/>
      </dsp:nvSpPr>
      <dsp:spPr>
        <a:xfrm>
          <a:off x="5209794" y="441661"/>
          <a:ext cx="457935" cy="457935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DD9DA-AA83-434A-843C-ADCD473243B0}">
      <dsp:nvSpPr>
        <dsp:cNvPr id="0" name=""/>
        <dsp:cNvSpPr/>
      </dsp:nvSpPr>
      <dsp:spPr>
        <a:xfrm rot="5400000">
          <a:off x="6481551" y="-95643"/>
          <a:ext cx="1615616" cy="2688349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0594C-3515-4E02-BBE8-758CB76BF4D3}">
      <dsp:nvSpPr>
        <dsp:cNvPr id="0" name=""/>
        <dsp:cNvSpPr/>
      </dsp:nvSpPr>
      <dsp:spPr>
        <a:xfrm>
          <a:off x="6211864" y="707593"/>
          <a:ext cx="2427056" cy="212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«2» – Требования выполнены на оптимальном уровне </a:t>
          </a:r>
        </a:p>
      </dsp:txBody>
      <dsp:txXfrm>
        <a:off x="6211864" y="707593"/>
        <a:ext cx="2427056" cy="2127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9BD7-997F-4C37-84BF-315EEC672430}" type="datetimeFigureOut">
              <a:rPr lang="ru-RU" smtClean="0"/>
              <a:t>пт 25.12.20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80879-BE4B-49A9-A878-89876C498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50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E80879-BE4B-49A9-A878-89876C4985A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62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44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6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1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8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3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7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8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9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2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17D4-F813-4972-A1A1-040A038DCD27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F6AD8-113F-42CD-B99E-EA6F3C86EA4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44" y="3113142"/>
            <a:ext cx="9101756" cy="2599684"/>
          </a:xfrm>
        </p:spPr>
        <p:txBody>
          <a:bodyPr>
            <a:noAutofit/>
          </a:bodyPr>
          <a:lstStyle/>
          <a:p>
            <a:pPr algn="r"/>
            <a:br>
              <a:rPr lang="ru-RU" sz="5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br>
              <a:rPr lang="ru-RU" sz="5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br>
              <a:rPr lang="ru-RU" sz="5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Оценка эффективности деятельности классных руководителей</a:t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br>
              <a:rPr lang="ru-RU" sz="5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разработали методисты администрации МБОУ «ВОК» Ознобихина С. И., Савельева О. А. </a:t>
            </a:r>
            <a:endParaRPr lang="en-US" sz="54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349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Критерии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1715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контроля за успеваемостью и посещаемостью каждого обучающегося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(учет посещаемости и дополнительных занятий, оперативное выяснение причин отсутствия ребенка на уроке);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ведения документации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плана воспитательной работы, планирование проводится с учетом анализа прошлого учебного года, наличие протоколов родительских собраний, наличие социального паспорта);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организации образовательного процесса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 успеваемости, повышение уровня качественной успеваемости).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93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Критерии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воспитанности обучающихся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(результаты диагностики и воспитанности, их динамика);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жизни и здоровья обучающихся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(результаты мониторинга здоровья воспитанников);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межличностных отношений между обучающимися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(анализ удовлетворенности межличностных отношений);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правонарушений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(динамика обучающихся, состоящих на внешнем и внутришкольном учете);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Занятость обучающихся в системе дополнительного образования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(80 – 100% охват);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1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Критерии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50503"/>
            <a:ext cx="7886700" cy="551290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классного ученического самоуправления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ученического самоуправления в классе);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в социуме и взаимодействие с внешкольными организациями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(использование воспитательных возможностей социума, взаимодействие с социальными партнерами);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психологический климат в классном коллективе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(отсутствие конфликтов по результатам анкетирования);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 инновационной деятельности в сфере воспитания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педагогических проектов, портфолио классного руководителя, методические разработки мероприятий);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родителями обучающихся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(проведение родительских собраний, мероприятий с родителями, удовлетворенность родителей организацией жизнедеятельности обучающихся). 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51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97895-E4AC-49C2-A6BA-E73D5263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6" y="153091"/>
            <a:ext cx="8740637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Оценка эффективности деятельности </a:t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(согласно Положению о классном руководстве)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711C76-09E9-4A73-8A50-86EB1FC0D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792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К критериям эффективности процесса деятельности, связанной с классным руководством, относятся: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Комплексность как степень охвата в воспитательном процессе направлений, обозначенных в нормативных документах;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Адресность как степень учета в воспитательном процессе возрастных и личностных особенностей детей, характеристик класса;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Инновационность как степень использования новой по содержанию и формам подачи информации, личностно значимой для современных обучающихся, интересных для них форм и методов взаимодействия, в том числе интернет-ресурсов, сетевых сообществ, блогов и т. д.;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Системность как степень вовлеченности в решение воспитательных задач разных субъектов воспитательного процесса.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47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893" y="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5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Цель</a:t>
            </a:r>
            <a:endParaRPr lang="en-US" sz="5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DBFA5FD-40A4-43BF-913F-3693ED0FCB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9246058"/>
              </p:ext>
            </p:extLst>
          </p:nvPr>
        </p:nvGraphicFramePr>
        <p:xfrm>
          <a:off x="885370" y="861391"/>
          <a:ext cx="7476752" cy="603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258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893" y="18030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Показатели оценки эффективности деятельности классных руководителей </a:t>
            </a: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09353891"/>
              </p:ext>
            </p:extLst>
          </p:nvPr>
        </p:nvGraphicFramePr>
        <p:xfrm>
          <a:off x="103031" y="1732209"/>
          <a:ext cx="9040969" cy="5009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84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893" y="18030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Показатели оценки эффективности деятельности классных руководителей </a:t>
            </a: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33027152"/>
              </p:ext>
            </p:extLst>
          </p:nvPr>
        </p:nvGraphicFramePr>
        <p:xfrm>
          <a:off x="103031" y="1732209"/>
          <a:ext cx="9040969" cy="5009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202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Система оценивания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41653963"/>
              </p:ext>
            </p:extLst>
          </p:nvPr>
        </p:nvGraphicFramePr>
        <p:xfrm>
          <a:off x="128789" y="1397000"/>
          <a:ext cx="8641723" cy="474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502ABA5-C253-474B-8F35-58EE010CBCAC}"/>
              </a:ext>
            </a:extLst>
          </p:cNvPr>
          <p:cNvSpPr/>
          <p:nvPr/>
        </p:nvSpPr>
        <p:spPr>
          <a:xfrm>
            <a:off x="501069" y="5267145"/>
            <a:ext cx="8141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Каждый показатель оценивается по трехбалльной системе (0, 1 и 2 балла) согласно критериям оценивания.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1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Система оценивания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9A668916-9DD3-43E1-8275-92678DB24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632" y="1706355"/>
            <a:ext cx="7886700" cy="5061355"/>
          </a:xfrm>
        </p:spPr>
        <p:txBody>
          <a:bodyPr/>
          <a:lstStyle/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Эффективность деятельности классного руководителя рассчитывается по следующей формуле:</a:t>
            </a:r>
            <a:endParaRPr lang="ru-RU" altLang="ru-RU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Эффективность деятельности классного руководителя = </a:t>
            </a:r>
            <a:endParaRPr lang="ru-RU" altLang="ru-RU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суммарное количество баллов по всем показателям;</a:t>
            </a:r>
          </a:p>
          <a:p>
            <a:pPr marL="0" indent="0" algn="just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65C4B2D-1629-4EDD-BACA-2EC917D12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93806"/>
              </p:ext>
            </p:extLst>
          </p:nvPr>
        </p:nvGraphicFramePr>
        <p:xfrm>
          <a:off x="5754688" y="3556000"/>
          <a:ext cx="2506662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3" imgW="547844" imgH="481301" progId="Microsoft">
                  <p:embed/>
                </p:oleObj>
              </mc:Choice>
              <mc:Fallback>
                <p:oleObj r:id="rId3" imgW="547844" imgH="481301" progId="Microsof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3556000"/>
                        <a:ext cx="2506662" cy="92233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2C278A78-E285-4912-95E8-2B5B7BA47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56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1CD2FE79-4627-4893-993D-D81868474C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469460"/>
              </p:ext>
            </p:extLst>
          </p:nvPr>
        </p:nvGraphicFramePr>
        <p:xfrm>
          <a:off x="522288" y="3927475"/>
          <a:ext cx="22209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5" imgW="528610" imgH="273170" progId="Microsoft">
                  <p:embed/>
                </p:oleObj>
              </mc:Choice>
              <mc:Fallback>
                <p:oleObj r:id="rId5" imgW="528610" imgH="273170" progId="Microsof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3927475"/>
                        <a:ext cx="2220912" cy="6635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34B8A41C-2E9B-464C-B4C6-DE394EAC4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50969"/>
              </p:ext>
            </p:extLst>
          </p:nvPr>
        </p:nvGraphicFramePr>
        <p:xfrm>
          <a:off x="3913188" y="4984750"/>
          <a:ext cx="39068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7" imgW="1269449" imgH="253890" progId="Microsoft">
                  <p:embed/>
                </p:oleObj>
              </mc:Choice>
              <mc:Fallback>
                <p:oleObj r:id="rId7" imgW="1269449" imgH="253890" progId="Microsof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188" y="4984750"/>
                        <a:ext cx="3906837" cy="7921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>
            <a:extLst>
              <a:ext uri="{FF2B5EF4-FFF2-40B4-BE49-F238E27FC236}">
                <a16:creationId xmlns:a16="http://schemas.microsoft.com/office/drawing/2014/main" id="{5DB9064C-A7A7-4F37-807C-3B28B0243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018" y="-1192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где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71E754B4-FABB-4FBF-9586-679851D6D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018" y="10142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752B2990-EE59-4C7B-BAA8-7C1AC2053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88152"/>
              </p:ext>
            </p:extLst>
          </p:nvPr>
        </p:nvGraphicFramePr>
        <p:xfrm>
          <a:off x="630238" y="5427663"/>
          <a:ext cx="2112962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9" imgW="546914" imgH="282629" progId="Microsoft">
                  <p:embed/>
                </p:oleObj>
              </mc:Choice>
              <mc:Fallback>
                <p:oleObj r:id="rId9" imgW="546914" imgH="282629" progId="Microsoft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:a16="http://schemas.microsoft.com/office/drawing/2014/main" id="{C4FE529B-093A-41C9-B6D5-1A34C4F62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5427663"/>
                        <a:ext cx="2112962" cy="63023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07DEF7C-B493-4C06-A6D8-3FDF1BA4B2A1}"/>
              </a:ext>
            </a:extLst>
          </p:cNvPr>
          <p:cNvSpPr/>
          <p:nvPr/>
        </p:nvSpPr>
        <p:spPr>
          <a:xfrm>
            <a:off x="522288" y="6137045"/>
            <a:ext cx="8099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количество показателей, умноженное на два.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1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Система оценивания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57AD57F-3988-46DD-9BFB-7C805D63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5346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Обработка результатов: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Высокая эффективность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(оптимальный уровень) – 75–100%;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Средняя эффективность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(допустимый уровень) – 51–74%;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Низкая эффективность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(критический уровень) – 26–50%;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Очень низкая эффективность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(недопустимый уровень) &lt; 25%.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C278A78-E285-4912-95E8-2B5B7BA47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56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5DB9064C-A7A7-4F37-807C-3B28B0243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018" y="-1192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где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71E754B4-FABB-4FBF-9586-679851D6D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018" y="10142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5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Критерии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503237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планирования воспитательной деятельности классного руководителя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(полнота, выполняемость, целенаправленность, взаимосвязанность, план воспитательной деятельности, педагогическая диагностика);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самоанализа воспитательной деятельности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(самоанализ в соответствии с формой анализа, динамика личностного развития школьника, перспектива развития классного коллектива, мероприятия в соответствии с планом воспитательной работы, проведение классных часов);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взаимодействия с педагогами и др. специалистами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(проведение 1 – 2 мероприятий в полугодие с приглашением специалистов, наличие протокола);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85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601</Words>
  <Application>Microsoft Office PowerPoint</Application>
  <PresentationFormat>Экран (4:3)</PresentationFormat>
  <Paragraphs>72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Times New Roman</vt:lpstr>
      <vt:lpstr>Wingdings</vt:lpstr>
      <vt:lpstr>Office Theme</vt:lpstr>
      <vt:lpstr>Microsoft</vt:lpstr>
      <vt:lpstr>   Оценка эффективности деятельности классных руководителей  разработали методисты администрации МБОУ «ВОК» Ознобихина С. И., Савельева О. А. </vt:lpstr>
      <vt:lpstr>Оценка эффективности деятельности  (согласно Положению о классном руководстве)</vt:lpstr>
      <vt:lpstr>Цель</vt:lpstr>
      <vt:lpstr>Показатели оценки эффективности деятельности классных руководителей </vt:lpstr>
      <vt:lpstr>Показатели оценки эффективности деятельности классных руководителей </vt:lpstr>
      <vt:lpstr>Система оценивания</vt:lpstr>
      <vt:lpstr>Система оценивания</vt:lpstr>
      <vt:lpstr>Система оценивания</vt:lpstr>
      <vt:lpstr>Критерии оценивания</vt:lpstr>
      <vt:lpstr>Критерии оценивания</vt:lpstr>
      <vt:lpstr>Критерии оценивания</vt:lpstr>
      <vt:lpstr>Критерии оценивания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20</cp:revision>
  <dcterms:created xsi:type="dcterms:W3CDTF">2020-01-16T11:23:47Z</dcterms:created>
  <dcterms:modified xsi:type="dcterms:W3CDTF">2020-12-25T10:57:03Z</dcterms:modified>
</cp:coreProperties>
</file>