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docProps/custom.xml" ContentType="application/vnd.openxmlformats-officedocument.custom-properties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9" r:id="rId1"/>
  </p:sldMasterIdLst>
  <p:notesMasterIdLst>
    <p:notesMasterId r:id="rId53"/>
  </p:notesMasterIdLst>
  <p:sldIdLst>
    <p:sldId id="278" r:id="rId2"/>
    <p:sldId id="343" r:id="rId3"/>
    <p:sldId id="332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333" r:id="rId12"/>
    <p:sldId id="340" r:id="rId13"/>
    <p:sldId id="341" r:id="rId14"/>
    <p:sldId id="357" r:id="rId15"/>
    <p:sldId id="335" r:id="rId16"/>
    <p:sldId id="336" r:id="rId17"/>
    <p:sldId id="277" r:id="rId18"/>
    <p:sldId id="344" r:id="rId19"/>
    <p:sldId id="345" r:id="rId20"/>
    <p:sldId id="349" r:id="rId21"/>
    <p:sldId id="351" r:id="rId22"/>
    <p:sldId id="348" r:id="rId23"/>
    <p:sldId id="347" r:id="rId24"/>
    <p:sldId id="350" r:id="rId25"/>
    <p:sldId id="352" r:id="rId26"/>
    <p:sldId id="259" r:id="rId27"/>
    <p:sldId id="260" r:id="rId28"/>
    <p:sldId id="261" r:id="rId29"/>
    <p:sldId id="265" r:id="rId30"/>
    <p:sldId id="266" r:id="rId31"/>
    <p:sldId id="269" r:id="rId32"/>
    <p:sldId id="297" r:id="rId33"/>
    <p:sldId id="298" r:id="rId34"/>
    <p:sldId id="299" r:id="rId35"/>
    <p:sldId id="300" r:id="rId36"/>
    <p:sldId id="301" r:id="rId37"/>
    <p:sldId id="302" r:id="rId38"/>
    <p:sldId id="324" r:id="rId39"/>
    <p:sldId id="308" r:id="rId40"/>
    <p:sldId id="323" r:id="rId41"/>
    <p:sldId id="286" r:id="rId42"/>
    <p:sldId id="287" r:id="rId43"/>
    <p:sldId id="288" r:id="rId44"/>
    <p:sldId id="293" r:id="rId45"/>
    <p:sldId id="338" r:id="rId46"/>
    <p:sldId id="339" r:id="rId47"/>
    <p:sldId id="337" r:id="rId48"/>
    <p:sldId id="353" r:id="rId49"/>
    <p:sldId id="354" r:id="rId50"/>
    <p:sldId id="355" r:id="rId51"/>
    <p:sldId id="356" r:id="rId52"/>
  </p:sldIdLst>
  <p:sldSz cx="10693400" cy="7556500"/>
  <p:notesSz cx="10693400" cy="7556500"/>
  <p:embeddedFontLst>
    <p:embeddedFont>
      <p:font typeface="Georgia" pitchFamily="18" charset="0"/>
      <p:regular r:id="rId54"/>
      <p:bold r:id="rId55"/>
      <p:italic r:id="rId56"/>
      <p:boldItalic r:id="rId57"/>
    </p:embeddedFont>
    <p:embeddedFont>
      <p:font typeface="Calibri" pitchFamily="34" charset="0"/>
      <p:regular r:id="rId58"/>
      <p:bold r:id="rId59"/>
      <p:italic r:id="rId60"/>
      <p:boldItalic r:id="rId61"/>
    </p:embeddedFont>
    <p:embeddedFont>
      <p:font typeface="Century Gothic" pitchFamily="34" charset="0"/>
      <p:regular r:id="rId62"/>
      <p:bold r:id="rId63"/>
      <p:italic r:id="rId64"/>
      <p:boldItalic r:id="rId65"/>
    </p:embeddedFont>
    <p:embeddedFont>
      <p:font typeface="DejaVu Sans" pitchFamily="34" charset="0"/>
      <p:regular r:id="rId66"/>
      <p:bold r:id="rId67"/>
      <p:italic r:id="rId68"/>
      <p:boldItalic r:id="rId69"/>
    </p:embeddedFont>
    <p:embeddedFont>
      <p:font typeface="Cambria" pitchFamily="18" charset="0"/>
      <p:regular r:id="rId70"/>
      <p:bold r:id="rId71"/>
      <p:italic r:id="rId72"/>
      <p:boldItalic r:id="rId7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278" y="-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2.9820494710266882E-3"/>
          <c:y val="0.2096587638011074"/>
          <c:w val="0.98099847469343804"/>
          <c:h val="0.6896166356173327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Сдавали</c:v>
                </c:pt>
              </c:strCache>
            </c:strRef>
          </c:tx>
          <c:spPr>
            <a:solidFill>
              <a:schemeClr val="accent2"/>
            </a:solidFill>
          </c:spPr>
          <c:dPt>
            <c:idx val="0"/>
            <c:spPr>
              <a:solidFill>
                <a:schemeClr val="accent3"/>
              </a:solidFill>
              <a:ln>
                <a:solidFill>
                  <a:schemeClr val="accent1"/>
                </a:solidFill>
              </a:ln>
            </c:spPr>
          </c:dPt>
          <c:dPt>
            <c:idx val="1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600" smtClean="0">
                        <a:solidFill>
                          <a:srgbClr val="FF0000"/>
                        </a:solidFill>
                      </a:rPr>
                      <a:t>1</a:t>
                    </a:r>
                    <a:r>
                      <a:rPr lang="ru-RU" smtClean="0"/>
                      <a:t>408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4</a:t>
                    </a:r>
                    <a:r>
                      <a:rPr lang="ru-RU" smtClean="0"/>
                      <a:t>153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600">
                    <a:solidFill>
                      <a:srgbClr val="FF0000"/>
                    </a:solidFill>
                    <a:latin typeface="Georgi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История</c:v>
                </c:pt>
                <c:pt idx="1">
                  <c:v>Общество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1566</c:v>
                </c:pt>
                <c:pt idx="1">
                  <c:v>4518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Ср.балл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400" smtClean="0">
                        <a:solidFill>
                          <a:srgbClr val="FF0000"/>
                        </a:solidFill>
                      </a:rPr>
                      <a:t>5</a:t>
                    </a:r>
                    <a:r>
                      <a:rPr lang="ru-RU" smtClean="0"/>
                      <a:t>7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61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400">
                    <a:solidFill>
                      <a:srgbClr val="FF0000"/>
                    </a:solidFill>
                    <a:latin typeface="Georgi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История</c:v>
                </c:pt>
                <c:pt idx="1">
                  <c:v>Общество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58.6</c:v>
                </c:pt>
                <c:pt idx="1">
                  <c:v>58.3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 сдали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>
                        <a:solidFill>
                          <a:srgbClr val="FF0000"/>
                        </a:solidFill>
                      </a:rPr>
                      <a:t>5</a:t>
                    </a:r>
                    <a:r>
                      <a:rPr lang="en-US" smtClean="0"/>
                      <a:t>4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4</a:t>
                    </a:r>
                    <a:r>
                      <a:rPr lang="ru-RU" smtClean="0"/>
                      <a:t>32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400">
                    <a:solidFill>
                      <a:srgbClr val="FF0000"/>
                    </a:solidFill>
                    <a:latin typeface="Georgi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История</c:v>
                </c:pt>
                <c:pt idx="1">
                  <c:v>Общество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34</c:v>
                </c:pt>
                <c:pt idx="1">
                  <c:v>466</c:v>
                </c:pt>
              </c:numCache>
            </c:numRef>
          </c:val>
        </c:ser>
        <c:axId val="61682432"/>
        <c:axId val="61683968"/>
      </c:barChart>
      <c:catAx>
        <c:axId val="61682432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latin typeface="Georgia" pitchFamily="18" charset="0"/>
              </a:defRPr>
            </a:pPr>
            <a:endParaRPr lang="ru-RU"/>
          </a:p>
        </c:txPr>
        <c:crossAx val="61683968"/>
        <c:crosses val="autoZero"/>
        <c:auto val="1"/>
        <c:lblAlgn val="ctr"/>
        <c:lblOffset val="100"/>
      </c:catAx>
      <c:valAx>
        <c:axId val="6168396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616824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txPr>
        <a:bodyPr/>
        <a:lstStyle/>
        <a:p>
          <a:pPr>
            <a:defRPr sz="1600">
              <a:latin typeface="Georgia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3.5533305279291452E-2"/>
          <c:y val="1.5385480661071241E-2"/>
          <c:w val="0.96446660192613198"/>
          <c:h val="0.8940833976161695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Сдавали</c:v>
                </c:pt>
              </c:strCache>
            </c:strRef>
          </c:tx>
          <c:dLbls>
            <c:txPr>
              <a:bodyPr/>
              <a:lstStyle/>
              <a:p>
                <a:pPr>
                  <a:defRPr sz="1400">
                    <a:solidFill>
                      <a:srgbClr val="FF0000"/>
                    </a:solidFill>
                    <a:latin typeface="Georgi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История</c:v>
                </c:pt>
                <c:pt idx="1">
                  <c:v>Общество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1455</c:v>
                </c:pt>
                <c:pt idx="1">
                  <c:v>4135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 балл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>
                    <a:solidFill>
                      <a:srgbClr val="FF0000"/>
                    </a:solidFill>
                    <a:latin typeface="Georgi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История</c:v>
                </c:pt>
                <c:pt idx="1">
                  <c:v>Общество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56.8</c:v>
                </c:pt>
                <c:pt idx="1">
                  <c:v>57.6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100-б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>
                    <a:solidFill>
                      <a:schemeClr val="accent1"/>
                    </a:solidFill>
                    <a:latin typeface="Georgi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История</c:v>
                </c:pt>
                <c:pt idx="1">
                  <c:v>Общество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6</c:v>
                </c:pt>
                <c:pt idx="1">
                  <c:v>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Двойки</c:v>
                </c:pt>
              </c:strCache>
            </c:strRef>
          </c:tx>
          <c:spPr>
            <a:solidFill>
              <a:srgbClr val="FF0000"/>
            </a:solidFill>
          </c:spPr>
          <c:dLbls>
            <c:txPr>
              <a:bodyPr/>
              <a:lstStyle/>
              <a:p>
                <a:pPr>
                  <a:defRPr sz="1400">
                    <a:latin typeface="Georgi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История</c:v>
                </c:pt>
                <c:pt idx="1">
                  <c:v>Общество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74</c:v>
                </c:pt>
                <c:pt idx="1">
                  <c:v>583</c:v>
                </c:pt>
              </c:numCache>
            </c:numRef>
          </c:val>
        </c:ser>
        <c:axId val="124089856"/>
        <c:axId val="124091392"/>
      </c:barChart>
      <c:catAx>
        <c:axId val="124089856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latin typeface="Georgia" pitchFamily="18" charset="0"/>
              </a:defRPr>
            </a:pPr>
            <a:endParaRPr lang="ru-RU"/>
          </a:p>
        </c:txPr>
        <c:crossAx val="124091392"/>
        <c:crosses val="autoZero"/>
        <c:auto val="1"/>
        <c:lblAlgn val="ctr"/>
        <c:lblOffset val="100"/>
      </c:catAx>
      <c:valAx>
        <c:axId val="12409139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2408985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>
              <a:latin typeface="Georgia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2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c:spPr>
          <c:dLbls>
            <c:txPr>
              <a:bodyPr/>
              <a:lstStyle/>
              <a:p>
                <a:pPr>
                  <a:defRPr sz="1800" b="1">
                    <a:solidFill>
                      <a:srgbClr val="FF0000"/>
                    </a:solidFill>
                    <a:latin typeface="Georgia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inBase"/>
            <c:showVal val="1"/>
          </c:dLbls>
          <c:cat>
            <c:strRef>
              <c:f>Лист1!$A$2:$A$3</c:f>
              <c:strCache>
                <c:ptCount val="2"/>
                <c:pt idx="0">
                  <c:v>ср.балл история ЕГЭ</c:v>
                </c:pt>
                <c:pt idx="1">
                  <c:v>ср.балл  общество ЕГЭ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62.7</c:v>
                </c:pt>
                <c:pt idx="1">
                  <c:v>57.8</c:v>
                </c:pt>
              </c:numCache>
            </c:numRef>
          </c:val>
        </c:ser>
        <c:ser>
          <c:idx val="0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dLbls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ср.балл история ЕГЭ</c:v>
                </c:pt>
                <c:pt idx="1">
                  <c:v>ср.балл  общество ЕГЭ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61</c:v>
                </c:pt>
                <c:pt idx="1">
                  <c:v>60</c:v>
                </c:pt>
              </c:numCache>
            </c:numRef>
          </c:val>
        </c:ser>
        <c:ser>
          <c:idx val="1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dLbls>
            <c:txPr>
              <a:bodyPr/>
              <a:lstStyle/>
              <a:p>
                <a:pPr>
                  <a:defRPr sz="20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ср.балл история ЕГЭ</c:v>
                </c:pt>
                <c:pt idx="1">
                  <c:v>ср.балл  общество ЕГЭ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73.900000000000006</c:v>
                </c:pt>
                <c:pt idx="1">
                  <c:v>71</c:v>
                </c:pt>
              </c:numCache>
            </c:numRef>
          </c:val>
        </c:ser>
        <c:axId val="124212736"/>
        <c:axId val="124214272"/>
      </c:barChart>
      <c:catAx>
        <c:axId val="124212736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4214272"/>
        <c:crosses val="autoZero"/>
        <c:auto val="1"/>
        <c:lblAlgn val="ctr"/>
        <c:lblOffset val="100"/>
      </c:catAx>
      <c:valAx>
        <c:axId val="12421427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2421273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район -19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ср.балл история ЕГЭ</c:v>
                </c:pt>
                <c:pt idx="1">
                  <c:v>ср.балл  общество ЕГЭ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62.7</c:v>
                </c:pt>
                <c:pt idx="1">
                  <c:v>57.7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край -19</c:v>
                </c:pt>
              </c:strCache>
            </c:strRef>
          </c:tx>
          <c:spPr>
            <a:solidFill>
              <a:srgbClr val="FFC000"/>
            </a:solidFill>
          </c:spPr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ср.балл история ЕГЭ</c:v>
                </c:pt>
                <c:pt idx="1">
                  <c:v>ср.балл  общество ЕГЭ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58.6</c:v>
                </c:pt>
                <c:pt idx="1">
                  <c:v>58.3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муниц -20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ср.балл история ЕГЭ</c:v>
                </c:pt>
                <c:pt idx="1">
                  <c:v>ср.балл  общество ЕГЭ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61</c:v>
                </c:pt>
                <c:pt idx="1">
                  <c:v>60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край -202</c:v>
                </c:pt>
              </c:strCache>
            </c:strRef>
          </c:tx>
          <c:spPr>
            <a:solidFill>
              <a:srgbClr val="FFFF00"/>
            </a:solidFill>
          </c:spPr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ср.балл история ЕГЭ</c:v>
                </c:pt>
                <c:pt idx="1">
                  <c:v>ср.балл  общество ЕГЭ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56.8</c:v>
                </c:pt>
                <c:pt idx="1">
                  <c:v>57.6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ВГО-21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</c:spPr>
          <c:dLbls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Val val="1"/>
          </c:dLbls>
          <c:cat>
            <c:strRef>
              <c:f>Лист1!$A$2:$A$3</c:f>
              <c:strCache>
                <c:ptCount val="2"/>
                <c:pt idx="0">
                  <c:v>ср.балл история ЕГЭ</c:v>
                </c:pt>
                <c:pt idx="1">
                  <c:v>ср.балл  общество ЕГЭ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73.900000000000006</c:v>
                </c:pt>
                <c:pt idx="1">
                  <c:v>71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Край-21</c:v>
                </c:pt>
              </c:strCache>
            </c:strRef>
          </c:tx>
          <c:spPr>
            <a:solidFill>
              <a:srgbClr val="FFFF00"/>
            </a:solidFill>
          </c:spPr>
          <c:dLbls>
            <c:txPr>
              <a:bodyPr/>
              <a:lstStyle/>
              <a:p>
                <a:pPr>
                  <a:defRPr sz="2000" b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ср.балл история ЕГЭ</c:v>
                </c:pt>
                <c:pt idx="1">
                  <c:v>ср.балл  общество ЕГЭ</c:v>
                </c:pt>
              </c:strCache>
            </c:strRef>
          </c:cat>
          <c:val>
            <c:numRef>
              <c:f>Лист1!$G$2:$G$3</c:f>
              <c:numCache>
                <c:formatCode>General</c:formatCode>
                <c:ptCount val="2"/>
                <c:pt idx="0">
                  <c:v>57</c:v>
                </c:pt>
                <c:pt idx="1">
                  <c:v>61</c:v>
                </c:pt>
              </c:numCache>
            </c:numRef>
          </c:val>
        </c:ser>
        <c:axId val="124265600"/>
        <c:axId val="124267136"/>
      </c:barChart>
      <c:catAx>
        <c:axId val="124265600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4267136"/>
        <c:crosses val="autoZero"/>
        <c:auto val="1"/>
        <c:lblAlgn val="ctr"/>
        <c:lblOffset val="100"/>
      </c:catAx>
      <c:valAx>
        <c:axId val="12426713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242656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5783650559119562"/>
          <c:y val="0.36892074720755758"/>
          <c:w val="0.13424583803509146"/>
          <c:h val="0.39323745759173784"/>
        </c:manualLayout>
      </c:layout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axId val="124306944"/>
        <c:axId val="124308480"/>
      </c:barChart>
      <c:catAx>
        <c:axId val="12430694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>
                <a:latin typeface="Georgia" pitchFamily="18" charset="0"/>
              </a:defRPr>
            </a:pPr>
            <a:endParaRPr lang="ru-RU"/>
          </a:p>
        </c:txPr>
        <c:crossAx val="124308480"/>
        <c:crosses val="autoZero"/>
        <c:auto val="1"/>
        <c:lblAlgn val="ctr"/>
        <c:lblOffset val="100"/>
      </c:catAx>
      <c:valAx>
        <c:axId val="12430848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24306944"/>
        <c:crosses val="autoZero"/>
        <c:crossBetween val="between"/>
      </c:valAx>
      <c:spPr>
        <a:noFill/>
        <a:ln w="25400">
          <a:noFill/>
        </a:ln>
      </c:spPr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A81F1A-3E39-4D5F-91DA-28BD06886E7B}" type="doc">
      <dgm:prSet loTypeId="urn:microsoft.com/office/officeart/2005/8/layout/hProcess3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6528C36-9470-46BB-A4F5-36034FD02A72}">
      <dgm:prSet custT="1"/>
      <dgm:spPr/>
      <dgm:t>
        <a:bodyPr/>
        <a:lstStyle/>
        <a:p>
          <a:pPr algn="just" rtl="0"/>
          <a:r>
            <a: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Обновление методических  подходов к преподаванию истории и обществознания в условиях реализации ФГОС ООО, перехода на ФГОС СОО через  обобщение   и распространение инновационного образовательного опыта  педагогов</a:t>
          </a:r>
          <a:endParaRPr lang="ru-RU" sz="24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014679D-9100-4678-B049-A4803A4CD2AF}" type="parTrans" cxnId="{1A15FA73-A64B-46BE-8C75-55E85048C032}">
      <dgm:prSet/>
      <dgm:spPr/>
      <dgm:t>
        <a:bodyPr/>
        <a:lstStyle/>
        <a:p>
          <a:endParaRPr lang="ru-RU"/>
        </a:p>
      </dgm:t>
    </dgm:pt>
    <dgm:pt modelId="{79F06C9A-2FD5-4C66-BEE0-2BE8F2C12059}" type="sibTrans" cxnId="{1A15FA73-A64B-46BE-8C75-55E85048C032}">
      <dgm:prSet/>
      <dgm:spPr/>
      <dgm:t>
        <a:bodyPr/>
        <a:lstStyle/>
        <a:p>
          <a:endParaRPr lang="ru-RU"/>
        </a:p>
      </dgm:t>
    </dgm:pt>
    <dgm:pt modelId="{2B2E0305-7961-4723-80B2-399A2DF675AB}">
      <dgm:prSet/>
      <dgm:spPr/>
      <dgm:t>
        <a:bodyPr/>
        <a:lstStyle/>
        <a:p>
          <a:pPr rtl="0"/>
          <a:endParaRPr lang="ru-RU" dirty="0"/>
        </a:p>
      </dgm:t>
    </dgm:pt>
    <dgm:pt modelId="{20BE9F72-8989-43CB-B8CF-3440652B9D26}" type="parTrans" cxnId="{8CCC0A02-7BF9-4F00-A22D-B82ABAA75377}">
      <dgm:prSet/>
      <dgm:spPr/>
      <dgm:t>
        <a:bodyPr/>
        <a:lstStyle/>
        <a:p>
          <a:endParaRPr lang="ru-RU"/>
        </a:p>
      </dgm:t>
    </dgm:pt>
    <dgm:pt modelId="{B95640F5-4F7F-4FDB-AA5A-56A63A883B1F}" type="sibTrans" cxnId="{8CCC0A02-7BF9-4F00-A22D-B82ABAA75377}">
      <dgm:prSet/>
      <dgm:spPr/>
      <dgm:t>
        <a:bodyPr/>
        <a:lstStyle/>
        <a:p>
          <a:endParaRPr lang="ru-RU"/>
        </a:p>
      </dgm:t>
    </dgm:pt>
    <dgm:pt modelId="{25006CB9-9F94-4F7E-93FA-AB93FC3E1D64}" type="pres">
      <dgm:prSet presAssocID="{A3A81F1A-3E39-4D5F-91DA-28BD06886E7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2E2DDE-D568-4533-898F-B281C0BA5AE4}" type="pres">
      <dgm:prSet presAssocID="{A3A81F1A-3E39-4D5F-91DA-28BD06886E7B}" presName="dummy" presStyleCnt="0"/>
      <dgm:spPr/>
      <dgm:t>
        <a:bodyPr/>
        <a:lstStyle/>
        <a:p>
          <a:endParaRPr lang="ru-RU"/>
        </a:p>
      </dgm:t>
    </dgm:pt>
    <dgm:pt modelId="{38147CE6-1903-44E1-87D0-F5C713349298}" type="pres">
      <dgm:prSet presAssocID="{A3A81F1A-3E39-4D5F-91DA-28BD06886E7B}" presName="linH" presStyleCnt="0"/>
      <dgm:spPr/>
      <dgm:t>
        <a:bodyPr/>
        <a:lstStyle/>
        <a:p>
          <a:endParaRPr lang="ru-RU"/>
        </a:p>
      </dgm:t>
    </dgm:pt>
    <dgm:pt modelId="{8B68A614-E9D3-4EEE-A93D-44799868BE05}" type="pres">
      <dgm:prSet presAssocID="{A3A81F1A-3E39-4D5F-91DA-28BD06886E7B}" presName="padding1" presStyleCnt="0"/>
      <dgm:spPr/>
      <dgm:t>
        <a:bodyPr/>
        <a:lstStyle/>
        <a:p>
          <a:endParaRPr lang="ru-RU"/>
        </a:p>
      </dgm:t>
    </dgm:pt>
    <dgm:pt modelId="{335C952C-9D64-4F85-8C89-DB7EF9C46248}" type="pres">
      <dgm:prSet presAssocID="{B6528C36-9470-46BB-A4F5-36034FD02A72}" presName="linV" presStyleCnt="0"/>
      <dgm:spPr/>
      <dgm:t>
        <a:bodyPr/>
        <a:lstStyle/>
        <a:p>
          <a:endParaRPr lang="ru-RU"/>
        </a:p>
      </dgm:t>
    </dgm:pt>
    <dgm:pt modelId="{8860A547-7282-4E80-91FC-4FE113E5A8F8}" type="pres">
      <dgm:prSet presAssocID="{B6528C36-9470-46BB-A4F5-36034FD02A72}" presName="spVertical1" presStyleCnt="0"/>
      <dgm:spPr/>
      <dgm:t>
        <a:bodyPr/>
        <a:lstStyle/>
        <a:p>
          <a:endParaRPr lang="ru-RU"/>
        </a:p>
      </dgm:t>
    </dgm:pt>
    <dgm:pt modelId="{A1469E30-328C-4F58-9458-07085B9633B0}" type="pres">
      <dgm:prSet presAssocID="{B6528C36-9470-46BB-A4F5-36034FD02A72}" presName="parTx" presStyleLbl="revTx" presStyleIdx="0" presStyleCnt="2" custAng="20781185" custScaleX="1084020" custScaleY="65652" custLinFactNeighborX="3413" custLinFactNeighborY="187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101B22-5BFD-47FE-8B64-1BCC3F259A1C}" type="pres">
      <dgm:prSet presAssocID="{B6528C36-9470-46BB-A4F5-36034FD02A72}" presName="spVertical2" presStyleCnt="0"/>
      <dgm:spPr/>
      <dgm:t>
        <a:bodyPr/>
        <a:lstStyle/>
        <a:p>
          <a:endParaRPr lang="ru-RU"/>
        </a:p>
      </dgm:t>
    </dgm:pt>
    <dgm:pt modelId="{820A6DAB-7450-41B2-8A6E-BB38FBE5E5C9}" type="pres">
      <dgm:prSet presAssocID="{B6528C36-9470-46BB-A4F5-36034FD02A72}" presName="spVertical3" presStyleCnt="0"/>
      <dgm:spPr/>
      <dgm:t>
        <a:bodyPr/>
        <a:lstStyle/>
        <a:p>
          <a:endParaRPr lang="ru-RU"/>
        </a:p>
      </dgm:t>
    </dgm:pt>
    <dgm:pt modelId="{A87BDCA0-99E0-420D-92C4-56D1FFD80FC3}" type="pres">
      <dgm:prSet presAssocID="{79F06C9A-2FD5-4C66-BEE0-2BE8F2C12059}" presName="space" presStyleCnt="0"/>
      <dgm:spPr/>
      <dgm:t>
        <a:bodyPr/>
        <a:lstStyle/>
        <a:p>
          <a:endParaRPr lang="ru-RU"/>
        </a:p>
      </dgm:t>
    </dgm:pt>
    <dgm:pt modelId="{D31A0F8C-839C-442F-942B-21B774A24468}" type="pres">
      <dgm:prSet presAssocID="{2B2E0305-7961-4723-80B2-399A2DF675AB}" presName="linV" presStyleCnt="0"/>
      <dgm:spPr/>
      <dgm:t>
        <a:bodyPr/>
        <a:lstStyle/>
        <a:p>
          <a:endParaRPr lang="ru-RU"/>
        </a:p>
      </dgm:t>
    </dgm:pt>
    <dgm:pt modelId="{BC17B1E0-DC3A-4C5E-A53D-5751634B5218}" type="pres">
      <dgm:prSet presAssocID="{2B2E0305-7961-4723-80B2-399A2DF675AB}" presName="spVertical1" presStyleCnt="0"/>
      <dgm:spPr/>
      <dgm:t>
        <a:bodyPr/>
        <a:lstStyle/>
        <a:p>
          <a:endParaRPr lang="ru-RU"/>
        </a:p>
      </dgm:t>
    </dgm:pt>
    <dgm:pt modelId="{DE7B578B-0211-4134-BEF8-73AD31FDAD6B}" type="pres">
      <dgm:prSet presAssocID="{2B2E0305-7961-4723-80B2-399A2DF675AB}" presName="parTx" presStyleLbl="revTx" presStyleIdx="1" presStyleCnt="2" custLinFactNeighborX="2708" custLinFactNeighborY="329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8F6164-6320-4F40-BFA8-05D20AC16D7A}" type="pres">
      <dgm:prSet presAssocID="{2B2E0305-7961-4723-80B2-399A2DF675AB}" presName="spVertical2" presStyleCnt="0"/>
      <dgm:spPr/>
      <dgm:t>
        <a:bodyPr/>
        <a:lstStyle/>
        <a:p>
          <a:endParaRPr lang="ru-RU"/>
        </a:p>
      </dgm:t>
    </dgm:pt>
    <dgm:pt modelId="{D88ACE0E-8F48-46BC-AD94-DA3B2D4B8715}" type="pres">
      <dgm:prSet presAssocID="{2B2E0305-7961-4723-80B2-399A2DF675AB}" presName="spVertical3" presStyleCnt="0"/>
      <dgm:spPr/>
      <dgm:t>
        <a:bodyPr/>
        <a:lstStyle/>
        <a:p>
          <a:endParaRPr lang="ru-RU"/>
        </a:p>
      </dgm:t>
    </dgm:pt>
    <dgm:pt modelId="{A9C4355D-7A2C-4988-B72A-1AFCC16AD2DD}" type="pres">
      <dgm:prSet presAssocID="{A3A81F1A-3E39-4D5F-91DA-28BD06886E7B}" presName="padding2" presStyleCnt="0"/>
      <dgm:spPr/>
      <dgm:t>
        <a:bodyPr/>
        <a:lstStyle/>
        <a:p>
          <a:endParaRPr lang="ru-RU"/>
        </a:p>
      </dgm:t>
    </dgm:pt>
    <dgm:pt modelId="{66E000AE-4EFD-4F88-97CD-F9E77144158C}" type="pres">
      <dgm:prSet presAssocID="{A3A81F1A-3E39-4D5F-91DA-28BD06886E7B}" presName="negArrow" presStyleCnt="0"/>
      <dgm:spPr/>
      <dgm:t>
        <a:bodyPr/>
        <a:lstStyle/>
        <a:p>
          <a:endParaRPr lang="ru-RU"/>
        </a:p>
      </dgm:t>
    </dgm:pt>
    <dgm:pt modelId="{71795985-58DC-40E1-AFA3-F2F93404E492}" type="pres">
      <dgm:prSet presAssocID="{A3A81F1A-3E39-4D5F-91DA-28BD06886E7B}" presName="backgroundArrow" presStyleLbl="node1" presStyleIdx="0" presStyleCnt="1" custAng="20735367" custLinFactNeighborX="-381" custLinFactNeighborY="-8178"/>
      <dgm:spPr>
        <a:solidFill>
          <a:schemeClr val="accent3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endParaRPr lang="ru-RU"/>
        </a:p>
      </dgm:t>
    </dgm:pt>
  </dgm:ptLst>
  <dgm:cxnLst>
    <dgm:cxn modelId="{B0E81AD6-6D7E-4A48-9971-E0F067638CFE}" type="presOf" srcId="{B6528C36-9470-46BB-A4F5-36034FD02A72}" destId="{A1469E30-328C-4F58-9458-07085B9633B0}" srcOrd="0" destOrd="0" presId="urn:microsoft.com/office/officeart/2005/8/layout/hProcess3"/>
    <dgm:cxn modelId="{1A15FA73-A64B-46BE-8C75-55E85048C032}" srcId="{A3A81F1A-3E39-4D5F-91DA-28BD06886E7B}" destId="{B6528C36-9470-46BB-A4F5-36034FD02A72}" srcOrd="0" destOrd="0" parTransId="{B014679D-9100-4678-B049-A4803A4CD2AF}" sibTransId="{79F06C9A-2FD5-4C66-BEE0-2BE8F2C12059}"/>
    <dgm:cxn modelId="{EA1AAC02-79AA-48CC-9336-6D7C3EA7DD56}" type="presOf" srcId="{2B2E0305-7961-4723-80B2-399A2DF675AB}" destId="{DE7B578B-0211-4134-BEF8-73AD31FDAD6B}" srcOrd="0" destOrd="0" presId="urn:microsoft.com/office/officeart/2005/8/layout/hProcess3"/>
    <dgm:cxn modelId="{8CCC0A02-7BF9-4F00-A22D-B82ABAA75377}" srcId="{A3A81F1A-3E39-4D5F-91DA-28BD06886E7B}" destId="{2B2E0305-7961-4723-80B2-399A2DF675AB}" srcOrd="1" destOrd="0" parTransId="{20BE9F72-8989-43CB-B8CF-3440652B9D26}" sibTransId="{B95640F5-4F7F-4FDB-AA5A-56A63A883B1F}"/>
    <dgm:cxn modelId="{1D3302D7-82CC-4ECC-9D1A-190DE84E83C4}" type="presOf" srcId="{A3A81F1A-3E39-4D5F-91DA-28BD06886E7B}" destId="{25006CB9-9F94-4F7E-93FA-AB93FC3E1D64}" srcOrd="0" destOrd="0" presId="urn:microsoft.com/office/officeart/2005/8/layout/hProcess3"/>
    <dgm:cxn modelId="{F7A6B562-20E8-4749-BA8D-FABBB2818F9B}" type="presParOf" srcId="{25006CB9-9F94-4F7E-93FA-AB93FC3E1D64}" destId="{B62E2DDE-D568-4533-898F-B281C0BA5AE4}" srcOrd="0" destOrd="0" presId="urn:microsoft.com/office/officeart/2005/8/layout/hProcess3"/>
    <dgm:cxn modelId="{2F5FC390-0EAF-4001-903E-8391FB7A07BC}" type="presParOf" srcId="{25006CB9-9F94-4F7E-93FA-AB93FC3E1D64}" destId="{38147CE6-1903-44E1-87D0-F5C713349298}" srcOrd="1" destOrd="0" presId="urn:microsoft.com/office/officeart/2005/8/layout/hProcess3"/>
    <dgm:cxn modelId="{E935CFB4-2175-4910-9F02-102CFD754839}" type="presParOf" srcId="{38147CE6-1903-44E1-87D0-F5C713349298}" destId="{8B68A614-E9D3-4EEE-A93D-44799868BE05}" srcOrd="0" destOrd="0" presId="urn:microsoft.com/office/officeart/2005/8/layout/hProcess3"/>
    <dgm:cxn modelId="{90FCE092-52A4-4E3E-8191-D2B780B23D13}" type="presParOf" srcId="{38147CE6-1903-44E1-87D0-F5C713349298}" destId="{335C952C-9D64-4F85-8C89-DB7EF9C46248}" srcOrd="1" destOrd="0" presId="urn:microsoft.com/office/officeart/2005/8/layout/hProcess3"/>
    <dgm:cxn modelId="{DFCB880F-3DDE-4918-B0D1-8D6ECB43F844}" type="presParOf" srcId="{335C952C-9D64-4F85-8C89-DB7EF9C46248}" destId="{8860A547-7282-4E80-91FC-4FE113E5A8F8}" srcOrd="0" destOrd="0" presId="urn:microsoft.com/office/officeart/2005/8/layout/hProcess3"/>
    <dgm:cxn modelId="{F1AE47D4-B819-4916-9952-754FE93C739D}" type="presParOf" srcId="{335C952C-9D64-4F85-8C89-DB7EF9C46248}" destId="{A1469E30-328C-4F58-9458-07085B9633B0}" srcOrd="1" destOrd="0" presId="urn:microsoft.com/office/officeart/2005/8/layout/hProcess3"/>
    <dgm:cxn modelId="{F92CE23D-56FC-43F3-898F-CC8AF3D25390}" type="presParOf" srcId="{335C952C-9D64-4F85-8C89-DB7EF9C46248}" destId="{1C101B22-5BFD-47FE-8B64-1BCC3F259A1C}" srcOrd="2" destOrd="0" presId="urn:microsoft.com/office/officeart/2005/8/layout/hProcess3"/>
    <dgm:cxn modelId="{80F2083D-3B74-45AB-A4CF-E32EC6FD8BDC}" type="presParOf" srcId="{335C952C-9D64-4F85-8C89-DB7EF9C46248}" destId="{820A6DAB-7450-41B2-8A6E-BB38FBE5E5C9}" srcOrd="3" destOrd="0" presId="urn:microsoft.com/office/officeart/2005/8/layout/hProcess3"/>
    <dgm:cxn modelId="{AE100DF7-5543-49BC-90CC-56873D6AD269}" type="presParOf" srcId="{38147CE6-1903-44E1-87D0-F5C713349298}" destId="{A87BDCA0-99E0-420D-92C4-56D1FFD80FC3}" srcOrd="2" destOrd="0" presId="urn:microsoft.com/office/officeart/2005/8/layout/hProcess3"/>
    <dgm:cxn modelId="{68F8257E-AD2F-4727-8623-FF6AEDA83829}" type="presParOf" srcId="{38147CE6-1903-44E1-87D0-F5C713349298}" destId="{D31A0F8C-839C-442F-942B-21B774A24468}" srcOrd="3" destOrd="0" presId="urn:microsoft.com/office/officeart/2005/8/layout/hProcess3"/>
    <dgm:cxn modelId="{4E4008A4-7762-4482-8DCD-9795F1B29B55}" type="presParOf" srcId="{D31A0F8C-839C-442F-942B-21B774A24468}" destId="{BC17B1E0-DC3A-4C5E-A53D-5751634B5218}" srcOrd="0" destOrd="0" presId="urn:microsoft.com/office/officeart/2005/8/layout/hProcess3"/>
    <dgm:cxn modelId="{FF0CF5EA-F9E6-4D85-898D-96C256DA2C72}" type="presParOf" srcId="{D31A0F8C-839C-442F-942B-21B774A24468}" destId="{DE7B578B-0211-4134-BEF8-73AD31FDAD6B}" srcOrd="1" destOrd="0" presId="urn:microsoft.com/office/officeart/2005/8/layout/hProcess3"/>
    <dgm:cxn modelId="{9EF85171-FFF1-4E95-9038-8F8994A468BA}" type="presParOf" srcId="{D31A0F8C-839C-442F-942B-21B774A24468}" destId="{308F6164-6320-4F40-BFA8-05D20AC16D7A}" srcOrd="2" destOrd="0" presId="urn:microsoft.com/office/officeart/2005/8/layout/hProcess3"/>
    <dgm:cxn modelId="{EA21A176-5398-4E9A-93F7-C2C3D6294DC4}" type="presParOf" srcId="{D31A0F8C-839C-442F-942B-21B774A24468}" destId="{D88ACE0E-8F48-46BC-AD94-DA3B2D4B8715}" srcOrd="3" destOrd="0" presId="urn:microsoft.com/office/officeart/2005/8/layout/hProcess3"/>
    <dgm:cxn modelId="{02E05B9B-57C9-4BA4-A69C-469A8D35C5EB}" type="presParOf" srcId="{38147CE6-1903-44E1-87D0-F5C713349298}" destId="{A9C4355D-7A2C-4988-B72A-1AFCC16AD2DD}" srcOrd="4" destOrd="0" presId="urn:microsoft.com/office/officeart/2005/8/layout/hProcess3"/>
    <dgm:cxn modelId="{8D50C5B1-D2E1-4347-994C-279AC99622C7}" type="presParOf" srcId="{38147CE6-1903-44E1-87D0-F5C713349298}" destId="{66E000AE-4EFD-4F88-97CD-F9E77144158C}" srcOrd="5" destOrd="0" presId="urn:microsoft.com/office/officeart/2005/8/layout/hProcess3"/>
    <dgm:cxn modelId="{C3550D72-ABAF-4794-8CBA-AAA7440DA188}" type="presParOf" srcId="{38147CE6-1903-44E1-87D0-F5C713349298}" destId="{71795985-58DC-40E1-AFA3-F2F93404E492}" srcOrd="6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6ABA83-D067-40F1-A70B-52B267970D3E}" type="doc">
      <dgm:prSet loTypeId="urn:microsoft.com/office/officeart/2005/8/layout/matrix3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6AADC46-ACDC-46FE-B49F-0B8022666CCC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1.Обеспечить информационно-методическую поддержку педагогов по обновлению содержания </a:t>
          </a:r>
          <a:r>
            <a:rPr lang="ru-RU" sz="20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историко</a:t>
          </a:r>
          <a:r>
            <a:rPr lang="ru-R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- обществоведческого образования,  внедрению и реализации  ФГОС ООО, СОО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. 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46063B04-9D06-4F9F-9EB2-2755E3BFE305}" type="parTrans" cxnId="{04128A61-234E-412F-B96F-101A76F4EA98}">
      <dgm:prSet/>
      <dgm:spPr/>
      <dgm:t>
        <a:bodyPr/>
        <a:lstStyle/>
        <a:p>
          <a:endParaRPr lang="ru-RU"/>
        </a:p>
      </dgm:t>
    </dgm:pt>
    <dgm:pt modelId="{D0628459-6483-4757-AD44-4A410603907F}" type="sibTrans" cxnId="{04128A61-234E-412F-B96F-101A76F4EA98}">
      <dgm:prSet/>
      <dgm:spPr/>
      <dgm:t>
        <a:bodyPr/>
        <a:lstStyle/>
        <a:p>
          <a:endParaRPr lang="ru-RU"/>
        </a:p>
      </dgm:t>
    </dgm:pt>
    <dgm:pt modelId="{D62B04BF-58FC-434F-9477-1E517141DC77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2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2.Повышать  профессионализм педагогов через активные формы  проведения уроков и заседаний МО, использование современных педагогических  и дистанционных технологий, нестандартных форм работы с одарёнными детьми. </a:t>
          </a:r>
          <a:endParaRPr lang="ru-RU" sz="22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68F6310-084A-4D04-BB25-9E9236EAF238}" type="parTrans" cxnId="{B9F5C562-76E2-4A6E-B452-D904A6190527}">
      <dgm:prSet/>
      <dgm:spPr/>
      <dgm:t>
        <a:bodyPr/>
        <a:lstStyle/>
        <a:p>
          <a:endParaRPr lang="ru-RU"/>
        </a:p>
      </dgm:t>
    </dgm:pt>
    <dgm:pt modelId="{6194C460-52CB-4BBE-97C3-0A03C28DAECC}" type="sibTrans" cxnId="{B9F5C562-76E2-4A6E-B452-D904A6190527}">
      <dgm:prSet/>
      <dgm:spPr/>
      <dgm:t>
        <a:bodyPr/>
        <a:lstStyle/>
        <a:p>
          <a:endParaRPr lang="ru-RU"/>
        </a:p>
      </dgm:t>
    </dgm:pt>
    <dgm:pt modelId="{BC736A64-B00D-4262-A359-CC873B67327E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2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3.Совершенствовать профессиональную компетентность учителей в условиях перехода на НСУР</a:t>
          </a:r>
          <a:r>
            <a:rPr lang="ru-RU" sz="2200" dirty="0" smtClean="0">
              <a:solidFill>
                <a:srgbClr val="FF0000"/>
              </a:solidFill>
            </a:rPr>
            <a:t>.</a:t>
          </a:r>
          <a:endParaRPr lang="ru-RU" sz="2200" b="1" dirty="0">
            <a:solidFill>
              <a:srgbClr val="FF0000"/>
            </a:solidFill>
            <a:latin typeface="Georgia" pitchFamily="18" charset="0"/>
            <a:cs typeface="Times New Roman" pitchFamily="18" charset="0"/>
          </a:endParaRPr>
        </a:p>
      </dgm:t>
    </dgm:pt>
    <dgm:pt modelId="{DBEF1E10-AF45-4B87-A98F-818A8FC94F57}" type="parTrans" cxnId="{27FF1359-C788-4EA7-84C5-503DADE4C874}">
      <dgm:prSet/>
      <dgm:spPr/>
      <dgm:t>
        <a:bodyPr/>
        <a:lstStyle/>
        <a:p>
          <a:endParaRPr lang="ru-RU"/>
        </a:p>
      </dgm:t>
    </dgm:pt>
    <dgm:pt modelId="{C6E95C1F-2985-4384-B9C9-7CC09EC94BC5}" type="sibTrans" cxnId="{27FF1359-C788-4EA7-84C5-503DADE4C874}">
      <dgm:prSet/>
      <dgm:spPr/>
      <dgm:t>
        <a:bodyPr/>
        <a:lstStyle/>
        <a:p>
          <a:endParaRPr lang="ru-RU"/>
        </a:p>
      </dgm:t>
    </dgm:pt>
    <dgm:pt modelId="{AEB9892F-9E59-48A0-B2EA-F9053BAE3F58}" type="pres">
      <dgm:prSet presAssocID="{C26ABA83-D067-40F1-A70B-52B267970D3E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773BA5-EF8E-4B6C-B429-A540F4C1F809}" type="pres">
      <dgm:prSet presAssocID="{C26ABA83-D067-40F1-A70B-52B267970D3E}" presName="diamond" presStyleLbl="bgShp" presStyleIdx="0" presStyleCnt="1"/>
      <dgm:spPr/>
      <dgm:t>
        <a:bodyPr/>
        <a:lstStyle/>
        <a:p>
          <a:endParaRPr lang="ru-RU"/>
        </a:p>
      </dgm:t>
    </dgm:pt>
    <dgm:pt modelId="{F993A586-1710-4803-A70D-28701CAE28DD}" type="pres">
      <dgm:prSet presAssocID="{C26ABA83-D067-40F1-A70B-52B267970D3E}" presName="quad1" presStyleLbl="node1" presStyleIdx="0" presStyleCnt="4" custScaleX="200282" custScaleY="132635" custLinFactNeighborX="-51953" custLinFactNeighborY="-227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67D694-4A66-48FA-9D1C-95E94A053C24}" type="pres">
      <dgm:prSet presAssocID="{C26ABA83-D067-40F1-A70B-52B267970D3E}" presName="quad2" presStyleLbl="node1" presStyleIdx="1" presStyleCnt="4" custScaleX="203108" custScaleY="140794" custLinFactNeighborX="48505" custLinFactNeighborY="-64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2EC044-09B1-4A13-86ED-93F479C6A472}" type="pres">
      <dgm:prSet presAssocID="{C26ABA83-D067-40F1-A70B-52B267970D3E}" presName="quad3" presStyleLbl="node1" presStyleIdx="2" presStyleCnt="4" custScaleX="204670" custScaleY="132175" custLinFactNeighborX="55531" custLinFactNeighborY="131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97EEB6-DBA2-41EA-ADD5-2FD2C489C097}" type="pres">
      <dgm:prSet presAssocID="{C26ABA83-D067-40F1-A70B-52B267970D3E}" presName="quad4" presStyleLbl="node1" presStyleIdx="3" presStyleCnt="4" custFlipVert="1" custFlipHor="0" custScaleX="4868" custScaleY="30547" custLinFactX="46901" custLinFactNeighborX="100000" custLinFactNeighborY="29412">
        <dgm:presLayoutVars>
          <dgm:chMax val="0"/>
          <dgm:chPref val="0"/>
          <dgm:bulletEnabled val="1"/>
        </dgm:presLayoutVars>
      </dgm:prSet>
      <dgm:spPr>
        <a:solidFill>
          <a:schemeClr val="bg1"/>
        </a:solidFill>
      </dgm:spPr>
      <dgm:t>
        <a:bodyPr/>
        <a:lstStyle/>
        <a:p>
          <a:endParaRPr lang="ru-RU"/>
        </a:p>
      </dgm:t>
    </dgm:pt>
  </dgm:ptLst>
  <dgm:cxnLst>
    <dgm:cxn modelId="{B9F5C562-76E2-4A6E-B452-D904A6190527}" srcId="{C26ABA83-D067-40F1-A70B-52B267970D3E}" destId="{D62B04BF-58FC-434F-9477-1E517141DC77}" srcOrd="1" destOrd="0" parTransId="{A68F6310-084A-4D04-BB25-9E9236EAF238}" sibTransId="{6194C460-52CB-4BBE-97C3-0A03C28DAECC}"/>
    <dgm:cxn modelId="{F65D1032-D370-4CF6-B142-43820558832A}" type="presOf" srcId="{06AADC46-ACDC-46FE-B49F-0B8022666CCC}" destId="{F993A586-1710-4803-A70D-28701CAE28DD}" srcOrd="0" destOrd="0" presId="urn:microsoft.com/office/officeart/2005/8/layout/matrix3"/>
    <dgm:cxn modelId="{EAFE5299-87D1-4BDF-A05F-124AA1AD8E8F}" type="presOf" srcId="{C26ABA83-D067-40F1-A70B-52B267970D3E}" destId="{AEB9892F-9E59-48A0-B2EA-F9053BAE3F58}" srcOrd="0" destOrd="0" presId="urn:microsoft.com/office/officeart/2005/8/layout/matrix3"/>
    <dgm:cxn modelId="{958A076F-E4A1-418F-8BEB-906288D6D735}" type="presOf" srcId="{BC736A64-B00D-4262-A359-CC873B67327E}" destId="{5A2EC044-09B1-4A13-86ED-93F479C6A472}" srcOrd="0" destOrd="0" presId="urn:microsoft.com/office/officeart/2005/8/layout/matrix3"/>
    <dgm:cxn modelId="{D3615BD7-E540-4870-B8F6-04B7FFBED4C3}" type="presOf" srcId="{D62B04BF-58FC-434F-9477-1E517141DC77}" destId="{6A67D694-4A66-48FA-9D1C-95E94A053C24}" srcOrd="0" destOrd="0" presId="urn:microsoft.com/office/officeart/2005/8/layout/matrix3"/>
    <dgm:cxn modelId="{27FF1359-C788-4EA7-84C5-503DADE4C874}" srcId="{C26ABA83-D067-40F1-A70B-52B267970D3E}" destId="{BC736A64-B00D-4262-A359-CC873B67327E}" srcOrd="2" destOrd="0" parTransId="{DBEF1E10-AF45-4B87-A98F-818A8FC94F57}" sibTransId="{C6E95C1F-2985-4384-B9C9-7CC09EC94BC5}"/>
    <dgm:cxn modelId="{04128A61-234E-412F-B96F-101A76F4EA98}" srcId="{C26ABA83-D067-40F1-A70B-52B267970D3E}" destId="{06AADC46-ACDC-46FE-B49F-0B8022666CCC}" srcOrd="0" destOrd="0" parTransId="{46063B04-9D06-4F9F-9EB2-2755E3BFE305}" sibTransId="{D0628459-6483-4757-AD44-4A410603907F}"/>
    <dgm:cxn modelId="{F139BA38-939A-4B01-9524-632EBAA50430}" type="presParOf" srcId="{AEB9892F-9E59-48A0-B2EA-F9053BAE3F58}" destId="{CE773BA5-EF8E-4B6C-B429-A540F4C1F809}" srcOrd="0" destOrd="0" presId="urn:microsoft.com/office/officeart/2005/8/layout/matrix3"/>
    <dgm:cxn modelId="{9ECD63F0-FE7A-4B05-BC58-2DF40BD46C4B}" type="presParOf" srcId="{AEB9892F-9E59-48A0-B2EA-F9053BAE3F58}" destId="{F993A586-1710-4803-A70D-28701CAE28DD}" srcOrd="1" destOrd="0" presId="urn:microsoft.com/office/officeart/2005/8/layout/matrix3"/>
    <dgm:cxn modelId="{613AFCAC-CF41-4AE7-9B84-3F2016C6BACE}" type="presParOf" srcId="{AEB9892F-9E59-48A0-B2EA-F9053BAE3F58}" destId="{6A67D694-4A66-48FA-9D1C-95E94A053C24}" srcOrd="2" destOrd="0" presId="urn:microsoft.com/office/officeart/2005/8/layout/matrix3"/>
    <dgm:cxn modelId="{6FE07113-B85F-4E3D-A241-B63253CB095C}" type="presParOf" srcId="{AEB9892F-9E59-48A0-B2EA-F9053BAE3F58}" destId="{5A2EC044-09B1-4A13-86ED-93F479C6A472}" srcOrd="3" destOrd="0" presId="urn:microsoft.com/office/officeart/2005/8/layout/matrix3"/>
    <dgm:cxn modelId="{301BCB9D-30C5-46AF-860E-E60977C483B6}" type="presParOf" srcId="{AEB9892F-9E59-48A0-B2EA-F9053BAE3F58}" destId="{8A97EEB6-DBA2-41EA-ADD5-2FD2C489C09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655E01-3DD1-4F33-B646-2AA4D603EBD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532334B-81E8-44A6-8EC1-AA9E5F2A724E}">
      <dgm:prSet/>
      <dgm:spPr>
        <a:solidFill>
          <a:schemeClr val="accent2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rtl="0"/>
          <a:r>
            <a: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Стабильно в работе РМО принимают участие от 15-20 педагогов Верещагинского городского округа.</a:t>
          </a:r>
          <a:endParaRPr lang="ru-RU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3566DF8-4551-4530-8478-F22B40C59965}" type="parTrans" cxnId="{0B5AD8FE-6517-4425-9F51-8E7708CF5FB1}">
      <dgm:prSet/>
      <dgm:spPr/>
      <dgm:t>
        <a:bodyPr/>
        <a:lstStyle/>
        <a:p>
          <a:endParaRPr lang="ru-RU"/>
        </a:p>
      </dgm:t>
    </dgm:pt>
    <dgm:pt modelId="{97C8F75B-B877-4205-81B8-932E82F39C39}" type="sibTrans" cxnId="{0B5AD8FE-6517-4425-9F51-8E7708CF5FB1}">
      <dgm:prSet/>
      <dgm:spPr/>
      <dgm:t>
        <a:bodyPr/>
        <a:lstStyle/>
        <a:p>
          <a:endParaRPr lang="ru-RU"/>
        </a:p>
      </dgm:t>
    </dgm:pt>
    <dgm:pt modelId="{1DAE60CA-C94A-48F0-8C1F-2E60C91B75F7}">
      <dgm:prSet/>
      <dgm:spPr>
        <a:solidFill>
          <a:schemeClr val="accent3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algn="ctr" rtl="0"/>
          <a:r>
            <a: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Проведение  дистанционном формате с использованием платформы «М</a:t>
          </a:r>
          <a:r>
            <a:rPr lang="en-US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eet</a:t>
          </a:r>
          <a:r>
            <a: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»</a:t>
          </a:r>
          <a:endParaRPr lang="ru-RU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884BDF4-889B-485C-875F-54191A48D64E}" type="parTrans" cxnId="{4DB02488-C069-4C82-8079-B1151AE05096}">
      <dgm:prSet/>
      <dgm:spPr/>
      <dgm:t>
        <a:bodyPr/>
        <a:lstStyle/>
        <a:p>
          <a:endParaRPr lang="ru-RU"/>
        </a:p>
      </dgm:t>
    </dgm:pt>
    <dgm:pt modelId="{78B51BE6-5436-4E37-B8D5-CE47C8AB462C}" type="sibTrans" cxnId="{4DB02488-C069-4C82-8079-B1151AE05096}">
      <dgm:prSet/>
      <dgm:spPr/>
      <dgm:t>
        <a:bodyPr/>
        <a:lstStyle/>
        <a:p>
          <a:endParaRPr lang="ru-RU"/>
        </a:p>
      </dgm:t>
    </dgm:pt>
    <dgm:pt modelId="{DEF5BE3D-9992-4D42-AA17-B50ABD68C347}">
      <dgm:prSet/>
      <dgm:spPr>
        <a:solidFill>
          <a:schemeClr val="accent6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rtl="0"/>
          <a:r>
            <a: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Основная форма взаимодействия с педагогами – интерактивный режим проведения каждого заседания</a:t>
          </a:r>
          <a:endParaRPr lang="ru-RU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42539AF-5329-4E9A-9AFA-63350E50EEB2}" type="parTrans" cxnId="{DA9F9221-26C3-4C78-B936-B2E917D26B1E}">
      <dgm:prSet/>
      <dgm:spPr/>
      <dgm:t>
        <a:bodyPr/>
        <a:lstStyle/>
        <a:p>
          <a:endParaRPr lang="ru-RU"/>
        </a:p>
      </dgm:t>
    </dgm:pt>
    <dgm:pt modelId="{73C588D2-CEF9-4222-8AC0-68848C8806BF}" type="sibTrans" cxnId="{DA9F9221-26C3-4C78-B936-B2E917D26B1E}">
      <dgm:prSet/>
      <dgm:spPr/>
      <dgm:t>
        <a:bodyPr/>
        <a:lstStyle/>
        <a:p>
          <a:endParaRPr lang="ru-RU"/>
        </a:p>
      </dgm:t>
    </dgm:pt>
    <dgm:pt modelId="{1BFC70DD-EC8A-40E5-ADA0-24BC5C7BA66C}" type="pres">
      <dgm:prSet presAssocID="{47655E01-3DD1-4F33-B646-2AA4D603EBD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3AE66C-EAF4-48D4-B595-62A72D038E08}" type="pres">
      <dgm:prSet presAssocID="{E532334B-81E8-44A6-8EC1-AA9E5F2A724E}" presName="parentText" presStyleLbl="node1" presStyleIdx="0" presStyleCnt="3" custScaleX="68093" custScaleY="139845" custLinFactY="-40578" custLinFactNeighborX="-2137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4A6ED0-50D7-4B62-8500-25992D3B0BBC}" type="pres">
      <dgm:prSet presAssocID="{97C8F75B-B877-4205-81B8-932E82F39C39}" presName="spacer" presStyleCnt="0"/>
      <dgm:spPr/>
    </dgm:pt>
    <dgm:pt modelId="{CD83678C-C572-49E6-944A-43133E185C7C}" type="pres">
      <dgm:prSet presAssocID="{1DAE60CA-C94A-48F0-8C1F-2E60C91B75F7}" presName="parentText" presStyleLbl="node1" presStyleIdx="1" presStyleCnt="3" custScaleX="76744" custScaleY="116662" custLinFactNeighborX="10077" custLinFactNeighborY="-678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373AB7-79D7-45CE-9E2D-E091E9350217}" type="pres">
      <dgm:prSet presAssocID="{78B51BE6-5436-4E37-B8D5-CE47C8AB462C}" presName="spacer" presStyleCnt="0"/>
      <dgm:spPr/>
    </dgm:pt>
    <dgm:pt modelId="{720DB651-90E4-4F6E-8087-79965CD39074}" type="pres">
      <dgm:prSet presAssocID="{DEF5BE3D-9992-4D42-AA17-B50ABD68C347}" presName="parentText" presStyleLbl="node1" presStyleIdx="2" presStyleCnt="3" custScaleX="78295" custScaleY="124670" custLinFactNeighborX="-10077" custLinFactNeighborY="681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CB6CAF-2E51-4EEF-BE3D-32A513FA254E}" type="presOf" srcId="{DEF5BE3D-9992-4D42-AA17-B50ABD68C347}" destId="{720DB651-90E4-4F6E-8087-79965CD39074}" srcOrd="0" destOrd="0" presId="urn:microsoft.com/office/officeart/2005/8/layout/vList2"/>
    <dgm:cxn modelId="{01347D33-46DA-4441-91A8-B8999136DFDB}" type="presOf" srcId="{47655E01-3DD1-4F33-B646-2AA4D603EBD2}" destId="{1BFC70DD-EC8A-40E5-ADA0-24BC5C7BA66C}" srcOrd="0" destOrd="0" presId="urn:microsoft.com/office/officeart/2005/8/layout/vList2"/>
    <dgm:cxn modelId="{6C8A1BB6-EDAE-4956-84F2-D9546FD7EF22}" type="presOf" srcId="{1DAE60CA-C94A-48F0-8C1F-2E60C91B75F7}" destId="{CD83678C-C572-49E6-944A-43133E185C7C}" srcOrd="0" destOrd="0" presId="urn:microsoft.com/office/officeart/2005/8/layout/vList2"/>
    <dgm:cxn modelId="{0B5AD8FE-6517-4425-9F51-8E7708CF5FB1}" srcId="{47655E01-3DD1-4F33-B646-2AA4D603EBD2}" destId="{E532334B-81E8-44A6-8EC1-AA9E5F2A724E}" srcOrd="0" destOrd="0" parTransId="{03566DF8-4551-4530-8478-F22B40C59965}" sibTransId="{97C8F75B-B877-4205-81B8-932E82F39C39}"/>
    <dgm:cxn modelId="{DA9F9221-26C3-4C78-B936-B2E917D26B1E}" srcId="{47655E01-3DD1-4F33-B646-2AA4D603EBD2}" destId="{DEF5BE3D-9992-4D42-AA17-B50ABD68C347}" srcOrd="2" destOrd="0" parTransId="{842539AF-5329-4E9A-9AFA-63350E50EEB2}" sibTransId="{73C588D2-CEF9-4222-8AC0-68848C8806BF}"/>
    <dgm:cxn modelId="{4DB02488-C069-4C82-8079-B1151AE05096}" srcId="{47655E01-3DD1-4F33-B646-2AA4D603EBD2}" destId="{1DAE60CA-C94A-48F0-8C1F-2E60C91B75F7}" srcOrd="1" destOrd="0" parTransId="{A884BDF4-889B-485C-875F-54191A48D64E}" sibTransId="{78B51BE6-5436-4E37-B8D5-CE47C8AB462C}"/>
    <dgm:cxn modelId="{DEC8ED5F-D696-424B-8F8A-F2FD90A09981}" type="presOf" srcId="{E532334B-81E8-44A6-8EC1-AA9E5F2A724E}" destId="{1C3AE66C-EAF4-48D4-B595-62A72D038E08}" srcOrd="0" destOrd="0" presId="urn:microsoft.com/office/officeart/2005/8/layout/vList2"/>
    <dgm:cxn modelId="{A3467B73-42FC-4824-A2A1-842EF0417394}" type="presParOf" srcId="{1BFC70DD-EC8A-40E5-ADA0-24BC5C7BA66C}" destId="{1C3AE66C-EAF4-48D4-B595-62A72D038E08}" srcOrd="0" destOrd="0" presId="urn:microsoft.com/office/officeart/2005/8/layout/vList2"/>
    <dgm:cxn modelId="{13DDCF21-0A0A-412B-B1B2-18B868760A64}" type="presParOf" srcId="{1BFC70DD-EC8A-40E5-ADA0-24BC5C7BA66C}" destId="{0F4A6ED0-50D7-4B62-8500-25992D3B0BBC}" srcOrd="1" destOrd="0" presId="urn:microsoft.com/office/officeart/2005/8/layout/vList2"/>
    <dgm:cxn modelId="{DC33A69B-4239-4A9C-8F77-70DF3E4B595C}" type="presParOf" srcId="{1BFC70DD-EC8A-40E5-ADA0-24BC5C7BA66C}" destId="{CD83678C-C572-49E6-944A-43133E185C7C}" srcOrd="2" destOrd="0" presId="urn:microsoft.com/office/officeart/2005/8/layout/vList2"/>
    <dgm:cxn modelId="{D8BFEA50-0920-4A1F-913C-DFC4148B8BA3}" type="presParOf" srcId="{1BFC70DD-EC8A-40E5-ADA0-24BC5C7BA66C}" destId="{E5373AB7-79D7-45CE-9E2D-E091E9350217}" srcOrd="3" destOrd="0" presId="urn:microsoft.com/office/officeart/2005/8/layout/vList2"/>
    <dgm:cxn modelId="{526C40D1-9FD2-4B53-A1ED-BA9CF0819DB3}" type="presParOf" srcId="{1BFC70DD-EC8A-40E5-ADA0-24BC5C7BA66C}" destId="{720DB651-90E4-4F6E-8087-79965CD3907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B5356A-800F-4AF6-B23A-6F175890A9FC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B48A964-B98D-467A-B8A2-F780BD41E621}">
      <dgm:prSet custT="1"/>
      <dgm:spPr/>
      <dgm:t>
        <a:bodyPr/>
        <a:lstStyle/>
        <a:p>
          <a:pPr rtl="0"/>
          <a:r>
            <a:rPr lang="ru-RU" sz="2000" b="1" dirty="0" smtClean="0">
              <a:solidFill>
                <a:srgbClr val="002060"/>
              </a:solidFill>
              <a:latin typeface="Georgia" pitchFamily="18" charset="0"/>
              <a:cs typeface="Times New Roman" pitchFamily="18" charset="0"/>
            </a:rPr>
            <a:t>Проведение школьного и муниципального этапов  Всероссийской олимпиады</a:t>
          </a:r>
          <a:endParaRPr lang="ru-RU" sz="2000" b="1" dirty="0">
            <a:solidFill>
              <a:srgbClr val="002060"/>
            </a:solidFill>
            <a:latin typeface="Georgia" pitchFamily="18" charset="0"/>
            <a:cs typeface="Times New Roman" pitchFamily="18" charset="0"/>
          </a:endParaRPr>
        </a:p>
      </dgm:t>
    </dgm:pt>
    <dgm:pt modelId="{62A42C3C-FEC2-4DE8-8FBF-072B2D0D7847}" type="parTrans" cxnId="{5CBA2202-9841-4AC4-AB11-772AC73EA012}">
      <dgm:prSet/>
      <dgm:spPr/>
      <dgm:t>
        <a:bodyPr/>
        <a:lstStyle/>
        <a:p>
          <a:endParaRPr lang="ru-RU"/>
        </a:p>
      </dgm:t>
    </dgm:pt>
    <dgm:pt modelId="{BF8C0DA6-531F-4573-8892-2B7D615A0325}" type="sibTrans" cxnId="{5CBA2202-9841-4AC4-AB11-772AC73EA012}">
      <dgm:prSet/>
      <dgm:spPr/>
      <dgm:t>
        <a:bodyPr/>
        <a:lstStyle/>
        <a:p>
          <a:endParaRPr lang="ru-RU"/>
        </a:p>
      </dgm:t>
    </dgm:pt>
    <dgm:pt modelId="{8E6A01EC-72F8-415F-A6DA-775D57605CF0}">
      <dgm:prSet/>
      <dgm:spPr/>
      <dgm:t>
        <a:bodyPr/>
        <a:lstStyle/>
        <a:p>
          <a:pPr rtl="0"/>
          <a:endParaRPr lang="ru-RU" dirty="0">
            <a:latin typeface="Georgia" pitchFamily="18" charset="0"/>
          </a:endParaRPr>
        </a:p>
      </dgm:t>
    </dgm:pt>
    <dgm:pt modelId="{69FC2DCD-F9D2-4853-B0DF-270F2B04D751}" type="parTrans" cxnId="{9E155CB7-2569-4C20-9D28-EFC76F029B2B}">
      <dgm:prSet/>
      <dgm:spPr/>
      <dgm:t>
        <a:bodyPr/>
        <a:lstStyle/>
        <a:p>
          <a:endParaRPr lang="ru-RU"/>
        </a:p>
      </dgm:t>
    </dgm:pt>
    <dgm:pt modelId="{FDBD58E5-463E-48F9-967C-6E87E9C48588}" type="sibTrans" cxnId="{9E155CB7-2569-4C20-9D28-EFC76F029B2B}">
      <dgm:prSet/>
      <dgm:spPr/>
      <dgm:t>
        <a:bodyPr/>
        <a:lstStyle/>
        <a:p>
          <a:endParaRPr lang="ru-RU"/>
        </a:p>
      </dgm:t>
    </dgm:pt>
    <dgm:pt modelId="{0E8180C5-1DA4-4961-9B61-4F9657FCB8F0}">
      <dgm:prSet custT="1"/>
      <dgm:spPr/>
      <dgm:t>
        <a:bodyPr/>
        <a:lstStyle/>
        <a:p>
          <a:pPr rtl="0">
            <a:spcAft>
              <a:spcPts val="0"/>
            </a:spcAft>
          </a:pPr>
          <a:r>
            <a:rPr lang="ru-RU" sz="2000" b="1" dirty="0" smtClean="0">
              <a:solidFill>
                <a:srgbClr val="7030A0"/>
              </a:solidFill>
              <a:latin typeface="Georgia" pitchFamily="18" charset="0"/>
              <a:cs typeface="Times New Roman" pitchFamily="18" charset="0"/>
            </a:rPr>
            <a:t>Организация игры   по обществознанию и праву «Полиглот»</a:t>
          </a:r>
        </a:p>
        <a:p>
          <a:pPr rtl="0">
            <a:spcAft>
              <a:spcPts val="0"/>
            </a:spcAft>
          </a:pPr>
          <a:r>
            <a:rPr lang="ru-RU" sz="2000" b="1" dirty="0" smtClean="0">
              <a:solidFill>
                <a:srgbClr val="7030A0"/>
              </a:solidFill>
              <a:latin typeface="Georgia" pitchFamily="18" charset="0"/>
              <a:cs typeface="Times New Roman" pitchFamily="18" charset="0"/>
            </a:rPr>
            <a:t>(МБОУ ВСШИ, Ушакова Н.В., Главацких О.Н.</a:t>
          </a:r>
          <a:r>
            <a:rPr lang="ru-RU" sz="2000" dirty="0" smtClean="0">
              <a:solidFill>
                <a:srgbClr val="7030A0"/>
              </a:solidFill>
              <a:latin typeface="Georgia" pitchFamily="18" charset="0"/>
              <a:cs typeface="Times New Roman" pitchFamily="18" charset="0"/>
            </a:rPr>
            <a:t>)</a:t>
          </a:r>
          <a:endParaRPr lang="ru-RU" sz="2000" dirty="0">
            <a:solidFill>
              <a:srgbClr val="7030A0"/>
            </a:solidFill>
            <a:latin typeface="Georgia" pitchFamily="18" charset="0"/>
            <a:cs typeface="Times New Roman" pitchFamily="18" charset="0"/>
          </a:endParaRPr>
        </a:p>
      </dgm:t>
    </dgm:pt>
    <dgm:pt modelId="{9F361DA6-F190-46C7-B8E0-8619976FEF43}" type="parTrans" cxnId="{1996818E-1E44-4B56-8E4C-76AE35672044}">
      <dgm:prSet/>
      <dgm:spPr/>
      <dgm:t>
        <a:bodyPr/>
        <a:lstStyle/>
        <a:p>
          <a:endParaRPr lang="ru-RU"/>
        </a:p>
      </dgm:t>
    </dgm:pt>
    <dgm:pt modelId="{09D1634D-FFE6-4B6F-9F8C-4EE423B0A874}" type="sibTrans" cxnId="{1996818E-1E44-4B56-8E4C-76AE35672044}">
      <dgm:prSet/>
      <dgm:spPr/>
      <dgm:t>
        <a:bodyPr/>
        <a:lstStyle/>
        <a:p>
          <a:endParaRPr lang="ru-RU"/>
        </a:p>
      </dgm:t>
    </dgm:pt>
    <dgm:pt modelId="{8D1E5719-D96A-4A58-B051-CED14CB711E4}">
      <dgm:prSet custT="1"/>
      <dgm:spPr/>
      <dgm:t>
        <a:bodyPr/>
        <a:lstStyle/>
        <a:p>
          <a:pPr rtl="0"/>
          <a:r>
            <a:rPr lang="ru-RU" sz="2000" b="1" u="sng" dirty="0" smtClean="0">
              <a:solidFill>
                <a:srgbClr val="FF0000"/>
              </a:solidFill>
              <a:effectLst/>
              <a:latin typeface="Georgia" pitchFamily="18" charset="0"/>
              <a:cs typeface="Times New Roman" pitchFamily="18" charset="0"/>
            </a:rPr>
            <a:t>Октябрь </a:t>
          </a:r>
          <a:r>
            <a:rPr lang="ru-RU" sz="2000" b="1" dirty="0" smtClean="0">
              <a:solidFill>
                <a:srgbClr val="FF0000"/>
              </a:solidFill>
              <a:effectLst/>
              <a:latin typeface="Georgia" pitchFamily="18" charset="0"/>
              <a:cs typeface="Times New Roman" pitchFamily="18" charset="0"/>
            </a:rPr>
            <a:t>«Человек и общество»</a:t>
          </a:r>
          <a:endParaRPr lang="ru-RU" sz="2000" b="1" dirty="0">
            <a:solidFill>
              <a:srgbClr val="FF0000"/>
            </a:solidFill>
            <a:effectLst/>
            <a:latin typeface="Georgia" pitchFamily="18" charset="0"/>
            <a:cs typeface="Times New Roman" pitchFamily="18" charset="0"/>
          </a:endParaRPr>
        </a:p>
      </dgm:t>
    </dgm:pt>
    <dgm:pt modelId="{F24E02C9-01D6-467B-A097-7DDA4021C095}" type="parTrans" cxnId="{4709921D-7C76-4396-B25A-782DE51A8C4B}">
      <dgm:prSet/>
      <dgm:spPr/>
      <dgm:t>
        <a:bodyPr/>
        <a:lstStyle/>
        <a:p>
          <a:endParaRPr lang="ru-RU"/>
        </a:p>
      </dgm:t>
    </dgm:pt>
    <dgm:pt modelId="{AF2D412A-4C9D-4410-B902-ED56141E0EAB}" type="sibTrans" cxnId="{4709921D-7C76-4396-B25A-782DE51A8C4B}">
      <dgm:prSet/>
      <dgm:spPr/>
      <dgm:t>
        <a:bodyPr/>
        <a:lstStyle/>
        <a:p>
          <a:endParaRPr lang="ru-RU"/>
        </a:p>
      </dgm:t>
    </dgm:pt>
    <dgm:pt modelId="{74929041-1261-40DD-A714-9FB04837E656}">
      <dgm:prSet custT="1"/>
      <dgm:spPr/>
      <dgm:t>
        <a:bodyPr/>
        <a:lstStyle/>
        <a:p>
          <a:pPr rtl="0"/>
          <a:r>
            <a:rPr lang="ru-RU" sz="2000" b="1" u="sng" dirty="0" smtClean="0">
              <a:solidFill>
                <a:schemeClr val="accent4">
                  <a:lumMod val="50000"/>
                </a:schemeClr>
              </a:solidFill>
              <a:latin typeface="Georgia" pitchFamily="18" charset="0"/>
              <a:cs typeface="Times New Roman" pitchFamily="18" charset="0"/>
            </a:rPr>
            <a:t>Ноябрь </a:t>
          </a:r>
          <a:r>
            <a:rPr lang="ru-RU" sz="2000" b="1" dirty="0" smtClean="0">
              <a:solidFill>
                <a:schemeClr val="accent4">
                  <a:lumMod val="50000"/>
                </a:schemeClr>
              </a:solidFill>
              <a:latin typeface="Georgia" pitchFamily="18" charset="0"/>
              <a:cs typeface="Times New Roman" pitchFamily="18" charset="0"/>
            </a:rPr>
            <a:t>«Экономика»</a:t>
          </a:r>
          <a:endParaRPr lang="ru-RU" sz="2000" b="1" dirty="0">
            <a:solidFill>
              <a:schemeClr val="accent4">
                <a:lumMod val="50000"/>
              </a:schemeClr>
            </a:solidFill>
            <a:latin typeface="Georgia" pitchFamily="18" charset="0"/>
            <a:cs typeface="Times New Roman" pitchFamily="18" charset="0"/>
          </a:endParaRPr>
        </a:p>
      </dgm:t>
    </dgm:pt>
    <dgm:pt modelId="{3CCA3C77-7864-4B3D-8934-7F70D331FF03}" type="parTrans" cxnId="{5688A6B7-0277-4059-A1FF-4E81F7DFA6B4}">
      <dgm:prSet/>
      <dgm:spPr/>
      <dgm:t>
        <a:bodyPr/>
        <a:lstStyle/>
        <a:p>
          <a:endParaRPr lang="ru-RU"/>
        </a:p>
      </dgm:t>
    </dgm:pt>
    <dgm:pt modelId="{B54BEB80-9A9B-4D04-A878-CE89CA60BB82}" type="sibTrans" cxnId="{5688A6B7-0277-4059-A1FF-4E81F7DFA6B4}">
      <dgm:prSet/>
      <dgm:spPr/>
      <dgm:t>
        <a:bodyPr/>
        <a:lstStyle/>
        <a:p>
          <a:endParaRPr lang="ru-RU"/>
        </a:p>
      </dgm:t>
    </dgm:pt>
    <dgm:pt modelId="{31098E58-431A-47C8-98C3-2A2B4432F710}">
      <dgm:prSet custT="1"/>
      <dgm:spPr/>
      <dgm:t>
        <a:bodyPr/>
        <a:lstStyle/>
        <a:p>
          <a:pPr rtl="0"/>
          <a:r>
            <a:rPr lang="ru-RU" sz="2000" b="1" u="sng" dirty="0" smtClean="0">
              <a:solidFill>
                <a:srgbClr val="0070C0"/>
              </a:solidFill>
              <a:latin typeface="Georgia" pitchFamily="18" charset="0"/>
              <a:cs typeface="Times New Roman" pitchFamily="18" charset="0"/>
            </a:rPr>
            <a:t>Декабрь</a:t>
          </a:r>
          <a:r>
            <a:rPr lang="ru-RU" sz="2000" b="1" dirty="0" smtClean="0">
              <a:solidFill>
                <a:srgbClr val="0070C0"/>
              </a:solidFill>
              <a:latin typeface="Georgia" pitchFamily="18" charset="0"/>
              <a:cs typeface="Times New Roman" pitchFamily="18" charset="0"/>
            </a:rPr>
            <a:t> «Социальная сфера»</a:t>
          </a:r>
          <a:endParaRPr lang="ru-RU" sz="2000" b="1" dirty="0">
            <a:solidFill>
              <a:srgbClr val="0070C0"/>
            </a:solidFill>
            <a:latin typeface="Georgia" pitchFamily="18" charset="0"/>
            <a:cs typeface="Times New Roman" pitchFamily="18" charset="0"/>
          </a:endParaRPr>
        </a:p>
      </dgm:t>
    </dgm:pt>
    <dgm:pt modelId="{D22BF0EC-6481-4B6D-8833-9EC5C68E24B1}" type="parTrans" cxnId="{4A7E6CF2-CA8C-47CA-A4AF-5DC671F170B3}">
      <dgm:prSet/>
      <dgm:spPr/>
      <dgm:t>
        <a:bodyPr/>
        <a:lstStyle/>
        <a:p>
          <a:endParaRPr lang="ru-RU"/>
        </a:p>
      </dgm:t>
    </dgm:pt>
    <dgm:pt modelId="{E2D71855-4AC7-4B3F-A7D3-AAFB00B923A4}" type="sibTrans" cxnId="{4A7E6CF2-CA8C-47CA-A4AF-5DC671F170B3}">
      <dgm:prSet/>
      <dgm:spPr/>
      <dgm:t>
        <a:bodyPr/>
        <a:lstStyle/>
        <a:p>
          <a:endParaRPr lang="ru-RU"/>
        </a:p>
      </dgm:t>
    </dgm:pt>
    <dgm:pt modelId="{F8C27C22-DED5-42D0-A6DB-622F6CF77D95}">
      <dgm:prSet custT="1"/>
      <dgm:spPr/>
      <dgm:t>
        <a:bodyPr/>
        <a:lstStyle/>
        <a:p>
          <a:endParaRPr lang="ru-RU" dirty="0"/>
        </a:p>
      </dgm:t>
    </dgm:pt>
    <dgm:pt modelId="{AF8AA5CA-760F-432F-B45F-8F93B4D498B0}" type="parTrans" cxnId="{B88278F8-7DBB-4773-ABDA-1A1A196B1D7C}">
      <dgm:prSet/>
      <dgm:spPr/>
      <dgm:t>
        <a:bodyPr/>
        <a:lstStyle/>
        <a:p>
          <a:endParaRPr lang="ru-RU"/>
        </a:p>
      </dgm:t>
    </dgm:pt>
    <dgm:pt modelId="{595D160F-7129-4B40-8918-6CEE0982D658}" type="sibTrans" cxnId="{B88278F8-7DBB-4773-ABDA-1A1A196B1D7C}">
      <dgm:prSet/>
      <dgm:spPr/>
      <dgm:t>
        <a:bodyPr/>
        <a:lstStyle/>
        <a:p>
          <a:endParaRPr lang="ru-RU"/>
        </a:p>
      </dgm:t>
    </dgm:pt>
    <dgm:pt modelId="{3E13606E-0CB1-4BAD-A671-77BACA5120C9}">
      <dgm:prSet/>
      <dgm:spPr/>
      <dgm:t>
        <a:bodyPr/>
        <a:lstStyle/>
        <a:p>
          <a:endParaRPr lang="ru-RU" dirty="0"/>
        </a:p>
      </dgm:t>
    </dgm:pt>
    <dgm:pt modelId="{94FCAFEF-EE66-4CEA-9339-73323902144D}" type="parTrans" cxnId="{4F2EB219-AE90-4223-92F9-166B4C58E35A}">
      <dgm:prSet/>
      <dgm:spPr/>
      <dgm:t>
        <a:bodyPr/>
        <a:lstStyle/>
        <a:p>
          <a:endParaRPr lang="ru-RU"/>
        </a:p>
      </dgm:t>
    </dgm:pt>
    <dgm:pt modelId="{D025DF21-1928-46E7-93C7-F79153FCEF3B}" type="sibTrans" cxnId="{4F2EB219-AE90-4223-92F9-166B4C58E35A}">
      <dgm:prSet/>
      <dgm:spPr/>
      <dgm:t>
        <a:bodyPr/>
        <a:lstStyle/>
        <a:p>
          <a:endParaRPr lang="ru-RU"/>
        </a:p>
      </dgm:t>
    </dgm:pt>
    <dgm:pt modelId="{B7F2FC53-A015-4E29-AB86-AAA32CF9F1BD}">
      <dgm:prSet/>
      <dgm:spPr/>
      <dgm:t>
        <a:bodyPr/>
        <a:lstStyle/>
        <a:p>
          <a:endParaRPr lang="ru-RU" dirty="0"/>
        </a:p>
      </dgm:t>
    </dgm:pt>
    <dgm:pt modelId="{E00F83CA-1ACF-433C-BC42-672DD99E681A}" type="parTrans" cxnId="{D78EB94E-7832-426B-B996-DB34ADAAF74C}">
      <dgm:prSet/>
      <dgm:spPr/>
      <dgm:t>
        <a:bodyPr/>
        <a:lstStyle/>
        <a:p>
          <a:endParaRPr lang="ru-RU"/>
        </a:p>
      </dgm:t>
    </dgm:pt>
    <dgm:pt modelId="{8756E8D8-B8BF-497C-BCFF-40D83F4986A8}" type="sibTrans" cxnId="{D78EB94E-7832-426B-B996-DB34ADAAF74C}">
      <dgm:prSet/>
      <dgm:spPr/>
      <dgm:t>
        <a:bodyPr/>
        <a:lstStyle/>
        <a:p>
          <a:endParaRPr lang="ru-RU"/>
        </a:p>
      </dgm:t>
    </dgm:pt>
    <dgm:pt modelId="{5CE2337E-D988-4143-BDEF-08BEED4D496A}">
      <dgm:prSet/>
      <dgm:spPr/>
      <dgm:t>
        <a:bodyPr/>
        <a:lstStyle/>
        <a:p>
          <a:endParaRPr lang="ru-RU" dirty="0"/>
        </a:p>
      </dgm:t>
    </dgm:pt>
    <dgm:pt modelId="{28B5C398-F743-466C-9119-8CFC0D741661}" type="parTrans" cxnId="{8E39DF1B-AE29-4F0E-BBEC-680B6EDAC46E}">
      <dgm:prSet/>
      <dgm:spPr/>
      <dgm:t>
        <a:bodyPr/>
        <a:lstStyle/>
        <a:p>
          <a:endParaRPr lang="ru-RU"/>
        </a:p>
      </dgm:t>
    </dgm:pt>
    <dgm:pt modelId="{BE69FF97-DBDE-4353-9279-998E33D5E9D0}" type="sibTrans" cxnId="{8E39DF1B-AE29-4F0E-BBEC-680B6EDAC46E}">
      <dgm:prSet/>
      <dgm:spPr/>
      <dgm:t>
        <a:bodyPr/>
        <a:lstStyle/>
        <a:p>
          <a:endParaRPr lang="ru-RU"/>
        </a:p>
      </dgm:t>
    </dgm:pt>
    <dgm:pt modelId="{BCDD1883-C26B-4F81-8FE5-5CC99038DDF5}">
      <dgm:prSet/>
      <dgm:spPr/>
      <dgm:t>
        <a:bodyPr/>
        <a:lstStyle/>
        <a:p>
          <a:pPr rtl="0"/>
          <a:endParaRPr lang="ru-RU" dirty="0"/>
        </a:p>
      </dgm:t>
    </dgm:pt>
    <dgm:pt modelId="{C51F8D79-424B-4A75-95F5-74F14079FCBA}" type="parTrans" cxnId="{EF31C2C2-889E-45F4-93F9-F5E3D2D37C97}">
      <dgm:prSet/>
      <dgm:spPr/>
      <dgm:t>
        <a:bodyPr/>
        <a:lstStyle/>
        <a:p>
          <a:endParaRPr lang="ru-RU"/>
        </a:p>
      </dgm:t>
    </dgm:pt>
    <dgm:pt modelId="{427CFF2E-1C43-47A6-A002-B4D88DBAF956}" type="sibTrans" cxnId="{EF31C2C2-889E-45F4-93F9-F5E3D2D37C97}">
      <dgm:prSet/>
      <dgm:spPr/>
      <dgm:t>
        <a:bodyPr/>
        <a:lstStyle/>
        <a:p>
          <a:endParaRPr lang="ru-RU"/>
        </a:p>
      </dgm:t>
    </dgm:pt>
    <dgm:pt modelId="{4E7E0A6D-5046-42E6-B76A-7327AA8D1A4C}">
      <dgm:prSet/>
      <dgm:spPr/>
      <dgm:t>
        <a:bodyPr/>
        <a:lstStyle/>
        <a:p>
          <a:endParaRPr lang="ru-RU" dirty="0"/>
        </a:p>
      </dgm:t>
    </dgm:pt>
    <dgm:pt modelId="{A86B5716-16B8-41D9-B7E2-D8EEC662CE26}" type="parTrans" cxnId="{F2EC4540-5734-472F-8B42-45C01765BAAE}">
      <dgm:prSet/>
      <dgm:spPr/>
      <dgm:t>
        <a:bodyPr/>
        <a:lstStyle/>
        <a:p>
          <a:endParaRPr lang="ru-RU"/>
        </a:p>
      </dgm:t>
    </dgm:pt>
    <dgm:pt modelId="{7F4E8EC4-F1BE-45DD-A0DD-8C6203B9B57B}" type="sibTrans" cxnId="{F2EC4540-5734-472F-8B42-45C01765BAAE}">
      <dgm:prSet/>
      <dgm:spPr/>
      <dgm:t>
        <a:bodyPr/>
        <a:lstStyle/>
        <a:p>
          <a:endParaRPr lang="ru-RU"/>
        </a:p>
      </dgm:t>
    </dgm:pt>
    <dgm:pt modelId="{BD123A1D-D920-45E4-81A6-0D929818C254}">
      <dgm:prSet custT="1"/>
      <dgm:spPr/>
      <dgm:t>
        <a:bodyPr/>
        <a:lstStyle/>
        <a:p>
          <a:pPr rtl="0"/>
          <a:endParaRPr lang="ru-RU" sz="2000" b="1" dirty="0">
            <a:solidFill>
              <a:srgbClr val="FF0000"/>
            </a:solidFill>
            <a:effectLst/>
            <a:latin typeface="Georgia" pitchFamily="18" charset="0"/>
            <a:cs typeface="Times New Roman" pitchFamily="18" charset="0"/>
          </a:endParaRPr>
        </a:p>
      </dgm:t>
    </dgm:pt>
    <dgm:pt modelId="{4DE5DD4A-53AA-4801-8ED3-A962787FBC7B}" type="parTrans" cxnId="{563B61A5-5E07-4AFF-AAFD-C7808EF44513}">
      <dgm:prSet/>
      <dgm:spPr/>
      <dgm:t>
        <a:bodyPr/>
        <a:lstStyle/>
        <a:p>
          <a:endParaRPr lang="ru-RU"/>
        </a:p>
      </dgm:t>
    </dgm:pt>
    <dgm:pt modelId="{8D925733-5BB7-4B3F-B0F6-01C3B07FA1EE}" type="sibTrans" cxnId="{563B61A5-5E07-4AFF-AAFD-C7808EF44513}">
      <dgm:prSet/>
      <dgm:spPr/>
      <dgm:t>
        <a:bodyPr/>
        <a:lstStyle/>
        <a:p>
          <a:endParaRPr lang="ru-RU"/>
        </a:p>
      </dgm:t>
    </dgm:pt>
    <dgm:pt modelId="{63E7F35D-36EB-4D44-B1FC-7405EC77C4B9}" type="pres">
      <dgm:prSet presAssocID="{26B5356A-800F-4AF6-B23A-6F175890A9FC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A6BC43-5DF6-4B6B-A9AC-1B36535B1499}" type="pres">
      <dgm:prSet presAssocID="{BB48A964-B98D-467A-B8A2-F780BD41E621}" presName="circ1" presStyleLbl="vennNode1" presStyleIdx="0" presStyleCnt="7"/>
      <dgm:spPr>
        <a:solidFill>
          <a:schemeClr val="accent3">
            <a:lumMod val="40000"/>
            <a:lumOff val="60000"/>
            <a:alpha val="50000"/>
          </a:schemeClr>
        </a:solidFill>
        <a:ln>
          <a:solidFill>
            <a:schemeClr val="accent1"/>
          </a:solidFill>
        </a:ln>
      </dgm:spPr>
    </dgm:pt>
    <dgm:pt modelId="{8CB04546-369C-4E4F-ABCC-906792F5860B}" type="pres">
      <dgm:prSet presAssocID="{BB48A964-B98D-467A-B8A2-F780BD41E621}" presName="circ1Tx" presStyleLbl="revTx" presStyleIdx="0" presStyleCnt="0" custScaleX="143520" custScaleY="1386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43E5BF-72B2-42C6-AF2B-DB72189D3923}" type="pres">
      <dgm:prSet presAssocID="{8E6A01EC-72F8-415F-A6DA-775D57605CF0}" presName="circ2" presStyleLbl="vennNode1" presStyleIdx="1" presStyleCnt="7"/>
      <dgm:spPr>
        <a:solidFill>
          <a:schemeClr val="accent2">
            <a:lumMod val="60000"/>
            <a:lumOff val="40000"/>
            <a:alpha val="50000"/>
          </a:schemeClr>
        </a:solidFill>
        <a:ln>
          <a:solidFill>
            <a:schemeClr val="accent1"/>
          </a:solidFill>
        </a:ln>
      </dgm:spPr>
    </dgm:pt>
    <dgm:pt modelId="{EF9C6AD5-7CC6-4B85-9FCA-2D955CD24FD1}" type="pres">
      <dgm:prSet presAssocID="{8E6A01EC-72F8-415F-A6DA-775D57605CF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3468FE-EA1D-458B-8327-722C9D4A4047}" type="pres">
      <dgm:prSet presAssocID="{0E8180C5-1DA4-4961-9B61-4F9657FCB8F0}" presName="circ3" presStyleLbl="vennNode1" presStyleIdx="2" presStyleCnt="7"/>
      <dgm:spPr>
        <a:solidFill>
          <a:schemeClr val="accent6">
            <a:lumMod val="40000"/>
            <a:lumOff val="60000"/>
            <a:alpha val="50000"/>
          </a:schemeClr>
        </a:solidFill>
        <a:ln>
          <a:solidFill>
            <a:schemeClr val="accent1"/>
          </a:solidFill>
        </a:ln>
      </dgm:spPr>
    </dgm:pt>
    <dgm:pt modelId="{40A89C74-A6AD-4A37-BF6B-1E970CD8C260}" type="pres">
      <dgm:prSet presAssocID="{0E8180C5-1DA4-4961-9B61-4F9657FCB8F0}" presName="circ3Tx" presStyleLbl="revTx" presStyleIdx="0" presStyleCnt="0" custScaleX="181055" custScaleY="184348" custLinFactNeighborX="8029" custLinFactNeighborY="-758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05AEF5-6762-435D-8C6D-E0750FE7BC41}" type="pres">
      <dgm:prSet presAssocID="{8D1E5719-D96A-4A58-B051-CED14CB711E4}" presName="circ4" presStyleLbl="vennNode1" presStyleIdx="3" presStyleCnt="7"/>
      <dgm:spPr>
        <a:solidFill>
          <a:srgbClr val="FFFFCC">
            <a:alpha val="50000"/>
          </a:srgbClr>
        </a:solidFill>
        <a:ln>
          <a:solidFill>
            <a:schemeClr val="accent1"/>
          </a:solidFill>
        </a:ln>
      </dgm:spPr>
    </dgm:pt>
    <dgm:pt modelId="{8F5A3E0A-8091-47EB-9DDC-60001210D087}" type="pres">
      <dgm:prSet presAssocID="{8D1E5719-D96A-4A58-B051-CED14CB711E4}" presName="circ4Tx" presStyleLbl="revTx" presStyleIdx="0" presStyleCnt="0" custScaleX="145155" custLinFactNeighborX="20556" custLinFactNeighborY="-411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93A1C6-40E4-4341-8D55-96FFAA33A117}" type="pres">
      <dgm:prSet presAssocID="{BD123A1D-D920-45E4-81A6-0D929818C254}" presName="circ5" presStyleLbl="vennNode1" presStyleIdx="4" presStyleCnt="7"/>
      <dgm:spPr/>
    </dgm:pt>
    <dgm:pt modelId="{0C6330ED-8260-4345-8CBF-9FF5E4F3FED8}" type="pres">
      <dgm:prSet presAssocID="{BD123A1D-D920-45E4-81A6-0D929818C254}" presName="circ5Tx" presStyleLbl="revTx" presStyleIdx="0" presStyleCnt="0" custLinFactX="100000" custLinFactY="-27685" custLinFactNeighborX="175384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1AAC5C-333B-4C05-B0B4-60BCB5DD85C9}" type="pres">
      <dgm:prSet presAssocID="{74929041-1261-40DD-A714-9FB04837E656}" presName="circ6" presStyleLbl="vennNode1" presStyleIdx="5" presStyleCnt="7"/>
      <dgm:spPr/>
    </dgm:pt>
    <dgm:pt modelId="{5C9E4A31-9978-400B-8091-CF44DC37D7F8}" type="pres">
      <dgm:prSet presAssocID="{74929041-1261-40DD-A714-9FB04837E656}" presName="circ6Tx" presStyleLbl="revTx" presStyleIdx="0" presStyleCnt="0" custLinFactNeighborX="4220" custLinFactNeighborY="510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412D8C-37E7-4D12-87AF-4B9832C8B4E0}" type="pres">
      <dgm:prSet presAssocID="{31098E58-431A-47C8-98C3-2A2B4432F710}" presName="circ7" presStyleLbl="vennNode1" presStyleIdx="6" presStyleCnt="7"/>
      <dgm:spPr/>
    </dgm:pt>
    <dgm:pt modelId="{6EA7BBBA-DCA3-4CF3-B01D-B17E4B5C3C85}" type="pres">
      <dgm:prSet presAssocID="{31098E58-431A-47C8-98C3-2A2B4432F710}" presName="circ7Tx" presStyleLbl="revTx" presStyleIdx="0" presStyleCnt="0" custLinFactNeighborX="-430" custLinFactNeighborY="-590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2EB219-AE90-4223-92F9-166B4C58E35A}" srcId="{26B5356A-800F-4AF6-B23A-6F175890A9FC}" destId="{3E13606E-0CB1-4BAD-A671-77BACA5120C9}" srcOrd="8" destOrd="0" parTransId="{94FCAFEF-EE66-4CEA-9339-73323902144D}" sibTransId="{D025DF21-1928-46E7-93C7-F79153FCEF3B}"/>
    <dgm:cxn modelId="{563B61A5-5E07-4AFF-AAFD-C7808EF44513}" srcId="{26B5356A-800F-4AF6-B23A-6F175890A9FC}" destId="{BD123A1D-D920-45E4-81A6-0D929818C254}" srcOrd="4" destOrd="0" parTransId="{4DE5DD4A-53AA-4801-8ED3-A962787FBC7B}" sibTransId="{8D925733-5BB7-4B3F-B0F6-01C3B07FA1EE}"/>
    <dgm:cxn modelId="{B88278F8-7DBB-4773-ABDA-1A1A196B1D7C}" srcId="{26B5356A-800F-4AF6-B23A-6F175890A9FC}" destId="{F8C27C22-DED5-42D0-A6DB-622F6CF77D95}" srcOrd="7" destOrd="0" parTransId="{AF8AA5CA-760F-432F-B45F-8F93B4D498B0}" sibTransId="{595D160F-7129-4B40-8918-6CEE0982D658}"/>
    <dgm:cxn modelId="{5688A6B7-0277-4059-A1FF-4E81F7DFA6B4}" srcId="{26B5356A-800F-4AF6-B23A-6F175890A9FC}" destId="{74929041-1261-40DD-A714-9FB04837E656}" srcOrd="5" destOrd="0" parTransId="{3CCA3C77-7864-4B3D-8934-7F70D331FF03}" sibTransId="{B54BEB80-9A9B-4D04-A878-CE89CA60BB82}"/>
    <dgm:cxn modelId="{D78EB94E-7832-426B-B996-DB34ADAAF74C}" srcId="{26B5356A-800F-4AF6-B23A-6F175890A9FC}" destId="{B7F2FC53-A015-4E29-AB86-AAA32CF9F1BD}" srcOrd="9" destOrd="0" parTransId="{E00F83CA-1ACF-433C-BC42-672DD99E681A}" sibTransId="{8756E8D8-B8BF-497C-BCFF-40D83F4986A8}"/>
    <dgm:cxn modelId="{701D1ABD-612A-4A56-9D85-216236FF2E48}" type="presOf" srcId="{BD123A1D-D920-45E4-81A6-0D929818C254}" destId="{0C6330ED-8260-4345-8CBF-9FF5E4F3FED8}" srcOrd="0" destOrd="0" presId="urn:microsoft.com/office/officeart/2005/8/layout/venn1"/>
    <dgm:cxn modelId="{CAE0F848-B656-48DA-A8F4-73C9FB2A38F6}" type="presOf" srcId="{BB48A964-B98D-467A-B8A2-F780BD41E621}" destId="{8CB04546-369C-4E4F-ABCC-906792F5860B}" srcOrd="0" destOrd="0" presId="urn:microsoft.com/office/officeart/2005/8/layout/venn1"/>
    <dgm:cxn modelId="{F2EC4540-5734-472F-8B42-45C01765BAAE}" srcId="{26B5356A-800F-4AF6-B23A-6F175890A9FC}" destId="{4E7E0A6D-5046-42E6-B76A-7327AA8D1A4C}" srcOrd="12" destOrd="0" parTransId="{A86B5716-16B8-41D9-B7E2-D8EEC662CE26}" sibTransId="{7F4E8EC4-F1BE-45DD-A0DD-8C6203B9B57B}"/>
    <dgm:cxn modelId="{4A7E6CF2-CA8C-47CA-A4AF-5DC671F170B3}" srcId="{26B5356A-800F-4AF6-B23A-6F175890A9FC}" destId="{31098E58-431A-47C8-98C3-2A2B4432F710}" srcOrd="6" destOrd="0" parTransId="{D22BF0EC-6481-4B6D-8833-9EC5C68E24B1}" sibTransId="{E2D71855-4AC7-4B3F-A7D3-AAFB00B923A4}"/>
    <dgm:cxn modelId="{0BC21123-EBD1-4E87-BADF-AFD74890F77E}" type="presOf" srcId="{26B5356A-800F-4AF6-B23A-6F175890A9FC}" destId="{63E7F35D-36EB-4D44-B1FC-7405EC77C4B9}" srcOrd="0" destOrd="0" presId="urn:microsoft.com/office/officeart/2005/8/layout/venn1"/>
    <dgm:cxn modelId="{8E39DF1B-AE29-4F0E-BBEC-680B6EDAC46E}" srcId="{26B5356A-800F-4AF6-B23A-6F175890A9FC}" destId="{5CE2337E-D988-4143-BDEF-08BEED4D496A}" srcOrd="10" destOrd="0" parTransId="{28B5C398-F743-466C-9119-8CFC0D741661}" sibTransId="{BE69FF97-DBDE-4353-9279-998E33D5E9D0}"/>
    <dgm:cxn modelId="{29B50D4E-71A9-4F21-BFE8-706D11901386}" type="presOf" srcId="{0E8180C5-1DA4-4961-9B61-4F9657FCB8F0}" destId="{40A89C74-A6AD-4A37-BF6B-1E970CD8C260}" srcOrd="0" destOrd="0" presId="urn:microsoft.com/office/officeart/2005/8/layout/venn1"/>
    <dgm:cxn modelId="{1996818E-1E44-4B56-8E4C-76AE35672044}" srcId="{26B5356A-800F-4AF6-B23A-6F175890A9FC}" destId="{0E8180C5-1DA4-4961-9B61-4F9657FCB8F0}" srcOrd="2" destOrd="0" parTransId="{9F361DA6-F190-46C7-B8E0-8619976FEF43}" sibTransId="{09D1634D-FFE6-4B6F-9F8C-4EE423B0A874}"/>
    <dgm:cxn modelId="{332AF566-DB28-4D85-9127-A871508830ED}" type="presOf" srcId="{31098E58-431A-47C8-98C3-2A2B4432F710}" destId="{6EA7BBBA-DCA3-4CF3-B01D-B17E4B5C3C85}" srcOrd="0" destOrd="0" presId="urn:microsoft.com/office/officeart/2005/8/layout/venn1"/>
    <dgm:cxn modelId="{AE67C89E-0140-4879-9CA2-40BF62D55118}" type="presOf" srcId="{8D1E5719-D96A-4A58-B051-CED14CB711E4}" destId="{8F5A3E0A-8091-47EB-9DDC-60001210D087}" srcOrd="0" destOrd="0" presId="urn:microsoft.com/office/officeart/2005/8/layout/venn1"/>
    <dgm:cxn modelId="{9E155CB7-2569-4C20-9D28-EFC76F029B2B}" srcId="{26B5356A-800F-4AF6-B23A-6F175890A9FC}" destId="{8E6A01EC-72F8-415F-A6DA-775D57605CF0}" srcOrd="1" destOrd="0" parTransId="{69FC2DCD-F9D2-4853-B0DF-270F2B04D751}" sibTransId="{FDBD58E5-463E-48F9-967C-6E87E9C48588}"/>
    <dgm:cxn modelId="{EF31C2C2-889E-45F4-93F9-F5E3D2D37C97}" srcId="{26B5356A-800F-4AF6-B23A-6F175890A9FC}" destId="{BCDD1883-C26B-4F81-8FE5-5CC99038DDF5}" srcOrd="11" destOrd="0" parTransId="{C51F8D79-424B-4A75-95F5-74F14079FCBA}" sibTransId="{427CFF2E-1C43-47A6-A002-B4D88DBAF956}"/>
    <dgm:cxn modelId="{F371778B-8D2E-4968-BE6B-EA123E49D39A}" type="presOf" srcId="{74929041-1261-40DD-A714-9FB04837E656}" destId="{5C9E4A31-9978-400B-8091-CF44DC37D7F8}" srcOrd="0" destOrd="0" presId="urn:microsoft.com/office/officeart/2005/8/layout/venn1"/>
    <dgm:cxn modelId="{5CBA2202-9841-4AC4-AB11-772AC73EA012}" srcId="{26B5356A-800F-4AF6-B23A-6F175890A9FC}" destId="{BB48A964-B98D-467A-B8A2-F780BD41E621}" srcOrd="0" destOrd="0" parTransId="{62A42C3C-FEC2-4DE8-8FBF-072B2D0D7847}" sibTransId="{BF8C0DA6-531F-4573-8892-2B7D615A0325}"/>
    <dgm:cxn modelId="{610E1CAA-2C83-46C9-A238-7593148981BE}" type="presOf" srcId="{8E6A01EC-72F8-415F-A6DA-775D57605CF0}" destId="{EF9C6AD5-7CC6-4B85-9FCA-2D955CD24FD1}" srcOrd="0" destOrd="0" presId="urn:microsoft.com/office/officeart/2005/8/layout/venn1"/>
    <dgm:cxn modelId="{4709921D-7C76-4396-B25A-782DE51A8C4B}" srcId="{26B5356A-800F-4AF6-B23A-6F175890A9FC}" destId="{8D1E5719-D96A-4A58-B051-CED14CB711E4}" srcOrd="3" destOrd="0" parTransId="{F24E02C9-01D6-467B-A097-7DDA4021C095}" sibTransId="{AF2D412A-4C9D-4410-B902-ED56141E0EAB}"/>
    <dgm:cxn modelId="{A8359248-5624-4A22-93AF-FE91C7EB6167}" type="presParOf" srcId="{63E7F35D-36EB-4D44-B1FC-7405EC77C4B9}" destId="{7AA6BC43-5DF6-4B6B-A9AC-1B36535B1499}" srcOrd="0" destOrd="0" presId="urn:microsoft.com/office/officeart/2005/8/layout/venn1"/>
    <dgm:cxn modelId="{798234BE-5A6B-4B21-87AB-ADF1442204C2}" type="presParOf" srcId="{63E7F35D-36EB-4D44-B1FC-7405EC77C4B9}" destId="{8CB04546-369C-4E4F-ABCC-906792F5860B}" srcOrd="1" destOrd="0" presId="urn:microsoft.com/office/officeart/2005/8/layout/venn1"/>
    <dgm:cxn modelId="{0CD5AD1A-AF48-4063-8C49-09AD4E036186}" type="presParOf" srcId="{63E7F35D-36EB-4D44-B1FC-7405EC77C4B9}" destId="{F243E5BF-72B2-42C6-AF2B-DB72189D3923}" srcOrd="2" destOrd="0" presId="urn:microsoft.com/office/officeart/2005/8/layout/venn1"/>
    <dgm:cxn modelId="{10B1CC0B-9CD3-4434-8402-CAD364528495}" type="presParOf" srcId="{63E7F35D-36EB-4D44-B1FC-7405EC77C4B9}" destId="{EF9C6AD5-7CC6-4B85-9FCA-2D955CD24FD1}" srcOrd="3" destOrd="0" presId="urn:microsoft.com/office/officeart/2005/8/layout/venn1"/>
    <dgm:cxn modelId="{2241334D-8A20-4E44-965E-16804BD7A457}" type="presParOf" srcId="{63E7F35D-36EB-4D44-B1FC-7405EC77C4B9}" destId="{703468FE-EA1D-458B-8327-722C9D4A4047}" srcOrd="4" destOrd="0" presId="urn:microsoft.com/office/officeart/2005/8/layout/venn1"/>
    <dgm:cxn modelId="{FC016583-08E1-483F-9DEC-12ECA69278A0}" type="presParOf" srcId="{63E7F35D-36EB-4D44-B1FC-7405EC77C4B9}" destId="{40A89C74-A6AD-4A37-BF6B-1E970CD8C260}" srcOrd="5" destOrd="0" presId="urn:microsoft.com/office/officeart/2005/8/layout/venn1"/>
    <dgm:cxn modelId="{31390B8E-8912-46C6-AA8E-B107789BC223}" type="presParOf" srcId="{63E7F35D-36EB-4D44-B1FC-7405EC77C4B9}" destId="{1305AEF5-6762-435D-8C6D-E0750FE7BC41}" srcOrd="6" destOrd="0" presId="urn:microsoft.com/office/officeart/2005/8/layout/venn1"/>
    <dgm:cxn modelId="{76F6F194-126A-4EA5-A71E-1BA9E79E6D56}" type="presParOf" srcId="{63E7F35D-36EB-4D44-B1FC-7405EC77C4B9}" destId="{8F5A3E0A-8091-47EB-9DDC-60001210D087}" srcOrd="7" destOrd="0" presId="urn:microsoft.com/office/officeart/2005/8/layout/venn1"/>
    <dgm:cxn modelId="{3CED859E-9BF9-456D-905D-AE8E57EEF249}" type="presParOf" srcId="{63E7F35D-36EB-4D44-B1FC-7405EC77C4B9}" destId="{4293A1C6-40E4-4341-8D55-96FFAA33A117}" srcOrd="8" destOrd="0" presId="urn:microsoft.com/office/officeart/2005/8/layout/venn1"/>
    <dgm:cxn modelId="{5D61AB66-D3B3-4E39-BB8A-BBC41E0EF4A1}" type="presParOf" srcId="{63E7F35D-36EB-4D44-B1FC-7405EC77C4B9}" destId="{0C6330ED-8260-4345-8CBF-9FF5E4F3FED8}" srcOrd="9" destOrd="0" presId="urn:microsoft.com/office/officeart/2005/8/layout/venn1"/>
    <dgm:cxn modelId="{0C8900C1-561E-4051-905E-AC987F5BBDB0}" type="presParOf" srcId="{63E7F35D-36EB-4D44-B1FC-7405EC77C4B9}" destId="{2E1AAC5C-333B-4C05-B0B4-60BCB5DD85C9}" srcOrd="10" destOrd="0" presId="urn:microsoft.com/office/officeart/2005/8/layout/venn1"/>
    <dgm:cxn modelId="{176AD6BB-5CA3-488B-8AC7-FF243AF91F76}" type="presParOf" srcId="{63E7F35D-36EB-4D44-B1FC-7405EC77C4B9}" destId="{5C9E4A31-9978-400B-8091-CF44DC37D7F8}" srcOrd="11" destOrd="0" presId="urn:microsoft.com/office/officeart/2005/8/layout/venn1"/>
    <dgm:cxn modelId="{25D4E2EB-0E1D-4088-BB3C-971F8D57624C}" type="presParOf" srcId="{63E7F35D-36EB-4D44-B1FC-7405EC77C4B9}" destId="{BC412D8C-37E7-4D12-87AF-4B9832C8B4E0}" srcOrd="12" destOrd="0" presId="urn:microsoft.com/office/officeart/2005/8/layout/venn1"/>
    <dgm:cxn modelId="{3C864965-980B-4474-8605-40028831ABF8}" type="presParOf" srcId="{63E7F35D-36EB-4D44-B1FC-7405EC77C4B9}" destId="{6EA7BBBA-DCA3-4CF3-B01D-B17E4B5C3C85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942253-56D3-49F5-B9C7-6057EE9EBF2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1A2E13-97B0-4CE8-B296-6E97FE9A8B12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Семинар - практикум по написанию эссе по обществознанию (Савельева Т.В., Сальников А.М.)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54CFE1F-51DE-48D8-BFBA-C30D41F732F7}" type="parTrans" cxnId="{D0EFDAC4-F3D8-494E-A6BB-EB041EB8AD11}">
      <dgm:prSet/>
      <dgm:spPr/>
      <dgm:t>
        <a:bodyPr/>
        <a:lstStyle/>
        <a:p>
          <a:endParaRPr lang="ru-RU"/>
        </a:p>
      </dgm:t>
    </dgm:pt>
    <dgm:pt modelId="{F176073E-9E2F-4B12-9B95-5DCA5C9C4A51}" type="sibTrans" cxnId="{D0EFDAC4-F3D8-494E-A6BB-EB041EB8AD11}">
      <dgm:prSet/>
      <dgm:spPr/>
      <dgm:t>
        <a:bodyPr/>
        <a:lstStyle/>
        <a:p>
          <a:endParaRPr lang="ru-RU"/>
        </a:p>
      </dgm:t>
    </dgm:pt>
    <dgm:pt modelId="{A5E73611-A20E-4143-8CF1-03D1AC4CF2B2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ctr" rtl="0"/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Олимпиада по финансовой грамотности</a:t>
          </a:r>
          <a:endParaRPr lang="ru-RU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8621FA-0478-4884-8D9C-48C29BB4F7D5}" type="parTrans" cxnId="{38E2F00A-D00B-4E20-9DDE-1CAADFE2B123}">
      <dgm:prSet/>
      <dgm:spPr/>
      <dgm:t>
        <a:bodyPr/>
        <a:lstStyle/>
        <a:p>
          <a:endParaRPr lang="ru-RU"/>
        </a:p>
      </dgm:t>
    </dgm:pt>
    <dgm:pt modelId="{AE07D940-4147-4E39-B1E7-8EC3F5B01468}" type="sibTrans" cxnId="{38E2F00A-D00B-4E20-9DDE-1CAADFE2B123}">
      <dgm:prSet/>
      <dgm:spPr/>
      <dgm:t>
        <a:bodyPr/>
        <a:lstStyle/>
        <a:p>
          <a:endParaRPr lang="ru-RU"/>
        </a:p>
      </dgm:t>
    </dgm:pt>
    <dgm:pt modelId="{0F3C8745-F5F1-4D27-87E1-09A89DA40D44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Учимся финансовой грамотности на ошибках литературных героев</a:t>
          </a:r>
          <a:endParaRPr lang="ru-RU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F0CE8A2-E82B-4AFC-9198-F7CE9D7B1A39}" type="parTrans" cxnId="{3526296F-62A2-4CCF-BE72-77E3BA1255A5}">
      <dgm:prSet/>
      <dgm:spPr/>
      <dgm:t>
        <a:bodyPr/>
        <a:lstStyle/>
        <a:p>
          <a:endParaRPr lang="ru-RU"/>
        </a:p>
      </dgm:t>
    </dgm:pt>
    <dgm:pt modelId="{E67E1861-5C9F-4AB9-ABBC-AADC8B05BE63}" type="sibTrans" cxnId="{3526296F-62A2-4CCF-BE72-77E3BA1255A5}">
      <dgm:prSet/>
      <dgm:spPr/>
      <dgm:t>
        <a:bodyPr/>
        <a:lstStyle/>
        <a:p>
          <a:endParaRPr lang="ru-RU"/>
        </a:p>
      </dgm:t>
    </dgm:pt>
    <dgm:pt modelId="{14D24065-93DD-4DC9-A0FC-2829063B1EFB}" type="pres">
      <dgm:prSet presAssocID="{AE942253-56D3-49F5-B9C7-6057EE9EBF2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BA39DB-045A-4C04-8763-AEAC5447509B}" type="pres">
      <dgm:prSet presAssocID="{801A2E13-97B0-4CE8-B296-6E97FE9A8B12}" presName="parentText" presStyleLbl="node1" presStyleIdx="0" presStyleCnt="3" custScaleX="57007" custLinFactY="-28525" custLinFactNeighborX="-2058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764A46-85DC-46D2-8A78-5560C9DBACF0}" type="pres">
      <dgm:prSet presAssocID="{F176073E-9E2F-4B12-9B95-5DCA5C9C4A51}" presName="spacer" presStyleCnt="0"/>
      <dgm:spPr/>
    </dgm:pt>
    <dgm:pt modelId="{7B6808EF-DE68-42FD-B858-89693A7C588E}" type="pres">
      <dgm:prSet presAssocID="{A5E73611-A20E-4143-8CF1-03D1AC4CF2B2}" presName="parentText" presStyleLbl="node1" presStyleIdx="1" presStyleCnt="3" custScaleX="78150" custScaleY="141665" custLinFactNeighborX="7920" custLinFactNeighborY="749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76BD3D-C233-43F9-A0CF-C22D582CEE3F}" type="pres">
      <dgm:prSet presAssocID="{AE07D940-4147-4E39-B1E7-8EC3F5B01468}" presName="spacer" presStyleCnt="0"/>
      <dgm:spPr/>
    </dgm:pt>
    <dgm:pt modelId="{B9C167AC-4653-4B40-9F31-6B06121692B3}" type="pres">
      <dgm:prSet presAssocID="{0F3C8745-F5F1-4D27-87E1-09A89DA40D44}" presName="parentText" presStyleLbl="node1" presStyleIdx="2" presStyleCnt="3" custScaleX="78151" custScaleY="128340" custLinFactNeighborX="-10807" custLinFactNeighborY="8017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BB9531-A2F1-446F-8441-9446B3F0F068}" type="presOf" srcId="{0F3C8745-F5F1-4D27-87E1-09A89DA40D44}" destId="{B9C167AC-4653-4B40-9F31-6B06121692B3}" srcOrd="0" destOrd="0" presId="urn:microsoft.com/office/officeart/2005/8/layout/vList2"/>
    <dgm:cxn modelId="{7A038679-7B03-491A-AB24-D4AC575282C4}" type="presOf" srcId="{A5E73611-A20E-4143-8CF1-03D1AC4CF2B2}" destId="{7B6808EF-DE68-42FD-B858-89693A7C588E}" srcOrd="0" destOrd="0" presId="urn:microsoft.com/office/officeart/2005/8/layout/vList2"/>
    <dgm:cxn modelId="{3526296F-62A2-4CCF-BE72-77E3BA1255A5}" srcId="{AE942253-56D3-49F5-B9C7-6057EE9EBF28}" destId="{0F3C8745-F5F1-4D27-87E1-09A89DA40D44}" srcOrd="2" destOrd="0" parTransId="{9F0CE8A2-E82B-4AFC-9198-F7CE9D7B1A39}" sibTransId="{E67E1861-5C9F-4AB9-ABBC-AADC8B05BE63}"/>
    <dgm:cxn modelId="{7CC30417-104E-42E0-A28C-0875D6A11966}" type="presOf" srcId="{801A2E13-97B0-4CE8-B296-6E97FE9A8B12}" destId="{FBBA39DB-045A-4C04-8763-AEAC5447509B}" srcOrd="0" destOrd="0" presId="urn:microsoft.com/office/officeart/2005/8/layout/vList2"/>
    <dgm:cxn modelId="{63F6C730-451A-47CD-A322-63C938182B5C}" type="presOf" srcId="{AE942253-56D3-49F5-B9C7-6057EE9EBF28}" destId="{14D24065-93DD-4DC9-A0FC-2829063B1EFB}" srcOrd="0" destOrd="0" presId="urn:microsoft.com/office/officeart/2005/8/layout/vList2"/>
    <dgm:cxn modelId="{D0EFDAC4-F3D8-494E-A6BB-EB041EB8AD11}" srcId="{AE942253-56D3-49F5-B9C7-6057EE9EBF28}" destId="{801A2E13-97B0-4CE8-B296-6E97FE9A8B12}" srcOrd="0" destOrd="0" parTransId="{554CFE1F-51DE-48D8-BFBA-C30D41F732F7}" sibTransId="{F176073E-9E2F-4B12-9B95-5DCA5C9C4A51}"/>
    <dgm:cxn modelId="{38E2F00A-D00B-4E20-9DDE-1CAADFE2B123}" srcId="{AE942253-56D3-49F5-B9C7-6057EE9EBF28}" destId="{A5E73611-A20E-4143-8CF1-03D1AC4CF2B2}" srcOrd="1" destOrd="0" parTransId="{E08621FA-0478-4884-8D9C-48C29BB4F7D5}" sibTransId="{AE07D940-4147-4E39-B1E7-8EC3F5B01468}"/>
    <dgm:cxn modelId="{B929EA7B-A34C-40F0-B6F6-F4CF30BB5E44}" type="presParOf" srcId="{14D24065-93DD-4DC9-A0FC-2829063B1EFB}" destId="{FBBA39DB-045A-4C04-8763-AEAC5447509B}" srcOrd="0" destOrd="0" presId="urn:microsoft.com/office/officeart/2005/8/layout/vList2"/>
    <dgm:cxn modelId="{062EED64-66A0-409B-9944-C2C2A222FA33}" type="presParOf" srcId="{14D24065-93DD-4DC9-A0FC-2829063B1EFB}" destId="{3C764A46-85DC-46D2-8A78-5560C9DBACF0}" srcOrd="1" destOrd="0" presId="urn:microsoft.com/office/officeart/2005/8/layout/vList2"/>
    <dgm:cxn modelId="{7E9EE603-7437-4AFF-89C1-4AEB5CA0C275}" type="presParOf" srcId="{14D24065-93DD-4DC9-A0FC-2829063B1EFB}" destId="{7B6808EF-DE68-42FD-B858-89693A7C588E}" srcOrd="2" destOrd="0" presId="urn:microsoft.com/office/officeart/2005/8/layout/vList2"/>
    <dgm:cxn modelId="{6428C74B-4EF0-401F-964A-B852BE8531BF}" type="presParOf" srcId="{14D24065-93DD-4DC9-A0FC-2829063B1EFB}" destId="{4576BD3D-C233-43F9-A0CF-C22D582CEE3F}" srcOrd="3" destOrd="0" presId="urn:microsoft.com/office/officeart/2005/8/layout/vList2"/>
    <dgm:cxn modelId="{4F44F837-BEA5-41A3-A52C-91CBBDA5C42F}" type="presParOf" srcId="{14D24065-93DD-4DC9-A0FC-2829063B1EFB}" destId="{B9C167AC-4653-4B40-9F31-6B06121692B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3A81F1A-3E39-4D5F-91DA-28BD06886E7B}" type="doc">
      <dgm:prSet loTypeId="urn:microsoft.com/office/officeart/2005/8/layout/hProcess3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6528C36-9470-46BB-A4F5-36034FD02A72}">
      <dgm:prSet custT="1"/>
      <dgm:spPr/>
      <dgm:t>
        <a:bodyPr/>
        <a:lstStyle/>
        <a:p>
          <a:pPr algn="just" rtl="0"/>
          <a:r>
            <a: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Обновление методических  подходов к преподаванию истории и обществознания в условиях реализации ФГОС ООО, перехода на ФГОС СОО через  обобщение   и распространение инновационного образовательного опыта  педагогов</a:t>
          </a:r>
          <a:endParaRPr lang="ru-RU" sz="24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014679D-9100-4678-B049-A4803A4CD2AF}" type="parTrans" cxnId="{1A15FA73-A64B-46BE-8C75-55E85048C032}">
      <dgm:prSet/>
      <dgm:spPr/>
      <dgm:t>
        <a:bodyPr/>
        <a:lstStyle/>
        <a:p>
          <a:endParaRPr lang="ru-RU"/>
        </a:p>
      </dgm:t>
    </dgm:pt>
    <dgm:pt modelId="{79F06C9A-2FD5-4C66-BEE0-2BE8F2C12059}" type="sibTrans" cxnId="{1A15FA73-A64B-46BE-8C75-55E85048C032}">
      <dgm:prSet/>
      <dgm:spPr/>
      <dgm:t>
        <a:bodyPr/>
        <a:lstStyle/>
        <a:p>
          <a:endParaRPr lang="ru-RU"/>
        </a:p>
      </dgm:t>
    </dgm:pt>
    <dgm:pt modelId="{2B2E0305-7961-4723-80B2-399A2DF675AB}">
      <dgm:prSet/>
      <dgm:spPr/>
      <dgm:t>
        <a:bodyPr/>
        <a:lstStyle/>
        <a:p>
          <a:pPr rtl="0"/>
          <a:endParaRPr lang="ru-RU" dirty="0"/>
        </a:p>
      </dgm:t>
    </dgm:pt>
    <dgm:pt modelId="{20BE9F72-8989-43CB-B8CF-3440652B9D26}" type="parTrans" cxnId="{8CCC0A02-7BF9-4F00-A22D-B82ABAA75377}">
      <dgm:prSet/>
      <dgm:spPr/>
      <dgm:t>
        <a:bodyPr/>
        <a:lstStyle/>
        <a:p>
          <a:endParaRPr lang="ru-RU"/>
        </a:p>
      </dgm:t>
    </dgm:pt>
    <dgm:pt modelId="{B95640F5-4F7F-4FDB-AA5A-56A63A883B1F}" type="sibTrans" cxnId="{8CCC0A02-7BF9-4F00-A22D-B82ABAA75377}">
      <dgm:prSet/>
      <dgm:spPr/>
      <dgm:t>
        <a:bodyPr/>
        <a:lstStyle/>
        <a:p>
          <a:endParaRPr lang="ru-RU"/>
        </a:p>
      </dgm:t>
    </dgm:pt>
    <dgm:pt modelId="{25006CB9-9F94-4F7E-93FA-AB93FC3E1D64}" type="pres">
      <dgm:prSet presAssocID="{A3A81F1A-3E39-4D5F-91DA-28BD06886E7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2E2DDE-D568-4533-898F-B281C0BA5AE4}" type="pres">
      <dgm:prSet presAssocID="{A3A81F1A-3E39-4D5F-91DA-28BD06886E7B}" presName="dummy" presStyleCnt="0"/>
      <dgm:spPr/>
      <dgm:t>
        <a:bodyPr/>
        <a:lstStyle/>
        <a:p>
          <a:endParaRPr lang="ru-RU"/>
        </a:p>
      </dgm:t>
    </dgm:pt>
    <dgm:pt modelId="{38147CE6-1903-44E1-87D0-F5C713349298}" type="pres">
      <dgm:prSet presAssocID="{A3A81F1A-3E39-4D5F-91DA-28BD06886E7B}" presName="linH" presStyleCnt="0"/>
      <dgm:spPr/>
      <dgm:t>
        <a:bodyPr/>
        <a:lstStyle/>
        <a:p>
          <a:endParaRPr lang="ru-RU"/>
        </a:p>
      </dgm:t>
    </dgm:pt>
    <dgm:pt modelId="{8B68A614-E9D3-4EEE-A93D-44799868BE05}" type="pres">
      <dgm:prSet presAssocID="{A3A81F1A-3E39-4D5F-91DA-28BD06886E7B}" presName="padding1" presStyleCnt="0"/>
      <dgm:spPr/>
      <dgm:t>
        <a:bodyPr/>
        <a:lstStyle/>
        <a:p>
          <a:endParaRPr lang="ru-RU"/>
        </a:p>
      </dgm:t>
    </dgm:pt>
    <dgm:pt modelId="{335C952C-9D64-4F85-8C89-DB7EF9C46248}" type="pres">
      <dgm:prSet presAssocID="{B6528C36-9470-46BB-A4F5-36034FD02A72}" presName="linV" presStyleCnt="0"/>
      <dgm:spPr/>
      <dgm:t>
        <a:bodyPr/>
        <a:lstStyle/>
        <a:p>
          <a:endParaRPr lang="ru-RU"/>
        </a:p>
      </dgm:t>
    </dgm:pt>
    <dgm:pt modelId="{8860A547-7282-4E80-91FC-4FE113E5A8F8}" type="pres">
      <dgm:prSet presAssocID="{B6528C36-9470-46BB-A4F5-36034FD02A72}" presName="spVertical1" presStyleCnt="0"/>
      <dgm:spPr/>
      <dgm:t>
        <a:bodyPr/>
        <a:lstStyle/>
        <a:p>
          <a:endParaRPr lang="ru-RU"/>
        </a:p>
      </dgm:t>
    </dgm:pt>
    <dgm:pt modelId="{A1469E30-328C-4F58-9458-07085B9633B0}" type="pres">
      <dgm:prSet presAssocID="{B6528C36-9470-46BB-A4F5-36034FD02A72}" presName="parTx" presStyleLbl="revTx" presStyleIdx="0" presStyleCnt="2" custAng="20781185" custScaleX="1084020" custScaleY="65652" custLinFactNeighborX="3413" custLinFactNeighborY="187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101B22-5BFD-47FE-8B64-1BCC3F259A1C}" type="pres">
      <dgm:prSet presAssocID="{B6528C36-9470-46BB-A4F5-36034FD02A72}" presName="spVertical2" presStyleCnt="0"/>
      <dgm:spPr/>
      <dgm:t>
        <a:bodyPr/>
        <a:lstStyle/>
        <a:p>
          <a:endParaRPr lang="ru-RU"/>
        </a:p>
      </dgm:t>
    </dgm:pt>
    <dgm:pt modelId="{820A6DAB-7450-41B2-8A6E-BB38FBE5E5C9}" type="pres">
      <dgm:prSet presAssocID="{B6528C36-9470-46BB-A4F5-36034FD02A72}" presName="spVertical3" presStyleCnt="0"/>
      <dgm:spPr/>
      <dgm:t>
        <a:bodyPr/>
        <a:lstStyle/>
        <a:p>
          <a:endParaRPr lang="ru-RU"/>
        </a:p>
      </dgm:t>
    </dgm:pt>
    <dgm:pt modelId="{A87BDCA0-99E0-420D-92C4-56D1FFD80FC3}" type="pres">
      <dgm:prSet presAssocID="{79F06C9A-2FD5-4C66-BEE0-2BE8F2C12059}" presName="space" presStyleCnt="0"/>
      <dgm:spPr/>
      <dgm:t>
        <a:bodyPr/>
        <a:lstStyle/>
        <a:p>
          <a:endParaRPr lang="ru-RU"/>
        </a:p>
      </dgm:t>
    </dgm:pt>
    <dgm:pt modelId="{D31A0F8C-839C-442F-942B-21B774A24468}" type="pres">
      <dgm:prSet presAssocID="{2B2E0305-7961-4723-80B2-399A2DF675AB}" presName="linV" presStyleCnt="0"/>
      <dgm:spPr/>
      <dgm:t>
        <a:bodyPr/>
        <a:lstStyle/>
        <a:p>
          <a:endParaRPr lang="ru-RU"/>
        </a:p>
      </dgm:t>
    </dgm:pt>
    <dgm:pt modelId="{BC17B1E0-DC3A-4C5E-A53D-5751634B5218}" type="pres">
      <dgm:prSet presAssocID="{2B2E0305-7961-4723-80B2-399A2DF675AB}" presName="spVertical1" presStyleCnt="0"/>
      <dgm:spPr/>
      <dgm:t>
        <a:bodyPr/>
        <a:lstStyle/>
        <a:p>
          <a:endParaRPr lang="ru-RU"/>
        </a:p>
      </dgm:t>
    </dgm:pt>
    <dgm:pt modelId="{DE7B578B-0211-4134-BEF8-73AD31FDAD6B}" type="pres">
      <dgm:prSet presAssocID="{2B2E0305-7961-4723-80B2-399A2DF675AB}" presName="parTx" presStyleLbl="revTx" presStyleIdx="1" presStyleCnt="2" custLinFactNeighborX="2708" custLinFactNeighborY="329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8F6164-6320-4F40-BFA8-05D20AC16D7A}" type="pres">
      <dgm:prSet presAssocID="{2B2E0305-7961-4723-80B2-399A2DF675AB}" presName="spVertical2" presStyleCnt="0"/>
      <dgm:spPr/>
      <dgm:t>
        <a:bodyPr/>
        <a:lstStyle/>
        <a:p>
          <a:endParaRPr lang="ru-RU"/>
        </a:p>
      </dgm:t>
    </dgm:pt>
    <dgm:pt modelId="{D88ACE0E-8F48-46BC-AD94-DA3B2D4B8715}" type="pres">
      <dgm:prSet presAssocID="{2B2E0305-7961-4723-80B2-399A2DF675AB}" presName="spVertical3" presStyleCnt="0"/>
      <dgm:spPr/>
      <dgm:t>
        <a:bodyPr/>
        <a:lstStyle/>
        <a:p>
          <a:endParaRPr lang="ru-RU"/>
        </a:p>
      </dgm:t>
    </dgm:pt>
    <dgm:pt modelId="{A9C4355D-7A2C-4988-B72A-1AFCC16AD2DD}" type="pres">
      <dgm:prSet presAssocID="{A3A81F1A-3E39-4D5F-91DA-28BD06886E7B}" presName="padding2" presStyleCnt="0"/>
      <dgm:spPr/>
      <dgm:t>
        <a:bodyPr/>
        <a:lstStyle/>
        <a:p>
          <a:endParaRPr lang="ru-RU"/>
        </a:p>
      </dgm:t>
    </dgm:pt>
    <dgm:pt modelId="{66E000AE-4EFD-4F88-97CD-F9E77144158C}" type="pres">
      <dgm:prSet presAssocID="{A3A81F1A-3E39-4D5F-91DA-28BD06886E7B}" presName="negArrow" presStyleCnt="0"/>
      <dgm:spPr/>
      <dgm:t>
        <a:bodyPr/>
        <a:lstStyle/>
        <a:p>
          <a:endParaRPr lang="ru-RU"/>
        </a:p>
      </dgm:t>
    </dgm:pt>
    <dgm:pt modelId="{71795985-58DC-40E1-AFA3-F2F93404E492}" type="pres">
      <dgm:prSet presAssocID="{A3A81F1A-3E39-4D5F-91DA-28BD06886E7B}" presName="backgroundArrow" presStyleLbl="node1" presStyleIdx="0" presStyleCnt="1" custAng="20735367" custLinFactNeighborX="-381" custLinFactNeighborY="-8178"/>
      <dgm:spPr>
        <a:solidFill>
          <a:schemeClr val="accent3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endParaRPr lang="ru-RU"/>
        </a:p>
      </dgm:t>
    </dgm:pt>
  </dgm:ptLst>
  <dgm:cxnLst>
    <dgm:cxn modelId="{1A15FA73-A64B-46BE-8C75-55E85048C032}" srcId="{A3A81F1A-3E39-4D5F-91DA-28BD06886E7B}" destId="{B6528C36-9470-46BB-A4F5-36034FD02A72}" srcOrd="0" destOrd="0" parTransId="{B014679D-9100-4678-B049-A4803A4CD2AF}" sibTransId="{79F06C9A-2FD5-4C66-BEE0-2BE8F2C12059}"/>
    <dgm:cxn modelId="{04D4276C-F85B-471A-AF33-146372EF94CC}" type="presOf" srcId="{2B2E0305-7961-4723-80B2-399A2DF675AB}" destId="{DE7B578B-0211-4134-BEF8-73AD31FDAD6B}" srcOrd="0" destOrd="0" presId="urn:microsoft.com/office/officeart/2005/8/layout/hProcess3"/>
    <dgm:cxn modelId="{02406C73-3970-477E-AF41-44F980C8211E}" type="presOf" srcId="{A3A81F1A-3E39-4D5F-91DA-28BD06886E7B}" destId="{25006CB9-9F94-4F7E-93FA-AB93FC3E1D64}" srcOrd="0" destOrd="0" presId="urn:microsoft.com/office/officeart/2005/8/layout/hProcess3"/>
    <dgm:cxn modelId="{8CCC0A02-7BF9-4F00-A22D-B82ABAA75377}" srcId="{A3A81F1A-3E39-4D5F-91DA-28BD06886E7B}" destId="{2B2E0305-7961-4723-80B2-399A2DF675AB}" srcOrd="1" destOrd="0" parTransId="{20BE9F72-8989-43CB-B8CF-3440652B9D26}" sibTransId="{B95640F5-4F7F-4FDB-AA5A-56A63A883B1F}"/>
    <dgm:cxn modelId="{553CD8C2-AA2D-41B2-AB90-D25374DB8576}" type="presOf" srcId="{B6528C36-9470-46BB-A4F5-36034FD02A72}" destId="{A1469E30-328C-4F58-9458-07085B9633B0}" srcOrd="0" destOrd="0" presId="urn:microsoft.com/office/officeart/2005/8/layout/hProcess3"/>
    <dgm:cxn modelId="{1E2234A1-E53A-4620-9C6E-BE0D661501E0}" type="presParOf" srcId="{25006CB9-9F94-4F7E-93FA-AB93FC3E1D64}" destId="{B62E2DDE-D568-4533-898F-B281C0BA5AE4}" srcOrd="0" destOrd="0" presId="urn:microsoft.com/office/officeart/2005/8/layout/hProcess3"/>
    <dgm:cxn modelId="{DDE238D0-FE1C-4363-898F-355CC020DCF8}" type="presParOf" srcId="{25006CB9-9F94-4F7E-93FA-AB93FC3E1D64}" destId="{38147CE6-1903-44E1-87D0-F5C713349298}" srcOrd="1" destOrd="0" presId="urn:microsoft.com/office/officeart/2005/8/layout/hProcess3"/>
    <dgm:cxn modelId="{98B49951-5462-447A-878D-655F93A103E7}" type="presParOf" srcId="{38147CE6-1903-44E1-87D0-F5C713349298}" destId="{8B68A614-E9D3-4EEE-A93D-44799868BE05}" srcOrd="0" destOrd="0" presId="urn:microsoft.com/office/officeart/2005/8/layout/hProcess3"/>
    <dgm:cxn modelId="{E3D40CC2-C6DD-4DB8-9A0E-61FCA6E0F8FF}" type="presParOf" srcId="{38147CE6-1903-44E1-87D0-F5C713349298}" destId="{335C952C-9D64-4F85-8C89-DB7EF9C46248}" srcOrd="1" destOrd="0" presId="urn:microsoft.com/office/officeart/2005/8/layout/hProcess3"/>
    <dgm:cxn modelId="{B412B7D2-217A-47F5-80D0-E7C191103D13}" type="presParOf" srcId="{335C952C-9D64-4F85-8C89-DB7EF9C46248}" destId="{8860A547-7282-4E80-91FC-4FE113E5A8F8}" srcOrd="0" destOrd="0" presId="urn:microsoft.com/office/officeart/2005/8/layout/hProcess3"/>
    <dgm:cxn modelId="{298D7E09-91C9-4CC3-8769-2A27A39683A1}" type="presParOf" srcId="{335C952C-9D64-4F85-8C89-DB7EF9C46248}" destId="{A1469E30-328C-4F58-9458-07085B9633B0}" srcOrd="1" destOrd="0" presId="urn:microsoft.com/office/officeart/2005/8/layout/hProcess3"/>
    <dgm:cxn modelId="{42E65EF5-7CFB-4AE4-96B5-41C2FD4F0D7E}" type="presParOf" srcId="{335C952C-9D64-4F85-8C89-DB7EF9C46248}" destId="{1C101B22-5BFD-47FE-8B64-1BCC3F259A1C}" srcOrd="2" destOrd="0" presId="urn:microsoft.com/office/officeart/2005/8/layout/hProcess3"/>
    <dgm:cxn modelId="{FB7094A2-3FAC-40A2-B8BC-CE08FB8ED40F}" type="presParOf" srcId="{335C952C-9D64-4F85-8C89-DB7EF9C46248}" destId="{820A6DAB-7450-41B2-8A6E-BB38FBE5E5C9}" srcOrd="3" destOrd="0" presId="urn:microsoft.com/office/officeart/2005/8/layout/hProcess3"/>
    <dgm:cxn modelId="{8DC3A7E1-A5EB-4B7C-A35D-8A4C4DCE198C}" type="presParOf" srcId="{38147CE6-1903-44E1-87D0-F5C713349298}" destId="{A87BDCA0-99E0-420D-92C4-56D1FFD80FC3}" srcOrd="2" destOrd="0" presId="urn:microsoft.com/office/officeart/2005/8/layout/hProcess3"/>
    <dgm:cxn modelId="{AC8C39DD-414A-4E66-AD7D-CAD26FCFCF7B}" type="presParOf" srcId="{38147CE6-1903-44E1-87D0-F5C713349298}" destId="{D31A0F8C-839C-442F-942B-21B774A24468}" srcOrd="3" destOrd="0" presId="urn:microsoft.com/office/officeart/2005/8/layout/hProcess3"/>
    <dgm:cxn modelId="{C3349307-9B14-45B5-A830-CC4028DB6AB7}" type="presParOf" srcId="{D31A0F8C-839C-442F-942B-21B774A24468}" destId="{BC17B1E0-DC3A-4C5E-A53D-5751634B5218}" srcOrd="0" destOrd="0" presId="urn:microsoft.com/office/officeart/2005/8/layout/hProcess3"/>
    <dgm:cxn modelId="{70AA2052-E74D-487F-B15A-05D163A68F0B}" type="presParOf" srcId="{D31A0F8C-839C-442F-942B-21B774A24468}" destId="{DE7B578B-0211-4134-BEF8-73AD31FDAD6B}" srcOrd="1" destOrd="0" presId="urn:microsoft.com/office/officeart/2005/8/layout/hProcess3"/>
    <dgm:cxn modelId="{82B43136-6997-4540-8D8C-C0343831EBDD}" type="presParOf" srcId="{D31A0F8C-839C-442F-942B-21B774A24468}" destId="{308F6164-6320-4F40-BFA8-05D20AC16D7A}" srcOrd="2" destOrd="0" presId="urn:microsoft.com/office/officeart/2005/8/layout/hProcess3"/>
    <dgm:cxn modelId="{5CC9D988-B889-4FFE-B600-D03A48F47573}" type="presParOf" srcId="{D31A0F8C-839C-442F-942B-21B774A24468}" destId="{D88ACE0E-8F48-46BC-AD94-DA3B2D4B8715}" srcOrd="3" destOrd="0" presId="urn:microsoft.com/office/officeart/2005/8/layout/hProcess3"/>
    <dgm:cxn modelId="{05CEB8D1-B4A7-48A7-94FA-BB354F4A0301}" type="presParOf" srcId="{38147CE6-1903-44E1-87D0-F5C713349298}" destId="{A9C4355D-7A2C-4988-B72A-1AFCC16AD2DD}" srcOrd="4" destOrd="0" presId="urn:microsoft.com/office/officeart/2005/8/layout/hProcess3"/>
    <dgm:cxn modelId="{F6747D16-D3BB-4FFD-A342-48A7CBABFB15}" type="presParOf" srcId="{38147CE6-1903-44E1-87D0-F5C713349298}" destId="{66E000AE-4EFD-4F88-97CD-F9E77144158C}" srcOrd="5" destOrd="0" presId="urn:microsoft.com/office/officeart/2005/8/layout/hProcess3"/>
    <dgm:cxn modelId="{D3EBD25F-B7C1-4D9A-A3D2-35DD75927E71}" type="presParOf" srcId="{38147CE6-1903-44E1-87D0-F5C713349298}" destId="{71795985-58DC-40E1-AFA3-F2F93404E492}" srcOrd="6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26ABA83-D067-40F1-A70B-52B267970D3E}" type="doc">
      <dgm:prSet loTypeId="urn:microsoft.com/office/officeart/2005/8/layout/matrix3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6AADC46-ACDC-46FE-B49F-0B8022666CCC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1.Обеспечить информационно-методическую поддержку педагогов по обновлению содержания </a:t>
          </a:r>
          <a:r>
            <a:rPr lang="ru-RU" sz="20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историко</a:t>
          </a:r>
          <a:r>
            <a:rPr lang="ru-R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- обществоведческого образования,  внедрению и реализации  ФГОС ООО, СОО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. 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46063B04-9D06-4F9F-9EB2-2755E3BFE305}" type="parTrans" cxnId="{04128A61-234E-412F-B96F-101A76F4EA98}">
      <dgm:prSet/>
      <dgm:spPr/>
      <dgm:t>
        <a:bodyPr/>
        <a:lstStyle/>
        <a:p>
          <a:endParaRPr lang="ru-RU"/>
        </a:p>
      </dgm:t>
    </dgm:pt>
    <dgm:pt modelId="{D0628459-6483-4757-AD44-4A410603907F}" type="sibTrans" cxnId="{04128A61-234E-412F-B96F-101A76F4EA98}">
      <dgm:prSet/>
      <dgm:spPr/>
      <dgm:t>
        <a:bodyPr/>
        <a:lstStyle/>
        <a:p>
          <a:endParaRPr lang="ru-RU"/>
        </a:p>
      </dgm:t>
    </dgm:pt>
    <dgm:pt modelId="{D62B04BF-58FC-434F-9477-1E517141DC77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2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2.Повышать  профессионализм педагогов через активные формы  проведения уроков и заседаний МО, использование современных педагогических  и дистанционных технологий, нестандартных форм работы с одарёнными детьми. </a:t>
          </a:r>
          <a:endParaRPr lang="ru-RU" sz="22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68F6310-084A-4D04-BB25-9E9236EAF238}" type="parTrans" cxnId="{B9F5C562-76E2-4A6E-B452-D904A6190527}">
      <dgm:prSet/>
      <dgm:spPr/>
      <dgm:t>
        <a:bodyPr/>
        <a:lstStyle/>
        <a:p>
          <a:endParaRPr lang="ru-RU"/>
        </a:p>
      </dgm:t>
    </dgm:pt>
    <dgm:pt modelId="{6194C460-52CB-4BBE-97C3-0A03C28DAECC}" type="sibTrans" cxnId="{B9F5C562-76E2-4A6E-B452-D904A6190527}">
      <dgm:prSet/>
      <dgm:spPr/>
      <dgm:t>
        <a:bodyPr/>
        <a:lstStyle/>
        <a:p>
          <a:endParaRPr lang="ru-RU"/>
        </a:p>
      </dgm:t>
    </dgm:pt>
    <dgm:pt modelId="{BC736A64-B00D-4262-A359-CC873B67327E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2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3.Совершенствовать профессиональную компетентность учителей в условиях перехода на НСУР</a:t>
          </a:r>
          <a:r>
            <a:rPr lang="ru-RU" sz="2200" dirty="0" smtClean="0">
              <a:solidFill>
                <a:srgbClr val="FF0000"/>
              </a:solidFill>
            </a:rPr>
            <a:t>.</a:t>
          </a:r>
          <a:endParaRPr lang="ru-RU" sz="2200" b="1" dirty="0">
            <a:solidFill>
              <a:srgbClr val="FF0000"/>
            </a:solidFill>
            <a:latin typeface="Georgia" pitchFamily="18" charset="0"/>
            <a:cs typeface="Times New Roman" pitchFamily="18" charset="0"/>
          </a:endParaRPr>
        </a:p>
      </dgm:t>
    </dgm:pt>
    <dgm:pt modelId="{DBEF1E10-AF45-4B87-A98F-818A8FC94F57}" type="parTrans" cxnId="{27FF1359-C788-4EA7-84C5-503DADE4C874}">
      <dgm:prSet/>
      <dgm:spPr/>
      <dgm:t>
        <a:bodyPr/>
        <a:lstStyle/>
        <a:p>
          <a:endParaRPr lang="ru-RU"/>
        </a:p>
      </dgm:t>
    </dgm:pt>
    <dgm:pt modelId="{C6E95C1F-2985-4384-B9C9-7CC09EC94BC5}" type="sibTrans" cxnId="{27FF1359-C788-4EA7-84C5-503DADE4C874}">
      <dgm:prSet/>
      <dgm:spPr/>
      <dgm:t>
        <a:bodyPr/>
        <a:lstStyle/>
        <a:p>
          <a:endParaRPr lang="ru-RU"/>
        </a:p>
      </dgm:t>
    </dgm:pt>
    <dgm:pt modelId="{AEB9892F-9E59-48A0-B2EA-F9053BAE3F58}" type="pres">
      <dgm:prSet presAssocID="{C26ABA83-D067-40F1-A70B-52B267970D3E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773BA5-EF8E-4B6C-B429-A540F4C1F809}" type="pres">
      <dgm:prSet presAssocID="{C26ABA83-D067-40F1-A70B-52B267970D3E}" presName="diamond" presStyleLbl="bgShp" presStyleIdx="0" presStyleCnt="1"/>
      <dgm:spPr/>
      <dgm:t>
        <a:bodyPr/>
        <a:lstStyle/>
        <a:p>
          <a:endParaRPr lang="ru-RU"/>
        </a:p>
      </dgm:t>
    </dgm:pt>
    <dgm:pt modelId="{F993A586-1710-4803-A70D-28701CAE28DD}" type="pres">
      <dgm:prSet presAssocID="{C26ABA83-D067-40F1-A70B-52B267970D3E}" presName="quad1" presStyleLbl="node1" presStyleIdx="0" presStyleCnt="4" custScaleX="200282" custScaleY="132635" custLinFactNeighborX="-51953" custLinFactNeighborY="-227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67D694-4A66-48FA-9D1C-95E94A053C24}" type="pres">
      <dgm:prSet presAssocID="{C26ABA83-D067-40F1-A70B-52B267970D3E}" presName="quad2" presStyleLbl="node1" presStyleIdx="1" presStyleCnt="4" custScaleX="203108" custScaleY="140794" custLinFactNeighborX="48505" custLinFactNeighborY="-64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2EC044-09B1-4A13-86ED-93F479C6A472}" type="pres">
      <dgm:prSet presAssocID="{C26ABA83-D067-40F1-A70B-52B267970D3E}" presName="quad3" presStyleLbl="node1" presStyleIdx="2" presStyleCnt="4" custScaleX="204670" custScaleY="132175" custLinFactNeighborX="55531" custLinFactNeighborY="131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97EEB6-DBA2-41EA-ADD5-2FD2C489C097}" type="pres">
      <dgm:prSet presAssocID="{C26ABA83-D067-40F1-A70B-52B267970D3E}" presName="quad4" presStyleLbl="node1" presStyleIdx="3" presStyleCnt="4" custFlipVert="1" custFlipHor="0" custScaleX="4868" custScaleY="30547" custLinFactX="46901" custLinFactNeighborX="100000" custLinFactNeighborY="29412">
        <dgm:presLayoutVars>
          <dgm:chMax val="0"/>
          <dgm:chPref val="0"/>
          <dgm:bulletEnabled val="1"/>
        </dgm:presLayoutVars>
      </dgm:prSet>
      <dgm:spPr>
        <a:solidFill>
          <a:schemeClr val="bg1"/>
        </a:solidFill>
      </dgm:spPr>
      <dgm:t>
        <a:bodyPr/>
        <a:lstStyle/>
        <a:p>
          <a:endParaRPr lang="ru-RU"/>
        </a:p>
      </dgm:t>
    </dgm:pt>
  </dgm:ptLst>
  <dgm:cxnLst>
    <dgm:cxn modelId="{B9F5C562-76E2-4A6E-B452-D904A6190527}" srcId="{C26ABA83-D067-40F1-A70B-52B267970D3E}" destId="{D62B04BF-58FC-434F-9477-1E517141DC77}" srcOrd="1" destOrd="0" parTransId="{A68F6310-084A-4D04-BB25-9E9236EAF238}" sibTransId="{6194C460-52CB-4BBE-97C3-0A03C28DAECC}"/>
    <dgm:cxn modelId="{B1480AF9-4415-4C9D-BB82-2107E7F48AA0}" type="presOf" srcId="{BC736A64-B00D-4262-A359-CC873B67327E}" destId="{5A2EC044-09B1-4A13-86ED-93F479C6A472}" srcOrd="0" destOrd="0" presId="urn:microsoft.com/office/officeart/2005/8/layout/matrix3"/>
    <dgm:cxn modelId="{88EEF4C3-D586-499F-BE67-138AD6BDF627}" type="presOf" srcId="{C26ABA83-D067-40F1-A70B-52B267970D3E}" destId="{AEB9892F-9E59-48A0-B2EA-F9053BAE3F58}" srcOrd="0" destOrd="0" presId="urn:microsoft.com/office/officeart/2005/8/layout/matrix3"/>
    <dgm:cxn modelId="{04B367D5-8287-43F3-8D84-F04677278952}" type="presOf" srcId="{06AADC46-ACDC-46FE-B49F-0B8022666CCC}" destId="{F993A586-1710-4803-A70D-28701CAE28DD}" srcOrd="0" destOrd="0" presId="urn:microsoft.com/office/officeart/2005/8/layout/matrix3"/>
    <dgm:cxn modelId="{634DE8A5-D904-46CF-9160-958244C4416C}" type="presOf" srcId="{D62B04BF-58FC-434F-9477-1E517141DC77}" destId="{6A67D694-4A66-48FA-9D1C-95E94A053C24}" srcOrd="0" destOrd="0" presId="urn:microsoft.com/office/officeart/2005/8/layout/matrix3"/>
    <dgm:cxn modelId="{27FF1359-C788-4EA7-84C5-503DADE4C874}" srcId="{C26ABA83-D067-40F1-A70B-52B267970D3E}" destId="{BC736A64-B00D-4262-A359-CC873B67327E}" srcOrd="2" destOrd="0" parTransId="{DBEF1E10-AF45-4B87-A98F-818A8FC94F57}" sibTransId="{C6E95C1F-2985-4384-B9C9-7CC09EC94BC5}"/>
    <dgm:cxn modelId="{04128A61-234E-412F-B96F-101A76F4EA98}" srcId="{C26ABA83-D067-40F1-A70B-52B267970D3E}" destId="{06AADC46-ACDC-46FE-B49F-0B8022666CCC}" srcOrd="0" destOrd="0" parTransId="{46063B04-9D06-4F9F-9EB2-2755E3BFE305}" sibTransId="{D0628459-6483-4757-AD44-4A410603907F}"/>
    <dgm:cxn modelId="{B3EFDB50-9778-4155-BC51-EF263E0E03D2}" type="presParOf" srcId="{AEB9892F-9E59-48A0-B2EA-F9053BAE3F58}" destId="{CE773BA5-EF8E-4B6C-B429-A540F4C1F809}" srcOrd="0" destOrd="0" presId="urn:microsoft.com/office/officeart/2005/8/layout/matrix3"/>
    <dgm:cxn modelId="{9185764D-5192-424A-9961-F5A49A1BCE81}" type="presParOf" srcId="{AEB9892F-9E59-48A0-B2EA-F9053BAE3F58}" destId="{F993A586-1710-4803-A70D-28701CAE28DD}" srcOrd="1" destOrd="0" presId="urn:microsoft.com/office/officeart/2005/8/layout/matrix3"/>
    <dgm:cxn modelId="{EEE42659-5B84-43B7-ACE0-A43EB92EE3FE}" type="presParOf" srcId="{AEB9892F-9E59-48A0-B2EA-F9053BAE3F58}" destId="{6A67D694-4A66-48FA-9D1C-95E94A053C24}" srcOrd="2" destOrd="0" presId="urn:microsoft.com/office/officeart/2005/8/layout/matrix3"/>
    <dgm:cxn modelId="{E069BA9A-DBD6-48D9-9133-3C00E5FDD056}" type="presParOf" srcId="{AEB9892F-9E59-48A0-B2EA-F9053BAE3F58}" destId="{5A2EC044-09B1-4A13-86ED-93F479C6A472}" srcOrd="3" destOrd="0" presId="urn:microsoft.com/office/officeart/2005/8/layout/matrix3"/>
    <dgm:cxn modelId="{8AEF2B59-C14F-47D1-A247-0AAD9762359D}" type="presParOf" srcId="{AEB9892F-9E59-48A0-B2EA-F9053BAE3F58}" destId="{8A97EEB6-DBA2-41EA-ADD5-2FD2C489C09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577E219-2F9B-4508-B435-64416384735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E642768-2971-4F1C-BE61-5D2793878CEA}">
      <dgm:prSet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pPr rtl="0"/>
          <a:r>
            <a: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Всероссийская олимпиада школьников</a:t>
          </a:r>
          <a:endParaRPr lang="ru-RU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52E4A9D-93A2-4277-9851-90E318A69A50}" type="parTrans" cxnId="{98BA456A-512D-4754-8498-6CD7D64FCBB7}">
      <dgm:prSet/>
      <dgm:spPr/>
      <dgm:t>
        <a:bodyPr/>
        <a:lstStyle/>
        <a:p>
          <a:endParaRPr lang="ru-RU"/>
        </a:p>
      </dgm:t>
    </dgm:pt>
    <dgm:pt modelId="{A4CCFECA-A895-4B34-95A3-D3FF9ABD8C84}" type="sibTrans" cxnId="{98BA456A-512D-4754-8498-6CD7D64FCBB7}">
      <dgm:prSet/>
      <dgm:spPr/>
      <dgm:t>
        <a:bodyPr/>
        <a:lstStyle/>
        <a:p>
          <a:endParaRPr lang="ru-RU"/>
        </a:p>
      </dgm:t>
    </dgm:pt>
    <dgm:pt modelId="{9E20D4CE-9578-4C0C-97AB-5CD3CEB33B80}">
      <dgm:prSet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pPr algn="ctr" rtl="0"/>
          <a:r>
            <a: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Мероприятия к 350 –</a:t>
          </a:r>
          <a:r>
            <a:rPr lang="ru-RU" b="1" dirty="0" err="1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летию</a:t>
          </a:r>
          <a:r>
            <a: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со Дня рождения Петра Первого</a:t>
          </a:r>
          <a:endParaRPr lang="ru-RU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74965E9-A75D-48B1-AD0B-9B6A3B55D6E2}" type="parTrans" cxnId="{93DFF00B-964B-4C28-9A76-F8C3707A8169}">
      <dgm:prSet/>
      <dgm:spPr/>
      <dgm:t>
        <a:bodyPr/>
        <a:lstStyle/>
        <a:p>
          <a:endParaRPr lang="ru-RU"/>
        </a:p>
      </dgm:t>
    </dgm:pt>
    <dgm:pt modelId="{620810F5-7AD7-4A9A-B91E-215F56FF803A}" type="sibTrans" cxnId="{93DFF00B-964B-4C28-9A76-F8C3707A8169}">
      <dgm:prSet/>
      <dgm:spPr/>
      <dgm:t>
        <a:bodyPr/>
        <a:lstStyle/>
        <a:p>
          <a:endParaRPr lang="ru-RU"/>
        </a:p>
      </dgm:t>
    </dgm:pt>
    <dgm:pt modelId="{091DC9E6-3E61-4819-936A-B5B19284AFA0}">
      <dgm:prSet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pPr rtl="0"/>
          <a:r>
            <a: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Олимпиада по избирательному праву 10-11 класс</a:t>
          </a:r>
          <a:endParaRPr lang="ru-RU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C35D6F0-91CA-4E28-AEDD-4DEAC418B658}" type="parTrans" cxnId="{318FA289-F06D-4D45-B3C8-1B76C6AA4F93}">
      <dgm:prSet/>
      <dgm:spPr/>
      <dgm:t>
        <a:bodyPr/>
        <a:lstStyle/>
        <a:p>
          <a:endParaRPr lang="ru-RU"/>
        </a:p>
      </dgm:t>
    </dgm:pt>
    <dgm:pt modelId="{47CAC62B-3C4D-4FAC-857B-4812C0F2EE88}" type="sibTrans" cxnId="{318FA289-F06D-4D45-B3C8-1B76C6AA4F93}">
      <dgm:prSet/>
      <dgm:spPr/>
      <dgm:t>
        <a:bodyPr/>
        <a:lstStyle/>
        <a:p>
          <a:endParaRPr lang="ru-RU"/>
        </a:p>
      </dgm:t>
    </dgm:pt>
    <dgm:pt modelId="{6331A51C-1863-48BF-845A-CF9F9EFD86F5}" type="pres">
      <dgm:prSet presAssocID="{2577E219-2F9B-4508-B435-64416384735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6DD1660-FF10-4C5B-BE77-0867E7EFD952}" type="pres">
      <dgm:prSet presAssocID="{FE642768-2971-4F1C-BE61-5D2793878CE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C3CF8C-E7F3-4818-AF5E-0323FCC92305}" type="pres">
      <dgm:prSet presAssocID="{A4CCFECA-A895-4B34-95A3-D3FF9ABD8C84}" presName="spacer" presStyleCnt="0"/>
      <dgm:spPr/>
    </dgm:pt>
    <dgm:pt modelId="{5E642708-3F26-41F3-9008-5AB1203E845A}" type="pres">
      <dgm:prSet presAssocID="{9E20D4CE-9578-4C0C-97AB-5CD3CEB33B80}" presName="parentText" presStyleLbl="node1" presStyleIdx="1" presStyleCnt="3" custScaleX="66968" custLinFactNeighborX="11915" custLinFactNeighborY="-676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16E5E1-9CA4-41D6-9AF5-5FA4BC46A88D}" type="pres">
      <dgm:prSet presAssocID="{620810F5-7AD7-4A9A-B91E-215F56FF803A}" presName="spacer" presStyleCnt="0"/>
      <dgm:spPr/>
    </dgm:pt>
    <dgm:pt modelId="{78D54563-3207-4D76-B240-FA70FEEF15D6}" type="pres">
      <dgm:prSet presAssocID="{091DC9E6-3E61-4819-936A-B5B19284AFA0}" presName="parentText" presStyleLbl="node1" presStyleIdx="2" presStyleCnt="3" custScaleX="88989" custLinFactNeighborX="-5388" custLinFactNeighborY="-682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62F7B-984A-4B20-AF30-303379C38DAE}" type="presOf" srcId="{091DC9E6-3E61-4819-936A-B5B19284AFA0}" destId="{78D54563-3207-4D76-B240-FA70FEEF15D6}" srcOrd="0" destOrd="0" presId="urn:microsoft.com/office/officeart/2005/8/layout/vList2"/>
    <dgm:cxn modelId="{318FA289-F06D-4D45-B3C8-1B76C6AA4F93}" srcId="{2577E219-2F9B-4508-B435-64416384735A}" destId="{091DC9E6-3E61-4819-936A-B5B19284AFA0}" srcOrd="2" destOrd="0" parTransId="{2C35D6F0-91CA-4E28-AEDD-4DEAC418B658}" sibTransId="{47CAC62B-3C4D-4FAC-857B-4812C0F2EE88}"/>
    <dgm:cxn modelId="{93DFF00B-964B-4C28-9A76-F8C3707A8169}" srcId="{2577E219-2F9B-4508-B435-64416384735A}" destId="{9E20D4CE-9578-4C0C-97AB-5CD3CEB33B80}" srcOrd="1" destOrd="0" parTransId="{474965E9-A75D-48B1-AD0B-9B6A3B55D6E2}" sibTransId="{620810F5-7AD7-4A9A-B91E-215F56FF803A}"/>
    <dgm:cxn modelId="{0D1F866F-15CA-44DE-8BA0-2DC7FE91C7FE}" type="presOf" srcId="{FE642768-2971-4F1C-BE61-5D2793878CEA}" destId="{16DD1660-FF10-4C5B-BE77-0867E7EFD952}" srcOrd="0" destOrd="0" presId="urn:microsoft.com/office/officeart/2005/8/layout/vList2"/>
    <dgm:cxn modelId="{4E94783C-576E-4453-8453-F20C7381ED77}" type="presOf" srcId="{2577E219-2F9B-4508-B435-64416384735A}" destId="{6331A51C-1863-48BF-845A-CF9F9EFD86F5}" srcOrd="0" destOrd="0" presId="urn:microsoft.com/office/officeart/2005/8/layout/vList2"/>
    <dgm:cxn modelId="{98BA456A-512D-4754-8498-6CD7D64FCBB7}" srcId="{2577E219-2F9B-4508-B435-64416384735A}" destId="{FE642768-2971-4F1C-BE61-5D2793878CEA}" srcOrd="0" destOrd="0" parTransId="{952E4A9D-93A2-4277-9851-90E318A69A50}" sibTransId="{A4CCFECA-A895-4B34-95A3-D3FF9ABD8C84}"/>
    <dgm:cxn modelId="{47DB6582-C7BF-4F44-A5C4-72FAA5188F70}" type="presOf" srcId="{9E20D4CE-9578-4C0C-97AB-5CD3CEB33B80}" destId="{5E642708-3F26-41F3-9008-5AB1203E845A}" srcOrd="0" destOrd="0" presId="urn:microsoft.com/office/officeart/2005/8/layout/vList2"/>
    <dgm:cxn modelId="{0232B0C0-411C-4BB3-BD1D-C96851C99353}" type="presParOf" srcId="{6331A51C-1863-48BF-845A-CF9F9EFD86F5}" destId="{16DD1660-FF10-4C5B-BE77-0867E7EFD952}" srcOrd="0" destOrd="0" presId="urn:microsoft.com/office/officeart/2005/8/layout/vList2"/>
    <dgm:cxn modelId="{F50D3A38-A9BD-45DB-9414-9F2B44CD0C09}" type="presParOf" srcId="{6331A51C-1863-48BF-845A-CF9F9EFD86F5}" destId="{31C3CF8C-E7F3-4818-AF5E-0323FCC92305}" srcOrd="1" destOrd="0" presId="urn:microsoft.com/office/officeart/2005/8/layout/vList2"/>
    <dgm:cxn modelId="{87FBFDA7-0CCA-4C0E-843B-DAD992311BCA}" type="presParOf" srcId="{6331A51C-1863-48BF-845A-CF9F9EFD86F5}" destId="{5E642708-3F26-41F3-9008-5AB1203E845A}" srcOrd="2" destOrd="0" presId="urn:microsoft.com/office/officeart/2005/8/layout/vList2"/>
    <dgm:cxn modelId="{BAB6CA9E-FCB1-4AD8-8D3D-30D9D3B80963}" type="presParOf" srcId="{6331A51C-1863-48BF-845A-CF9F9EFD86F5}" destId="{8316E5E1-9CA4-41D6-9AF5-5FA4BC46A88D}" srcOrd="3" destOrd="0" presId="urn:microsoft.com/office/officeart/2005/8/layout/vList2"/>
    <dgm:cxn modelId="{627B52E6-53B7-48F2-A0FC-9F241B33B826}" type="presParOf" srcId="{6331A51C-1863-48BF-845A-CF9F9EFD86F5}" destId="{78D54563-3207-4D76-B240-FA70FEEF15D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1795985-58DC-40E1-AFA3-F2F93404E492}">
      <dsp:nvSpPr>
        <dsp:cNvPr id="0" name=""/>
        <dsp:cNvSpPr/>
      </dsp:nvSpPr>
      <dsp:spPr>
        <a:xfrm rot="20735367">
          <a:off x="0" y="-84486"/>
          <a:ext cx="9612312" cy="4608000"/>
        </a:xfrm>
        <a:prstGeom prst="rightArrow">
          <a:avLst/>
        </a:prstGeom>
        <a:solidFill>
          <a:schemeClr val="accent3">
            <a:lumMod val="20000"/>
            <a:lumOff val="80000"/>
          </a:schemeClr>
        </a:solidFill>
        <a:ln>
          <a:solidFill>
            <a:schemeClr val="accent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7B578B-0211-4134-BEF8-73AD31FDAD6B}">
      <dsp:nvSpPr>
        <dsp:cNvPr id="0" name=""/>
        <dsp:cNvSpPr/>
      </dsp:nvSpPr>
      <dsp:spPr>
        <a:xfrm>
          <a:off x="8015208" y="1823836"/>
          <a:ext cx="653571" cy="230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50240" rIns="0" bIns="650240" numCol="1" spcCol="1270" anchor="ctr" anchorCtr="0">
          <a:noAutofit/>
        </a:bodyPr>
        <a:lstStyle/>
        <a:p>
          <a:pPr lvl="0" algn="ctr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400" kern="1200" dirty="0"/>
        </a:p>
      </dsp:txBody>
      <dsp:txXfrm>
        <a:off x="8015208" y="1823836"/>
        <a:ext cx="653571" cy="2304000"/>
      </dsp:txXfrm>
    </dsp:sp>
    <dsp:sp modelId="{A1469E30-328C-4F58-9458-07085B9633B0}">
      <dsp:nvSpPr>
        <dsp:cNvPr id="0" name=""/>
        <dsp:cNvSpPr/>
      </dsp:nvSpPr>
      <dsp:spPr>
        <a:xfrm rot="20781185">
          <a:off x="804255" y="1660114"/>
          <a:ext cx="7084845" cy="1512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3840" rIns="0" bIns="243840" numCol="1" spcCol="1270" anchor="ctr" anchorCtr="0">
          <a:noAutofit/>
        </a:bodyPr>
        <a:lstStyle/>
        <a:p>
          <a:pPr lvl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Обновление методических  подходов к преподаванию истории и обществознания в условиях реализации ФГОС ООО, перехода на ФГОС СОО через  обобщение   и распространение инновационного образовательного опыта  педагогов</a:t>
          </a:r>
          <a:endParaRPr lang="ru-RU" sz="24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 rot="20781185">
        <a:off x="804255" y="1660114"/>
        <a:ext cx="7084845" cy="151262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E773BA5-EF8E-4B6C-B429-A540F4C1F809}">
      <dsp:nvSpPr>
        <dsp:cNvPr id="0" name=""/>
        <dsp:cNvSpPr/>
      </dsp:nvSpPr>
      <dsp:spPr>
        <a:xfrm>
          <a:off x="2399853" y="0"/>
          <a:ext cx="5440363" cy="5440363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93A586-1710-4803-A70D-28701CAE28DD}">
      <dsp:nvSpPr>
        <dsp:cNvPr id="0" name=""/>
        <dsp:cNvSpPr/>
      </dsp:nvSpPr>
      <dsp:spPr>
        <a:xfrm>
          <a:off x="750517" y="0"/>
          <a:ext cx="4249466" cy="2814171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1.Обеспечить информационно-методическую поддержку педагогов по обновлению содержания </a:t>
          </a:r>
          <a:r>
            <a:rPr lang="ru-RU" sz="2000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историко</a:t>
          </a:r>
          <a:r>
            <a:rPr lang="ru-RU" sz="20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- обществоведческого образования,  внедрению и реализации  ФГОС ООО, СОО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. 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750517" y="0"/>
        <a:ext cx="4249466" cy="2814171"/>
      </dsp:txXfrm>
    </dsp:sp>
    <dsp:sp modelId="{6A67D694-4A66-48FA-9D1C-95E94A053C24}">
      <dsp:nvSpPr>
        <dsp:cNvPr id="0" name=""/>
        <dsp:cNvSpPr/>
      </dsp:nvSpPr>
      <dsp:spPr>
        <a:xfrm>
          <a:off x="5136948" y="0"/>
          <a:ext cx="4309426" cy="2987284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2.Повышать  профессионализм педагогов через активные формы  проведения уроков и заседаний МО, использование современных педагогических  и дистанционных технологий, нестандартных форм работы с одарёнными детьми. </a:t>
          </a:r>
          <a:endParaRPr lang="ru-RU" sz="22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136948" y="0"/>
        <a:ext cx="4309426" cy="2987284"/>
      </dsp:txXfrm>
    </dsp:sp>
    <dsp:sp modelId="{5A2EC044-09B1-4A13-86ED-93F479C6A472}">
      <dsp:nvSpPr>
        <dsp:cNvPr id="0" name=""/>
        <dsp:cNvSpPr/>
      </dsp:nvSpPr>
      <dsp:spPr>
        <a:xfrm>
          <a:off x="2984499" y="2635951"/>
          <a:ext cx="4342568" cy="2804411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3.Совершенствовать профессиональную компетентность учителей в условиях перехода на НСУР</a:t>
          </a:r>
          <a:r>
            <a:rPr lang="ru-RU" sz="2200" kern="1200" dirty="0" smtClean="0">
              <a:solidFill>
                <a:srgbClr val="FF0000"/>
              </a:solidFill>
            </a:rPr>
            <a:t>.</a:t>
          </a:r>
          <a:endParaRPr lang="ru-RU" sz="2200" b="1" kern="1200" dirty="0">
            <a:solidFill>
              <a:srgbClr val="FF0000"/>
            </a:solidFill>
            <a:latin typeface="Georgia" pitchFamily="18" charset="0"/>
            <a:cs typeface="Times New Roman" pitchFamily="18" charset="0"/>
          </a:endParaRPr>
        </a:p>
      </dsp:txBody>
      <dsp:txXfrm>
        <a:off x="2984499" y="2635951"/>
        <a:ext cx="4342568" cy="2804411"/>
      </dsp:txXfrm>
    </dsp:sp>
    <dsp:sp modelId="{8A97EEB6-DBA2-41EA-ADD5-2FD2C489C097}">
      <dsp:nvSpPr>
        <dsp:cNvPr id="0" name=""/>
        <dsp:cNvSpPr/>
      </dsp:nvSpPr>
      <dsp:spPr>
        <a:xfrm flipV="1">
          <a:off x="8318500" y="3425833"/>
          <a:ext cx="103286" cy="648128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C3AE66C-EAF4-48D4-B595-62A72D038E08}">
      <dsp:nvSpPr>
        <dsp:cNvPr id="0" name=""/>
        <dsp:cNvSpPr/>
      </dsp:nvSpPr>
      <dsp:spPr>
        <a:xfrm>
          <a:off x="0" y="0"/>
          <a:ext cx="6693405" cy="1727812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Стабильно в работе РМО принимают участие от 15-20 педагогов Верещагинского городского округа.</a:t>
          </a:r>
          <a:endParaRPr lang="ru-RU" sz="2900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6693405" cy="1727812"/>
      </dsp:txXfrm>
    </dsp:sp>
    <dsp:sp modelId="{CD83678C-C572-49E6-944A-43133E185C7C}">
      <dsp:nvSpPr>
        <dsp:cNvPr id="0" name=""/>
        <dsp:cNvSpPr/>
      </dsp:nvSpPr>
      <dsp:spPr>
        <a:xfrm>
          <a:off x="2133558" y="1804008"/>
          <a:ext cx="7543781" cy="1441382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Проведение  дистанционном формате с использованием платформы «М</a:t>
          </a:r>
          <a:r>
            <a:rPr lang="en-US" sz="2900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eet</a:t>
          </a:r>
          <a:r>
            <a:rPr lang="ru-RU" sz="29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»</a:t>
          </a:r>
          <a:endParaRPr lang="ru-RU" sz="2900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133558" y="1804008"/>
        <a:ext cx="7543781" cy="1441382"/>
      </dsp:txXfrm>
    </dsp:sp>
    <dsp:sp modelId="{720DB651-90E4-4F6E-8087-79965CD39074}">
      <dsp:nvSpPr>
        <dsp:cNvPr id="0" name=""/>
        <dsp:cNvSpPr/>
      </dsp:nvSpPr>
      <dsp:spPr>
        <a:xfrm>
          <a:off x="76230" y="3446618"/>
          <a:ext cx="7696241" cy="1540322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Основная форма взаимодействия с педагогами – интерактивный режим проведения каждого заседания</a:t>
          </a:r>
          <a:endParaRPr lang="ru-RU" sz="2900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6230" y="3446618"/>
        <a:ext cx="7696241" cy="154032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AA6BC43-5DF6-4B6B-A9AC-1B36535B1499}">
      <dsp:nvSpPr>
        <dsp:cNvPr id="0" name=""/>
        <dsp:cNvSpPr/>
      </dsp:nvSpPr>
      <dsp:spPr>
        <a:xfrm>
          <a:off x="3420284" y="1575917"/>
          <a:ext cx="1876431" cy="1876661"/>
        </a:xfrm>
        <a:prstGeom prst="ellipse">
          <a:avLst/>
        </a:prstGeom>
        <a:solidFill>
          <a:schemeClr val="accent3">
            <a:lumMod val="40000"/>
            <a:lumOff val="60000"/>
            <a:alpha val="5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CB04546-369C-4E4F-ABCC-906792F5860B}">
      <dsp:nvSpPr>
        <dsp:cNvPr id="0" name=""/>
        <dsp:cNvSpPr/>
      </dsp:nvSpPr>
      <dsp:spPr>
        <a:xfrm>
          <a:off x="2815604" y="-111178"/>
          <a:ext cx="3085790" cy="159533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Georgia" pitchFamily="18" charset="0"/>
              <a:cs typeface="Times New Roman" pitchFamily="18" charset="0"/>
            </a:rPr>
            <a:t>Проведение школьного и муниципального этапов  Всероссийской олимпиады</a:t>
          </a:r>
          <a:endParaRPr lang="ru-RU" sz="2000" b="1" kern="1200" dirty="0">
            <a:solidFill>
              <a:srgbClr val="002060"/>
            </a:solidFill>
            <a:latin typeface="Georgia" pitchFamily="18" charset="0"/>
            <a:cs typeface="Times New Roman" pitchFamily="18" charset="0"/>
          </a:endParaRPr>
        </a:p>
      </dsp:txBody>
      <dsp:txXfrm>
        <a:off x="2815604" y="-111178"/>
        <a:ext cx="3085790" cy="1595334"/>
      </dsp:txXfrm>
    </dsp:sp>
    <dsp:sp modelId="{F243E5BF-72B2-42C6-AF2B-DB72189D3923}">
      <dsp:nvSpPr>
        <dsp:cNvPr id="0" name=""/>
        <dsp:cNvSpPr/>
      </dsp:nvSpPr>
      <dsp:spPr>
        <a:xfrm>
          <a:off x="3970704" y="1840560"/>
          <a:ext cx="1876431" cy="1876661"/>
        </a:xfrm>
        <a:prstGeom prst="ellipse">
          <a:avLst/>
        </a:prstGeom>
        <a:solidFill>
          <a:schemeClr val="accent2">
            <a:lumMod val="60000"/>
            <a:lumOff val="40000"/>
            <a:alpha val="5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F9C6AD5-7CC6-4B85-9FCA-2D955CD24FD1}">
      <dsp:nvSpPr>
        <dsp:cNvPr id="0" name=""/>
        <dsp:cNvSpPr/>
      </dsp:nvSpPr>
      <dsp:spPr>
        <a:xfrm>
          <a:off x="6078561" y="1204267"/>
          <a:ext cx="2032800" cy="126568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>
            <a:latin typeface="Georgia" pitchFamily="18" charset="0"/>
          </a:endParaRPr>
        </a:p>
      </dsp:txBody>
      <dsp:txXfrm>
        <a:off x="6078561" y="1204267"/>
        <a:ext cx="2032800" cy="1265682"/>
      </dsp:txXfrm>
    </dsp:sp>
    <dsp:sp modelId="{703468FE-EA1D-458B-8327-722C9D4A4047}">
      <dsp:nvSpPr>
        <dsp:cNvPr id="0" name=""/>
        <dsp:cNvSpPr/>
      </dsp:nvSpPr>
      <dsp:spPr>
        <a:xfrm>
          <a:off x="4105963" y="2436006"/>
          <a:ext cx="1876431" cy="1876661"/>
        </a:xfrm>
        <a:prstGeom prst="ellipse">
          <a:avLst/>
        </a:prstGeom>
        <a:solidFill>
          <a:schemeClr val="accent6">
            <a:lumMod val="40000"/>
            <a:lumOff val="60000"/>
            <a:alpha val="5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0A89C74-A6AD-4A37-BF6B-1E970CD8C260}">
      <dsp:nvSpPr>
        <dsp:cNvPr id="0" name=""/>
        <dsp:cNvSpPr/>
      </dsp:nvSpPr>
      <dsp:spPr>
        <a:xfrm>
          <a:off x="5626098" y="1219206"/>
          <a:ext cx="3609708" cy="249234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rgbClr val="7030A0"/>
              </a:solidFill>
              <a:latin typeface="Georgia" pitchFamily="18" charset="0"/>
              <a:cs typeface="Times New Roman" pitchFamily="18" charset="0"/>
            </a:rPr>
            <a:t>Организация игры   по обществознанию и праву «Полиглот»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rgbClr val="7030A0"/>
              </a:solidFill>
              <a:latin typeface="Georgia" pitchFamily="18" charset="0"/>
              <a:cs typeface="Times New Roman" pitchFamily="18" charset="0"/>
            </a:rPr>
            <a:t>(МБОУ ВСШИ, Ушакова Н.В., Главацких О.Н.</a:t>
          </a:r>
          <a:r>
            <a:rPr lang="ru-RU" sz="2000" kern="1200" dirty="0" smtClean="0">
              <a:solidFill>
                <a:srgbClr val="7030A0"/>
              </a:solidFill>
              <a:latin typeface="Georgia" pitchFamily="18" charset="0"/>
              <a:cs typeface="Times New Roman" pitchFamily="18" charset="0"/>
            </a:rPr>
            <a:t>)</a:t>
          </a:r>
          <a:endParaRPr lang="ru-RU" sz="2000" kern="1200" dirty="0">
            <a:solidFill>
              <a:srgbClr val="7030A0"/>
            </a:solidFill>
            <a:latin typeface="Georgia" pitchFamily="18" charset="0"/>
            <a:cs typeface="Times New Roman" pitchFamily="18" charset="0"/>
          </a:endParaRPr>
        </a:p>
      </dsp:txBody>
      <dsp:txXfrm>
        <a:off x="5626098" y="1219206"/>
        <a:ext cx="3609708" cy="2492345"/>
      </dsp:txXfrm>
    </dsp:sp>
    <dsp:sp modelId="{1305AEF5-6762-435D-8C6D-E0750FE7BC41}">
      <dsp:nvSpPr>
        <dsp:cNvPr id="0" name=""/>
        <dsp:cNvSpPr/>
      </dsp:nvSpPr>
      <dsp:spPr>
        <a:xfrm>
          <a:off x="3725204" y="2913513"/>
          <a:ext cx="1876431" cy="1876661"/>
        </a:xfrm>
        <a:prstGeom prst="ellipse">
          <a:avLst/>
        </a:prstGeom>
        <a:solidFill>
          <a:srgbClr val="FFFFCC">
            <a:alpha val="50000"/>
          </a:srgb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F5A3E0A-8091-47EB-9DDC-60001210D087}">
      <dsp:nvSpPr>
        <dsp:cNvPr id="0" name=""/>
        <dsp:cNvSpPr/>
      </dsp:nvSpPr>
      <dsp:spPr>
        <a:xfrm>
          <a:off x="5370528" y="4117962"/>
          <a:ext cx="3120944" cy="12369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rgbClr val="FF0000"/>
              </a:solidFill>
              <a:effectLst/>
              <a:latin typeface="Georgia" pitchFamily="18" charset="0"/>
              <a:cs typeface="Times New Roman" pitchFamily="18" charset="0"/>
            </a:rPr>
            <a:t>Октябрь </a:t>
          </a:r>
          <a:r>
            <a:rPr lang="ru-RU" sz="2000" b="1" kern="1200" dirty="0" smtClean="0">
              <a:solidFill>
                <a:srgbClr val="FF0000"/>
              </a:solidFill>
              <a:effectLst/>
              <a:latin typeface="Georgia" pitchFamily="18" charset="0"/>
              <a:cs typeface="Times New Roman" pitchFamily="18" charset="0"/>
            </a:rPr>
            <a:t>«Человек и общество»</a:t>
          </a:r>
          <a:endParaRPr lang="ru-RU" sz="2000" b="1" kern="1200" dirty="0">
            <a:solidFill>
              <a:srgbClr val="FF0000"/>
            </a:solidFill>
            <a:effectLst/>
            <a:latin typeface="Georgia" pitchFamily="18" charset="0"/>
            <a:cs typeface="Times New Roman" pitchFamily="18" charset="0"/>
          </a:endParaRPr>
        </a:p>
      </dsp:txBody>
      <dsp:txXfrm>
        <a:off x="5370528" y="4117962"/>
        <a:ext cx="3120944" cy="1236916"/>
      </dsp:txXfrm>
    </dsp:sp>
    <dsp:sp modelId="{4293A1C6-40E4-4341-8D55-96FFAA33A117}">
      <dsp:nvSpPr>
        <dsp:cNvPr id="0" name=""/>
        <dsp:cNvSpPr/>
      </dsp:nvSpPr>
      <dsp:spPr>
        <a:xfrm>
          <a:off x="3115364" y="2913513"/>
          <a:ext cx="1876431" cy="187666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C6330ED-8260-4345-8CBF-9FF5E4F3FED8}">
      <dsp:nvSpPr>
        <dsp:cNvPr id="0" name=""/>
        <dsp:cNvSpPr/>
      </dsp:nvSpPr>
      <dsp:spPr>
        <a:xfrm>
          <a:off x="7073899" y="3048005"/>
          <a:ext cx="2150077" cy="12369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solidFill>
              <a:srgbClr val="FF0000"/>
            </a:solidFill>
            <a:effectLst/>
            <a:latin typeface="Georgia" pitchFamily="18" charset="0"/>
            <a:cs typeface="Times New Roman" pitchFamily="18" charset="0"/>
          </a:endParaRPr>
        </a:p>
      </dsp:txBody>
      <dsp:txXfrm>
        <a:off x="7073899" y="3048005"/>
        <a:ext cx="2150077" cy="1236916"/>
      </dsp:txXfrm>
    </dsp:sp>
    <dsp:sp modelId="{2E1AAC5C-333B-4C05-B0B4-60BCB5DD85C9}">
      <dsp:nvSpPr>
        <dsp:cNvPr id="0" name=""/>
        <dsp:cNvSpPr/>
      </dsp:nvSpPr>
      <dsp:spPr>
        <a:xfrm>
          <a:off x="2734605" y="2436006"/>
          <a:ext cx="1876431" cy="187666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C9E4A31-9978-400B-8091-CF44DC37D7F8}">
      <dsp:nvSpPr>
        <dsp:cNvPr id="0" name=""/>
        <dsp:cNvSpPr/>
      </dsp:nvSpPr>
      <dsp:spPr>
        <a:xfrm>
          <a:off x="533403" y="3505199"/>
          <a:ext cx="1993708" cy="135197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accent4">
                  <a:lumMod val="50000"/>
                </a:schemeClr>
              </a:solidFill>
              <a:latin typeface="Georgia" pitchFamily="18" charset="0"/>
              <a:cs typeface="Times New Roman" pitchFamily="18" charset="0"/>
            </a:rPr>
            <a:t>Ноябрь </a:t>
          </a:r>
          <a:r>
            <a:rPr lang="ru-RU" sz="2000" b="1" kern="1200" dirty="0" smtClean="0">
              <a:solidFill>
                <a:schemeClr val="accent4">
                  <a:lumMod val="50000"/>
                </a:schemeClr>
              </a:solidFill>
              <a:latin typeface="Georgia" pitchFamily="18" charset="0"/>
              <a:cs typeface="Times New Roman" pitchFamily="18" charset="0"/>
            </a:rPr>
            <a:t>«Экономика»</a:t>
          </a:r>
          <a:endParaRPr lang="ru-RU" sz="2000" b="1" kern="1200" dirty="0">
            <a:solidFill>
              <a:schemeClr val="accent4">
                <a:lumMod val="50000"/>
              </a:schemeClr>
            </a:solidFill>
            <a:latin typeface="Georgia" pitchFamily="18" charset="0"/>
            <a:cs typeface="Times New Roman" pitchFamily="18" charset="0"/>
          </a:endParaRPr>
        </a:p>
      </dsp:txBody>
      <dsp:txXfrm>
        <a:off x="533403" y="3505199"/>
        <a:ext cx="1993708" cy="1351978"/>
      </dsp:txXfrm>
    </dsp:sp>
    <dsp:sp modelId="{BC412D8C-37E7-4D12-87AF-4B9832C8B4E0}">
      <dsp:nvSpPr>
        <dsp:cNvPr id="0" name=""/>
        <dsp:cNvSpPr/>
      </dsp:nvSpPr>
      <dsp:spPr>
        <a:xfrm>
          <a:off x="2869864" y="1840560"/>
          <a:ext cx="1876431" cy="187666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EA7BBBA-DCA3-4CF3-B01D-B17E4B5C3C85}">
      <dsp:nvSpPr>
        <dsp:cNvPr id="0" name=""/>
        <dsp:cNvSpPr/>
      </dsp:nvSpPr>
      <dsp:spPr>
        <a:xfrm>
          <a:off x="596896" y="457198"/>
          <a:ext cx="2032800" cy="126568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rgbClr val="0070C0"/>
              </a:solidFill>
              <a:latin typeface="Georgia" pitchFamily="18" charset="0"/>
              <a:cs typeface="Times New Roman" pitchFamily="18" charset="0"/>
            </a:rPr>
            <a:t>Декабрь</a:t>
          </a:r>
          <a:r>
            <a:rPr lang="ru-RU" sz="2000" b="1" kern="1200" dirty="0" smtClean="0">
              <a:solidFill>
                <a:srgbClr val="0070C0"/>
              </a:solidFill>
              <a:latin typeface="Georgia" pitchFamily="18" charset="0"/>
              <a:cs typeface="Times New Roman" pitchFamily="18" charset="0"/>
            </a:rPr>
            <a:t> «Социальная сфера»</a:t>
          </a:r>
          <a:endParaRPr lang="ru-RU" sz="2000" b="1" kern="1200" dirty="0">
            <a:solidFill>
              <a:srgbClr val="0070C0"/>
            </a:solidFill>
            <a:latin typeface="Georgia" pitchFamily="18" charset="0"/>
            <a:cs typeface="Times New Roman" pitchFamily="18" charset="0"/>
          </a:endParaRPr>
        </a:p>
      </dsp:txBody>
      <dsp:txXfrm>
        <a:off x="596896" y="457198"/>
        <a:ext cx="2032800" cy="126568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BBA39DB-045A-4C04-8763-AEAC5447509B}">
      <dsp:nvSpPr>
        <dsp:cNvPr id="0" name=""/>
        <dsp:cNvSpPr/>
      </dsp:nvSpPr>
      <dsp:spPr>
        <a:xfrm>
          <a:off x="88910" y="0"/>
          <a:ext cx="5566750" cy="1274130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Семинар - практикум по написанию эссе по обществознанию (Савельева Т.В., Сальников А.М.)</a:t>
          </a:r>
          <a:endParaRPr lang="ru-RU" sz="2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8910" y="0"/>
        <a:ext cx="5566750" cy="1274130"/>
      </dsp:txXfrm>
    </dsp:sp>
    <dsp:sp modelId="{7B6808EF-DE68-42FD-B858-89693A7C588E}">
      <dsp:nvSpPr>
        <dsp:cNvPr id="0" name=""/>
        <dsp:cNvSpPr/>
      </dsp:nvSpPr>
      <dsp:spPr>
        <a:xfrm>
          <a:off x="1840219" y="1481667"/>
          <a:ext cx="7631370" cy="1804996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Олимпиада по финансовой грамотности</a:t>
          </a:r>
          <a:endParaRPr lang="ru-RU" sz="2400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40219" y="1481667"/>
        <a:ext cx="7631370" cy="1804996"/>
      </dsp:txXfrm>
    </dsp:sp>
    <dsp:sp modelId="{B9C167AC-4653-4B40-9F31-6B06121692B3}">
      <dsp:nvSpPr>
        <dsp:cNvPr id="0" name=""/>
        <dsp:cNvSpPr/>
      </dsp:nvSpPr>
      <dsp:spPr>
        <a:xfrm>
          <a:off x="11473" y="3351722"/>
          <a:ext cx="7631468" cy="1635218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Учимся финансовой грамотности на ошибках литературных героев</a:t>
          </a:r>
          <a:endParaRPr lang="ru-RU" sz="2400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473" y="3351722"/>
        <a:ext cx="7631468" cy="1635218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1795985-58DC-40E1-AFA3-F2F93404E492}">
      <dsp:nvSpPr>
        <dsp:cNvPr id="0" name=""/>
        <dsp:cNvSpPr/>
      </dsp:nvSpPr>
      <dsp:spPr>
        <a:xfrm rot="20735367">
          <a:off x="0" y="-84486"/>
          <a:ext cx="9612312" cy="4608000"/>
        </a:xfrm>
        <a:prstGeom prst="rightArrow">
          <a:avLst/>
        </a:prstGeom>
        <a:solidFill>
          <a:schemeClr val="accent3">
            <a:lumMod val="20000"/>
            <a:lumOff val="80000"/>
          </a:schemeClr>
        </a:solidFill>
        <a:ln>
          <a:solidFill>
            <a:schemeClr val="accent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7B578B-0211-4134-BEF8-73AD31FDAD6B}">
      <dsp:nvSpPr>
        <dsp:cNvPr id="0" name=""/>
        <dsp:cNvSpPr/>
      </dsp:nvSpPr>
      <dsp:spPr>
        <a:xfrm>
          <a:off x="8015208" y="1823836"/>
          <a:ext cx="653571" cy="230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50240" rIns="0" bIns="650240" numCol="1" spcCol="1270" anchor="ctr" anchorCtr="0">
          <a:noAutofit/>
        </a:bodyPr>
        <a:lstStyle/>
        <a:p>
          <a:pPr lvl="0" algn="ctr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400" kern="1200" dirty="0"/>
        </a:p>
      </dsp:txBody>
      <dsp:txXfrm>
        <a:off x="8015208" y="1823836"/>
        <a:ext cx="653571" cy="2304000"/>
      </dsp:txXfrm>
    </dsp:sp>
    <dsp:sp modelId="{A1469E30-328C-4F58-9458-07085B9633B0}">
      <dsp:nvSpPr>
        <dsp:cNvPr id="0" name=""/>
        <dsp:cNvSpPr/>
      </dsp:nvSpPr>
      <dsp:spPr>
        <a:xfrm rot="20781185">
          <a:off x="804255" y="1660114"/>
          <a:ext cx="7084845" cy="1512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3840" rIns="0" bIns="243840" numCol="1" spcCol="1270" anchor="ctr" anchorCtr="0">
          <a:noAutofit/>
        </a:bodyPr>
        <a:lstStyle/>
        <a:p>
          <a:pPr lvl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Обновление методических  подходов к преподаванию истории и обществознания в условиях реализации ФГОС ООО, перехода на ФГОС СОО через  обобщение   и распространение инновационного образовательного опыта  педагогов</a:t>
          </a:r>
          <a:endParaRPr lang="ru-RU" sz="24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 rot="20781185">
        <a:off x="804255" y="1660114"/>
        <a:ext cx="7084845" cy="151262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E773BA5-EF8E-4B6C-B429-A540F4C1F809}">
      <dsp:nvSpPr>
        <dsp:cNvPr id="0" name=""/>
        <dsp:cNvSpPr/>
      </dsp:nvSpPr>
      <dsp:spPr>
        <a:xfrm>
          <a:off x="2399853" y="0"/>
          <a:ext cx="5440363" cy="5440363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93A586-1710-4803-A70D-28701CAE28DD}">
      <dsp:nvSpPr>
        <dsp:cNvPr id="0" name=""/>
        <dsp:cNvSpPr/>
      </dsp:nvSpPr>
      <dsp:spPr>
        <a:xfrm>
          <a:off x="750517" y="0"/>
          <a:ext cx="4249466" cy="2814171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1.Обеспечить информационно-методическую поддержку педагогов по обновлению содержания </a:t>
          </a:r>
          <a:r>
            <a:rPr lang="ru-RU" sz="2000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историко</a:t>
          </a:r>
          <a:r>
            <a:rPr lang="ru-RU" sz="20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- обществоведческого образования,  внедрению и реализации  ФГОС ООО, СОО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. 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750517" y="0"/>
        <a:ext cx="4249466" cy="2814171"/>
      </dsp:txXfrm>
    </dsp:sp>
    <dsp:sp modelId="{6A67D694-4A66-48FA-9D1C-95E94A053C24}">
      <dsp:nvSpPr>
        <dsp:cNvPr id="0" name=""/>
        <dsp:cNvSpPr/>
      </dsp:nvSpPr>
      <dsp:spPr>
        <a:xfrm>
          <a:off x="5136948" y="0"/>
          <a:ext cx="4309426" cy="2987284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2.Повышать  профессионализм педагогов через активные формы  проведения уроков и заседаний МО, использование современных педагогических  и дистанционных технологий, нестандартных форм работы с одарёнными детьми. </a:t>
          </a:r>
          <a:endParaRPr lang="ru-RU" sz="22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136948" y="0"/>
        <a:ext cx="4309426" cy="2987284"/>
      </dsp:txXfrm>
    </dsp:sp>
    <dsp:sp modelId="{5A2EC044-09B1-4A13-86ED-93F479C6A472}">
      <dsp:nvSpPr>
        <dsp:cNvPr id="0" name=""/>
        <dsp:cNvSpPr/>
      </dsp:nvSpPr>
      <dsp:spPr>
        <a:xfrm>
          <a:off x="2984499" y="2635951"/>
          <a:ext cx="4342568" cy="2804411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3.Совершенствовать профессиональную компетентность учителей в условиях перехода на НСУР</a:t>
          </a:r>
          <a:r>
            <a:rPr lang="ru-RU" sz="2200" kern="1200" dirty="0" smtClean="0">
              <a:solidFill>
                <a:srgbClr val="FF0000"/>
              </a:solidFill>
            </a:rPr>
            <a:t>.</a:t>
          </a:r>
          <a:endParaRPr lang="ru-RU" sz="2200" b="1" kern="1200" dirty="0">
            <a:solidFill>
              <a:srgbClr val="FF0000"/>
            </a:solidFill>
            <a:latin typeface="Georgia" pitchFamily="18" charset="0"/>
            <a:cs typeface="Times New Roman" pitchFamily="18" charset="0"/>
          </a:endParaRPr>
        </a:p>
      </dsp:txBody>
      <dsp:txXfrm>
        <a:off x="2984499" y="2635951"/>
        <a:ext cx="4342568" cy="2804411"/>
      </dsp:txXfrm>
    </dsp:sp>
    <dsp:sp modelId="{8A97EEB6-DBA2-41EA-ADD5-2FD2C489C097}">
      <dsp:nvSpPr>
        <dsp:cNvPr id="0" name=""/>
        <dsp:cNvSpPr/>
      </dsp:nvSpPr>
      <dsp:spPr>
        <a:xfrm flipV="1">
          <a:off x="8318500" y="3425833"/>
          <a:ext cx="103286" cy="648128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6DD1660-FF10-4C5B-BE77-0867E7EFD952}">
      <dsp:nvSpPr>
        <dsp:cNvPr id="0" name=""/>
        <dsp:cNvSpPr/>
      </dsp:nvSpPr>
      <dsp:spPr>
        <a:xfrm>
          <a:off x="0" y="875"/>
          <a:ext cx="9688829" cy="1583009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Всероссийская олимпиада школьников</a:t>
          </a:r>
          <a:endParaRPr lang="ru-RU" sz="3500" b="1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875"/>
        <a:ext cx="9688829" cy="1583009"/>
      </dsp:txXfrm>
    </dsp:sp>
    <dsp:sp modelId="{5E642708-3F26-41F3-9008-5AB1203E845A}">
      <dsp:nvSpPr>
        <dsp:cNvPr id="0" name=""/>
        <dsp:cNvSpPr/>
      </dsp:nvSpPr>
      <dsp:spPr>
        <a:xfrm>
          <a:off x="2754631" y="1622072"/>
          <a:ext cx="6488415" cy="1583009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Мероприятия к 350 –</a:t>
          </a:r>
          <a:r>
            <a:rPr lang="ru-RU" sz="3500" b="1" kern="1200" dirty="0" err="1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летию</a:t>
          </a:r>
          <a:r>
            <a:rPr lang="ru-RU" sz="35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со Дня рождения Петра Первого</a:t>
          </a:r>
          <a:endParaRPr lang="ru-RU" sz="3500" b="1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54631" y="1622072"/>
        <a:ext cx="6488415" cy="1583009"/>
      </dsp:txXfrm>
    </dsp:sp>
    <dsp:sp modelId="{78D54563-3207-4D76-B240-FA70FEEF15D6}">
      <dsp:nvSpPr>
        <dsp:cNvPr id="0" name=""/>
        <dsp:cNvSpPr/>
      </dsp:nvSpPr>
      <dsp:spPr>
        <a:xfrm>
          <a:off x="11384" y="3322458"/>
          <a:ext cx="8621992" cy="1583009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Олимпиада по избирательному праву 10-11 класс</a:t>
          </a:r>
          <a:endParaRPr lang="ru-RU" sz="3500" b="1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384" y="3322458"/>
        <a:ext cx="8621992" cy="15830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image" Target="../media/image155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image" Target="../media/image159.png"/><Relationship Id="rId4" Type="http://schemas.openxmlformats.org/officeDocument/2006/relationships/image" Target="../media/image16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0.76245</cdr:x>
      <cdr:y>0.71946</cdr:y>
    </cdr:from>
    <cdr:to>
      <cdr:x>0.76245</cdr:x>
      <cdr:y>0.8009</cdr:y>
    </cdr:to>
    <cdr:sp macro="" textlink="">
      <cdr:nvSpPr>
        <cdr:cNvPr id="3" name="Прямая со стрелкой 2"/>
        <cdr:cNvSpPr/>
      </cdr:nvSpPr>
      <cdr:spPr>
        <a:xfrm xmlns:a="http://schemas.openxmlformats.org/drawingml/2006/main" flipV="1">
          <a:off x="3668712" y="4038599"/>
          <a:ext cx="0" cy="45720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0.3032</cdr:x>
      <cdr:y>0.78733</cdr:y>
    </cdr:from>
    <cdr:to>
      <cdr:x>0.3032</cdr:x>
      <cdr:y>0.86878</cdr:y>
    </cdr:to>
    <cdr:sp macro="" textlink="">
      <cdr:nvSpPr>
        <cdr:cNvPr id="4" name="Прямая со стрелкой 3"/>
        <cdr:cNvSpPr/>
      </cdr:nvSpPr>
      <cdr:spPr>
        <a:xfrm xmlns:a="http://schemas.openxmlformats.org/drawingml/2006/main" flipV="1">
          <a:off x="1458912" y="4419599"/>
          <a:ext cx="0" cy="457200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9525" cap="flat" cmpd="sng" algn="ctr">
          <a:solidFill>
            <a:srgbClr val="4F81BD">
              <a:shade val="95000"/>
              <a:satMod val="105000"/>
            </a:srgbClr>
          </a:solidFill>
          <a:prstDash val="solid"/>
          <a:tailEnd type="arrow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1</cdr:x>
      <cdr:y>0.91621</cdr:y>
    </cdr:from>
    <cdr:to>
      <cdr:x>1</cdr:x>
      <cdr:y>0.99863</cdr:y>
    </cdr:to>
    <cdr:cxnSp macro="">
      <cdr:nvCxnSpPr>
        <cdr:cNvPr id="4" name="Прямая со стрелкой 3"/>
        <cdr:cNvCxnSpPr/>
      </cdr:nvCxnSpPr>
      <cdr:spPr>
        <a:xfrm xmlns:a="http://schemas.openxmlformats.org/drawingml/2006/main">
          <a:off x="6642100" y="4235450"/>
          <a:ext cx="0" cy="381000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9525" cap="flat" cmpd="sng" algn="ctr">
          <a:solidFill>
            <a:srgbClr val="4F81BD">
              <a:shade val="95000"/>
              <a:satMod val="105000"/>
            </a:srgbClr>
          </a:solidFill>
          <a:prstDash val="solid"/>
          <a:tailEnd type="arrow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1</cdr:x>
      <cdr:y>0.91621</cdr:y>
    </cdr:from>
    <cdr:to>
      <cdr:x>1</cdr:x>
      <cdr:y>0.99863</cdr:y>
    </cdr:to>
    <cdr:cxnSp macro="">
      <cdr:nvCxnSpPr>
        <cdr:cNvPr id="5" name="Прямая со стрелкой 4"/>
        <cdr:cNvCxnSpPr/>
      </cdr:nvCxnSpPr>
      <cdr:spPr>
        <a:xfrm xmlns:a="http://schemas.openxmlformats.org/drawingml/2006/main">
          <a:off x="6642100" y="4235450"/>
          <a:ext cx="0" cy="381000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9525" cap="flat" cmpd="sng" algn="ctr">
          <a:solidFill>
            <a:srgbClr val="4F81BD">
              <a:shade val="95000"/>
              <a:satMod val="105000"/>
            </a:srgbClr>
          </a:solidFill>
          <a:prstDash val="solid"/>
          <a:tailEnd type="arrow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0.85629</cdr:x>
      <cdr:y>0.35823</cdr:y>
    </cdr:from>
    <cdr:to>
      <cdr:x>0.85629</cdr:x>
      <cdr:y>0.48637</cdr:y>
    </cdr:to>
    <cdr:cxnSp macro="">
      <cdr:nvCxnSpPr>
        <cdr:cNvPr id="5" name="Прямая со стрелкой 4"/>
        <cdr:cNvCxnSpPr/>
      </cdr:nvCxnSpPr>
      <cdr:spPr>
        <a:xfrm xmlns:a="http://schemas.openxmlformats.org/drawingml/2006/main" flipV="1">
          <a:off x="8241030" y="1786466"/>
          <a:ext cx="0" cy="639027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3">
              <a:lumMod val="75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0.38915</cdr:x>
      <cdr:y>0.26655</cdr:y>
    </cdr:from>
    <cdr:to>
      <cdr:x>0.38915</cdr:x>
      <cdr:y>0.36265</cdr:y>
    </cdr:to>
    <cdr:sp macro="" textlink="">
      <cdr:nvSpPr>
        <cdr:cNvPr id="11" name="Прямая со стрелкой 10"/>
        <cdr:cNvSpPr/>
      </cdr:nvSpPr>
      <cdr:spPr>
        <a:xfrm xmlns:a="http://schemas.openxmlformats.org/drawingml/2006/main">
          <a:off x="3745230" y="1329266"/>
          <a:ext cx="0" cy="47924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3">
              <a:lumMod val="75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F4DC36-917D-4DB8-B898-23F050F92413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0025" cy="2833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9975" y="3589338"/>
            <a:ext cx="8553450" cy="3400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77088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7177088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31584-D8E2-4BE0-9D98-24115D28063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330B79-D8F1-44D6-8573-BA32587AD847}" type="slidenum">
              <a:rPr lang="en-US"/>
              <a:pPr/>
              <a:t>32</a:t>
            </a:fld>
            <a:endParaRPr lang="en-US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884888" y="573655"/>
            <a:ext cx="6921442" cy="2833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70213" y="3588622"/>
            <a:ext cx="8555158" cy="3400186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80901C-AFB1-446D-ABE6-826F4C7168AF}" type="slidenum">
              <a:rPr lang="en-US"/>
              <a:pPr/>
              <a:t>33</a:t>
            </a:fld>
            <a:endParaRPr lang="en-US"/>
          </a:p>
        </p:txBody>
      </p:sp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887071" y="573655"/>
            <a:ext cx="6919259" cy="2833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70213" y="3588622"/>
            <a:ext cx="8555158" cy="3400186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4497839-E2AD-4D5D-A258-22ABDC8BCFF9}" type="slidenum">
              <a:rPr lang="en-US"/>
              <a:pPr/>
              <a:t>34</a:t>
            </a:fld>
            <a:endParaRPr lang="en-US"/>
          </a:p>
        </p:txBody>
      </p:sp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340100" y="573088"/>
            <a:ext cx="4010025" cy="2833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70213" y="3588622"/>
            <a:ext cx="8555158" cy="3400186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BE09A4-706D-4700-8A7C-278358D2C7EE}" type="slidenum">
              <a:rPr lang="en-US"/>
              <a:pPr/>
              <a:t>35</a:t>
            </a:fld>
            <a:endParaRPr lang="en-US"/>
          </a:p>
        </p:txBody>
      </p:sp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733861" y="573655"/>
            <a:ext cx="9223495" cy="2833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70213" y="3588622"/>
            <a:ext cx="8555158" cy="3400186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65B5782-F43A-4AF3-8B40-547F39DC26D6}" type="slidenum">
              <a:rPr lang="en-US"/>
              <a:pPr/>
              <a:t>36</a:t>
            </a:fld>
            <a:endParaRPr lang="en-US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340100" y="573088"/>
            <a:ext cx="4010025" cy="2833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70213" y="3588622"/>
            <a:ext cx="8555158" cy="3400186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808901E-DAF2-4D6D-A476-ACCAE72B453A}" type="slidenum">
              <a:rPr lang="en-US"/>
              <a:pPr/>
              <a:t>37</a:t>
            </a:fld>
            <a:endParaRPr lang="en-US"/>
          </a:p>
        </p:txBody>
      </p:sp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733861" y="573655"/>
            <a:ext cx="9223495" cy="2833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70213" y="3588622"/>
            <a:ext cx="8555158" cy="3400186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Следует обратить внимание, что по русскому языку в 2021г.   только 29,44% пятиклассников МБОУ «ВОК» имеют базовый уровень, а ниже среднего – 40,12%. </a:t>
            </a:r>
          </a:p>
          <a:p>
            <a:pPr>
              <a:spcBef>
                <a:spcPct val="0"/>
              </a:spcBef>
            </a:pPr>
            <a:r>
              <a:rPr lang="ru-RU" smtClean="0"/>
              <a:t>Настораживает тот факт, что более половины (56%) обучающихся 5 класса МБОУ «ВОК» по биологии показали уровень ниже среднего.</a:t>
            </a:r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4E7412F-85B5-44D9-831D-3B10C90451A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Средний балл по всем предметам в 7 классе в МБОУ «ВОК» в сравнении с 2020 г. имеет положительную динамику, однако по английскому языку присутствует отрицательная динамика результатов, так как количество обучающихся, показывающих низкий уровень выросло на 3,5% и составляет 55,4%, а с базовым и высоким уровнем уменьшилось на 3,5 %.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C78EB98-0640-46BC-B85E-03AF2D3F852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7413"/>
            <a:ext cx="9089390" cy="16197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2016"/>
            <a:ext cx="7485380" cy="19311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6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9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0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F5523-406D-4E3D-A9A1-3E16D416216C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8B76-082A-407A-A45F-EC70419528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305"/>
              </a:lnSpc>
            </a:pPr>
            <a:fld id="{81D60167-4931-47E6-BA6A-407CBD079E47}" type="slidenum">
              <a:rPr lang="ru-RU" spc="10" smtClean="0"/>
              <a:pPr marL="38100">
                <a:lnSpc>
                  <a:spcPts val="1305"/>
                </a:lnSpc>
              </a:pPr>
              <a:t>‹#›</a:t>
            </a:fld>
            <a:endParaRPr lang="ru-RU" spc="1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67112" y="334098"/>
            <a:ext cx="2812588" cy="710345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5639" y="334098"/>
            <a:ext cx="8263250" cy="710345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305"/>
              </a:lnSpc>
            </a:pPr>
            <a:fld id="{81D60167-4931-47E6-BA6A-407CBD079E47}" type="slidenum">
              <a:rPr lang="ru-RU" spc="10" smtClean="0"/>
              <a:pPr marL="38100">
                <a:lnSpc>
                  <a:spcPts val="1305"/>
                </a:lnSpc>
              </a:pPr>
              <a:t>‹#›</a:t>
            </a:fld>
            <a:endParaRPr lang="ru-RU" spc="1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305"/>
              </a:lnSpc>
            </a:pPr>
            <a:fld id="{81D60167-4931-47E6-BA6A-407CBD079E47}" type="slidenum">
              <a:rPr spc="10" dirty="0"/>
              <a:pPr marL="38100">
                <a:lnSpc>
                  <a:spcPts val="1305"/>
                </a:lnSpc>
              </a:pPr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8/27/2021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305"/>
              </a:lnSpc>
            </a:pPr>
            <a:fld id="{81D60167-4931-47E6-BA6A-407CBD079E47}" type="slidenum">
              <a:rPr spc="10" dirty="0"/>
              <a:pPr marL="38100">
                <a:lnSpc>
                  <a:spcPts val="1305"/>
                </a:lnSpc>
              </a:pPr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8/27/2021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305"/>
              </a:lnSpc>
            </a:pPr>
            <a:fld id="{81D60167-4931-47E6-BA6A-407CBD079E47}" type="slidenum">
              <a:rPr spc="10" dirty="0"/>
              <a:pPr marL="38100">
                <a:lnSpc>
                  <a:spcPts val="1305"/>
                </a:lnSpc>
              </a:pPr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305"/>
              </a:lnSpc>
            </a:pPr>
            <a:fld id="{81D60167-4931-47E6-BA6A-407CBD079E47}" type="slidenum">
              <a:rPr lang="ru-RU" spc="10" smtClean="0"/>
              <a:pPr marL="38100">
                <a:lnSpc>
                  <a:spcPts val="1305"/>
                </a:lnSpc>
              </a:pPr>
              <a:t>‹#›</a:t>
            </a:fld>
            <a:endParaRPr lang="ru-RU" spc="1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5753"/>
            <a:ext cx="9089390" cy="1500805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2769"/>
            <a:ext cx="9089390" cy="1652984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34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6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0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67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0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493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07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305"/>
              </a:lnSpc>
            </a:pPr>
            <a:fld id="{81D60167-4931-47E6-BA6A-407CBD079E47}" type="slidenum">
              <a:rPr lang="ru-RU" spc="10" smtClean="0"/>
              <a:pPr marL="38100">
                <a:lnSpc>
                  <a:spcPts val="1305"/>
                </a:lnSpc>
              </a:pPr>
              <a:t>‹#›</a:t>
            </a:fld>
            <a:endParaRPr lang="ru-RU" spc="1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5639" y="1943352"/>
            <a:ext cx="5537918" cy="5494205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1782" y="1943352"/>
            <a:ext cx="5537919" cy="5494205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305"/>
              </a:lnSpc>
            </a:pPr>
            <a:fld id="{81D60167-4931-47E6-BA6A-407CBD079E47}" type="slidenum">
              <a:rPr lang="ru-RU" spc="10" smtClean="0"/>
              <a:pPr marL="38100">
                <a:lnSpc>
                  <a:spcPts val="1305"/>
                </a:lnSpc>
              </a:pPr>
              <a:t>‹#›</a:t>
            </a:fld>
            <a:endParaRPr lang="ru-RU" spc="1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610"/>
            <a:ext cx="9624060" cy="125941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1467"/>
            <a:ext cx="4724775" cy="70492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341" indent="0">
              <a:buNone/>
              <a:defRPr sz="2300" b="1"/>
            </a:lvl2pPr>
            <a:lvl3pPr marL="1042680" indent="0">
              <a:buNone/>
              <a:defRPr sz="2100" b="1"/>
            </a:lvl3pPr>
            <a:lvl4pPr marL="1564021" indent="0">
              <a:buNone/>
              <a:defRPr sz="1800" b="1"/>
            </a:lvl4pPr>
            <a:lvl5pPr marL="2085362" indent="0">
              <a:buNone/>
              <a:defRPr sz="1800" b="1"/>
            </a:lvl5pPr>
            <a:lvl6pPr marL="2606700" indent="0">
              <a:buNone/>
              <a:defRPr sz="1800" b="1"/>
            </a:lvl6pPr>
            <a:lvl7pPr marL="3128041" indent="0">
              <a:buNone/>
              <a:defRPr sz="1800" b="1"/>
            </a:lvl7pPr>
            <a:lvl8pPr marL="3649381" indent="0">
              <a:buNone/>
              <a:defRPr sz="1800" b="1"/>
            </a:lvl8pPr>
            <a:lvl9pPr marL="4170721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670" y="2396390"/>
            <a:ext cx="4724775" cy="4353734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101" y="1691467"/>
            <a:ext cx="4726631" cy="70492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341" indent="0">
              <a:buNone/>
              <a:defRPr sz="2300" b="1"/>
            </a:lvl2pPr>
            <a:lvl3pPr marL="1042680" indent="0">
              <a:buNone/>
              <a:defRPr sz="2100" b="1"/>
            </a:lvl3pPr>
            <a:lvl4pPr marL="1564021" indent="0">
              <a:buNone/>
              <a:defRPr sz="1800" b="1"/>
            </a:lvl4pPr>
            <a:lvl5pPr marL="2085362" indent="0">
              <a:buNone/>
              <a:defRPr sz="1800" b="1"/>
            </a:lvl5pPr>
            <a:lvl6pPr marL="2606700" indent="0">
              <a:buNone/>
              <a:defRPr sz="1800" b="1"/>
            </a:lvl6pPr>
            <a:lvl7pPr marL="3128041" indent="0">
              <a:buNone/>
              <a:defRPr sz="1800" b="1"/>
            </a:lvl7pPr>
            <a:lvl8pPr marL="3649381" indent="0">
              <a:buNone/>
              <a:defRPr sz="1800" b="1"/>
            </a:lvl8pPr>
            <a:lvl9pPr marL="4170721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101" y="2396390"/>
            <a:ext cx="4726631" cy="4353734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2E50-94D0-4D15-918B-576E082FB9F9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174DB-0596-46CC-BD11-DC738C5EEF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2E50-94D0-4D15-918B-576E082FB9F9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174DB-0596-46CC-BD11-DC738C5EEF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305"/>
              </a:lnSpc>
            </a:pPr>
            <a:fld id="{81D60167-4931-47E6-BA6A-407CBD079E47}" type="slidenum">
              <a:rPr lang="ru-RU" spc="10" smtClean="0"/>
              <a:pPr marL="38100">
                <a:lnSpc>
                  <a:spcPts val="1305"/>
                </a:lnSpc>
              </a:pPr>
              <a:t>‹#›</a:t>
            </a:fld>
            <a:endParaRPr lang="ru-RU" spc="1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2" y="300862"/>
            <a:ext cx="3518055" cy="1280407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822" y="300863"/>
            <a:ext cx="5977908" cy="644926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2" y="1581268"/>
            <a:ext cx="3518055" cy="5168856"/>
          </a:xfrm>
        </p:spPr>
        <p:txBody>
          <a:bodyPr/>
          <a:lstStyle>
            <a:lvl1pPr marL="0" indent="0">
              <a:buNone/>
              <a:defRPr sz="1600"/>
            </a:lvl1pPr>
            <a:lvl2pPr marL="521341" indent="0">
              <a:buNone/>
              <a:defRPr sz="1400"/>
            </a:lvl2pPr>
            <a:lvl3pPr marL="1042680" indent="0">
              <a:buNone/>
              <a:defRPr sz="1100"/>
            </a:lvl3pPr>
            <a:lvl4pPr marL="1564021" indent="0">
              <a:buNone/>
              <a:defRPr sz="1000"/>
            </a:lvl4pPr>
            <a:lvl5pPr marL="2085362" indent="0">
              <a:buNone/>
              <a:defRPr sz="1000"/>
            </a:lvl5pPr>
            <a:lvl6pPr marL="2606700" indent="0">
              <a:buNone/>
              <a:defRPr sz="1000"/>
            </a:lvl6pPr>
            <a:lvl7pPr marL="3128041" indent="0">
              <a:buNone/>
              <a:defRPr sz="1000"/>
            </a:lvl7pPr>
            <a:lvl8pPr marL="3649381" indent="0">
              <a:buNone/>
              <a:defRPr sz="1000"/>
            </a:lvl8pPr>
            <a:lvl9pPr marL="417072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305"/>
              </a:lnSpc>
            </a:pPr>
            <a:fld id="{81D60167-4931-47E6-BA6A-407CBD079E47}" type="slidenum">
              <a:rPr lang="ru-RU" spc="10" smtClean="0"/>
              <a:pPr marL="38100">
                <a:lnSpc>
                  <a:spcPts val="1305"/>
                </a:lnSpc>
              </a:pPr>
              <a:t>‹#›</a:t>
            </a:fld>
            <a:endParaRPr lang="ru-RU" spc="1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89550"/>
            <a:ext cx="6416040" cy="62446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187"/>
            <a:ext cx="6416040" cy="4533900"/>
          </a:xfrm>
        </p:spPr>
        <p:txBody>
          <a:bodyPr/>
          <a:lstStyle>
            <a:lvl1pPr marL="0" indent="0">
              <a:buNone/>
              <a:defRPr sz="3600"/>
            </a:lvl1pPr>
            <a:lvl2pPr marL="521341" indent="0">
              <a:buNone/>
              <a:defRPr sz="3200"/>
            </a:lvl2pPr>
            <a:lvl3pPr marL="1042680" indent="0">
              <a:buNone/>
              <a:defRPr sz="2700"/>
            </a:lvl3pPr>
            <a:lvl4pPr marL="1564021" indent="0">
              <a:buNone/>
              <a:defRPr sz="2300"/>
            </a:lvl4pPr>
            <a:lvl5pPr marL="2085362" indent="0">
              <a:buNone/>
              <a:defRPr sz="2300"/>
            </a:lvl5pPr>
            <a:lvl6pPr marL="2606700" indent="0">
              <a:buNone/>
              <a:defRPr sz="2300"/>
            </a:lvl6pPr>
            <a:lvl7pPr marL="3128041" indent="0">
              <a:buNone/>
              <a:defRPr sz="2300"/>
            </a:lvl7pPr>
            <a:lvl8pPr marL="3649381" indent="0">
              <a:buNone/>
              <a:defRPr sz="2300"/>
            </a:lvl8pPr>
            <a:lvl9pPr marL="4170721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4011"/>
            <a:ext cx="6416040" cy="886839"/>
          </a:xfrm>
        </p:spPr>
        <p:txBody>
          <a:bodyPr/>
          <a:lstStyle>
            <a:lvl1pPr marL="0" indent="0">
              <a:buNone/>
              <a:defRPr sz="1600"/>
            </a:lvl1pPr>
            <a:lvl2pPr marL="521341" indent="0">
              <a:buNone/>
              <a:defRPr sz="1400"/>
            </a:lvl2pPr>
            <a:lvl3pPr marL="1042680" indent="0">
              <a:buNone/>
              <a:defRPr sz="1100"/>
            </a:lvl3pPr>
            <a:lvl4pPr marL="1564021" indent="0">
              <a:buNone/>
              <a:defRPr sz="1000"/>
            </a:lvl4pPr>
            <a:lvl5pPr marL="2085362" indent="0">
              <a:buNone/>
              <a:defRPr sz="1000"/>
            </a:lvl5pPr>
            <a:lvl6pPr marL="2606700" indent="0">
              <a:buNone/>
              <a:defRPr sz="1000"/>
            </a:lvl6pPr>
            <a:lvl7pPr marL="3128041" indent="0">
              <a:buNone/>
              <a:defRPr sz="1000"/>
            </a:lvl7pPr>
            <a:lvl8pPr marL="3649381" indent="0">
              <a:buNone/>
              <a:defRPr sz="1000"/>
            </a:lvl8pPr>
            <a:lvl9pPr marL="417072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1305"/>
              </a:lnSpc>
            </a:pPr>
            <a:fld id="{81D60167-4931-47E6-BA6A-407CBD079E47}" type="slidenum">
              <a:rPr lang="ru-RU" spc="10" smtClean="0"/>
              <a:pPr marL="38100">
                <a:lnSpc>
                  <a:spcPts val="1305"/>
                </a:lnSpc>
              </a:pPr>
              <a:t>‹#›</a:t>
            </a:fld>
            <a:endParaRPr lang="ru-RU" spc="1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610"/>
            <a:ext cx="9624060" cy="1259417"/>
          </a:xfrm>
          <a:prstGeom prst="rect">
            <a:avLst/>
          </a:prstGeom>
        </p:spPr>
        <p:txBody>
          <a:bodyPr vert="horz" lIns="104268" tIns="52133" rIns="104268" bIns="5213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763185"/>
            <a:ext cx="9624060" cy="4986941"/>
          </a:xfrm>
          <a:prstGeom prst="rect">
            <a:avLst/>
          </a:prstGeom>
        </p:spPr>
        <p:txBody>
          <a:bodyPr vert="horz" lIns="104268" tIns="52133" rIns="104268" bIns="5213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1" y="7003756"/>
            <a:ext cx="2495127" cy="402314"/>
          </a:xfrm>
          <a:prstGeom prst="rect">
            <a:avLst/>
          </a:prstGeom>
        </p:spPr>
        <p:txBody>
          <a:bodyPr vert="horz" lIns="104268" tIns="52133" rIns="104268" bIns="5213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80" y="7003756"/>
            <a:ext cx="3386243" cy="402314"/>
          </a:xfrm>
          <a:prstGeom prst="rect">
            <a:avLst/>
          </a:prstGeom>
        </p:spPr>
        <p:txBody>
          <a:bodyPr vert="horz" lIns="104268" tIns="52133" rIns="104268" bIns="5213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3" y="7003756"/>
            <a:ext cx="2495127" cy="402314"/>
          </a:xfrm>
          <a:prstGeom prst="rect">
            <a:avLst/>
          </a:prstGeom>
        </p:spPr>
        <p:txBody>
          <a:bodyPr vert="horz" lIns="104268" tIns="52133" rIns="104268" bIns="5213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1305"/>
              </a:lnSpc>
            </a:pPr>
            <a:fld id="{81D60167-4931-47E6-BA6A-407CBD079E47}" type="slidenum">
              <a:rPr lang="ru-RU" spc="10" smtClean="0"/>
              <a:pPr marL="38100">
                <a:lnSpc>
                  <a:spcPts val="1305"/>
                </a:lnSpc>
              </a:pPr>
              <a:t>‹#›</a:t>
            </a:fld>
            <a:endParaRPr lang="ru-RU" spc="1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</p:sldLayoutIdLst>
  <p:txStyles>
    <p:titleStyle>
      <a:lvl1pPr algn="ctr" defTabSz="104268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06" indent="-391006" algn="l" defTabSz="104268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178" indent="-325837" algn="l" defTabSz="104268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351" indent="-260669" algn="l" defTabSz="10426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690" indent="-260669" algn="l" defTabSz="1042680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031" indent="-260669" algn="l" defTabSz="1042680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372" indent="-260669" algn="l" defTabSz="104268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8711" indent="-260669" algn="l" defTabSz="104268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052" indent="-260669" algn="l" defTabSz="104268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1391" indent="-260669" algn="l" defTabSz="104268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6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341" algn="l" defTabSz="10426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680" algn="l" defTabSz="10426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021" algn="l" defTabSz="10426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362" algn="l" defTabSz="10426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6700" algn="l" defTabSz="10426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041" algn="l" defTabSz="10426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9381" algn="l" defTabSz="10426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0721" algn="l" defTabSz="10426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/search?lei=GT6JYKvDIdbOtAap1ZXoCQ&amp;q=learningapps&amp;ved=2ahUKEwjrs8W-4qDwAhVWJ80KHalqBZ0QsKwBKAB6BAgdEAE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Microsoft_Office_Excel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__________Microsoft_Office_Excel2.xls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3" Type="http://schemas.openxmlformats.org/officeDocument/2006/relationships/image" Target="../media/image22.png"/><Relationship Id="rId21" Type="http://schemas.openxmlformats.org/officeDocument/2006/relationships/image" Target="../media/image40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" Type="http://schemas.openxmlformats.org/officeDocument/2006/relationships/image" Target="../media/image21.png"/><Relationship Id="rId16" Type="http://schemas.openxmlformats.org/officeDocument/2006/relationships/image" Target="../media/image35.jpeg"/><Relationship Id="rId20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24" Type="http://schemas.openxmlformats.org/officeDocument/2006/relationships/image" Target="../media/image43.png"/><Relationship Id="rId5" Type="http://schemas.openxmlformats.org/officeDocument/2006/relationships/image" Target="../media/image24.png"/><Relationship Id="rId15" Type="http://schemas.openxmlformats.org/officeDocument/2006/relationships/image" Target="../media/image34.jpeg"/><Relationship Id="rId23" Type="http://schemas.openxmlformats.org/officeDocument/2006/relationships/image" Target="../media/image42.png"/><Relationship Id="rId10" Type="http://schemas.openxmlformats.org/officeDocument/2006/relationships/image" Target="../media/image29.jpeg"/><Relationship Id="rId19" Type="http://schemas.openxmlformats.org/officeDocument/2006/relationships/image" Target="../media/image38.jpeg"/><Relationship Id="rId4" Type="http://schemas.openxmlformats.org/officeDocument/2006/relationships/image" Target="../media/image23.pn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Relationship Id="rId22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18" Type="http://schemas.openxmlformats.org/officeDocument/2006/relationships/image" Target="../media/image60.jpeg"/><Relationship Id="rId3" Type="http://schemas.openxmlformats.org/officeDocument/2006/relationships/image" Target="../media/image45.png"/><Relationship Id="rId21" Type="http://schemas.openxmlformats.org/officeDocument/2006/relationships/image" Target="../media/image63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17" Type="http://schemas.openxmlformats.org/officeDocument/2006/relationships/image" Target="../media/image59.jpeg"/><Relationship Id="rId2" Type="http://schemas.openxmlformats.org/officeDocument/2006/relationships/image" Target="../media/image44.png"/><Relationship Id="rId16" Type="http://schemas.openxmlformats.org/officeDocument/2006/relationships/image" Target="../media/image58.jpeg"/><Relationship Id="rId20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png"/><Relationship Id="rId15" Type="http://schemas.openxmlformats.org/officeDocument/2006/relationships/image" Target="../media/image57.jpeg"/><Relationship Id="rId23" Type="http://schemas.openxmlformats.org/officeDocument/2006/relationships/image" Target="../media/image65.jpeg"/><Relationship Id="rId10" Type="http://schemas.openxmlformats.org/officeDocument/2006/relationships/image" Target="../media/image52.jpeg"/><Relationship Id="rId19" Type="http://schemas.openxmlformats.org/officeDocument/2006/relationships/image" Target="../media/image61.jpe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56.jpeg"/><Relationship Id="rId22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40.jpeg"/><Relationship Id="rId7" Type="http://schemas.openxmlformats.org/officeDocument/2006/relationships/image" Target="../media/image7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61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11" Type="http://schemas.openxmlformats.org/officeDocument/2006/relationships/image" Target="../media/image87.pn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jpeg"/><Relationship Id="rId18" Type="http://schemas.openxmlformats.org/officeDocument/2006/relationships/image" Target="../media/image10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17" Type="http://schemas.openxmlformats.org/officeDocument/2006/relationships/image" Target="../media/image108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png"/><Relationship Id="rId15" Type="http://schemas.openxmlformats.org/officeDocument/2006/relationships/image" Target="../media/image106.jpeg"/><Relationship Id="rId10" Type="http://schemas.openxmlformats.org/officeDocument/2006/relationships/image" Target="../media/image101.png"/><Relationship Id="rId19" Type="http://schemas.openxmlformats.org/officeDocument/2006/relationships/image" Target="../media/image110.jpe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jpeg"/><Relationship Id="rId18" Type="http://schemas.openxmlformats.org/officeDocument/2006/relationships/image" Target="../media/image124.png"/><Relationship Id="rId3" Type="http://schemas.openxmlformats.org/officeDocument/2006/relationships/image" Target="../media/image95.png"/><Relationship Id="rId7" Type="http://schemas.openxmlformats.org/officeDocument/2006/relationships/image" Target="../media/image114.jpeg"/><Relationship Id="rId12" Type="http://schemas.openxmlformats.org/officeDocument/2006/relationships/image" Target="../media/image119.png"/><Relationship Id="rId17" Type="http://schemas.openxmlformats.org/officeDocument/2006/relationships/image" Target="../media/image1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4.png"/><Relationship Id="rId20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18.jpeg"/><Relationship Id="rId5" Type="http://schemas.openxmlformats.org/officeDocument/2006/relationships/image" Target="../media/image112.jpeg"/><Relationship Id="rId15" Type="http://schemas.openxmlformats.org/officeDocument/2006/relationships/image" Target="../media/image122.jpeg"/><Relationship Id="rId10" Type="http://schemas.openxmlformats.org/officeDocument/2006/relationships/image" Target="../media/image117.png"/><Relationship Id="rId19" Type="http://schemas.openxmlformats.org/officeDocument/2006/relationships/image" Target="../media/image125.png"/><Relationship Id="rId4" Type="http://schemas.openxmlformats.org/officeDocument/2006/relationships/image" Target="../media/image111.png"/><Relationship Id="rId9" Type="http://schemas.openxmlformats.org/officeDocument/2006/relationships/image" Target="../media/image116.jpeg"/><Relationship Id="rId14" Type="http://schemas.openxmlformats.org/officeDocument/2006/relationships/image" Target="../media/image12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35.png"/><Relationship Id="rId18" Type="http://schemas.openxmlformats.org/officeDocument/2006/relationships/image" Target="../media/image140.jpeg"/><Relationship Id="rId3" Type="http://schemas.openxmlformats.org/officeDocument/2006/relationships/image" Target="../media/image127.png"/><Relationship Id="rId21" Type="http://schemas.openxmlformats.org/officeDocument/2006/relationships/image" Target="../media/image143.png"/><Relationship Id="rId7" Type="http://schemas.openxmlformats.org/officeDocument/2006/relationships/image" Target="../media/image130.png"/><Relationship Id="rId12" Type="http://schemas.openxmlformats.org/officeDocument/2006/relationships/image" Target="../media/image134.jpeg"/><Relationship Id="rId17" Type="http://schemas.openxmlformats.org/officeDocument/2006/relationships/image" Target="../media/image13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8.jpeg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133.png"/><Relationship Id="rId5" Type="http://schemas.openxmlformats.org/officeDocument/2006/relationships/image" Target="../media/image129.png"/><Relationship Id="rId15" Type="http://schemas.openxmlformats.org/officeDocument/2006/relationships/image" Target="../media/image137.png"/><Relationship Id="rId10" Type="http://schemas.openxmlformats.org/officeDocument/2006/relationships/image" Target="../media/image132.png"/><Relationship Id="rId19" Type="http://schemas.openxmlformats.org/officeDocument/2006/relationships/image" Target="../media/image141.png"/><Relationship Id="rId4" Type="http://schemas.openxmlformats.org/officeDocument/2006/relationships/image" Target="../media/image128.png"/><Relationship Id="rId9" Type="http://schemas.openxmlformats.org/officeDocument/2006/relationships/image" Target="../media/image131.png"/><Relationship Id="rId14" Type="http://schemas.openxmlformats.org/officeDocument/2006/relationships/image" Target="../media/image136.jpeg"/><Relationship Id="rId22" Type="http://schemas.openxmlformats.org/officeDocument/2006/relationships/image" Target="../media/image14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13" Type="http://schemas.openxmlformats.org/officeDocument/2006/relationships/image" Target="../media/image154.png"/><Relationship Id="rId3" Type="http://schemas.openxmlformats.org/officeDocument/2006/relationships/image" Target="../media/image145.png"/><Relationship Id="rId7" Type="http://schemas.openxmlformats.org/officeDocument/2006/relationships/hyperlink" Target="mailto:vopros@prosv.ru" TargetMode="External"/><Relationship Id="rId12" Type="http://schemas.openxmlformats.org/officeDocument/2006/relationships/image" Target="../media/image15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11" Type="http://schemas.openxmlformats.org/officeDocument/2006/relationships/image" Target="../media/image152.png"/><Relationship Id="rId5" Type="http://schemas.openxmlformats.org/officeDocument/2006/relationships/image" Target="../media/image147.png"/><Relationship Id="rId15" Type="http://schemas.openxmlformats.org/officeDocument/2006/relationships/image" Target="../media/image128.png"/><Relationship Id="rId10" Type="http://schemas.openxmlformats.org/officeDocument/2006/relationships/image" Target="../media/image151.png"/><Relationship Id="rId4" Type="http://schemas.openxmlformats.org/officeDocument/2006/relationships/image" Target="../media/image146.png"/><Relationship Id="rId9" Type="http://schemas.openxmlformats.org/officeDocument/2006/relationships/image" Target="../media/image150.jpeg"/><Relationship Id="rId14" Type="http://schemas.openxmlformats.org/officeDocument/2006/relationships/image" Target="../media/image1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_____Microsoft_Office_Excel_97-20035.xls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_____Microsoft_Office_Excel_97-20034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_____Microsoft_Office_Excel_97-20033.xls"/><Relationship Id="rId5" Type="http://schemas.openxmlformats.org/officeDocument/2006/relationships/image" Target="../media/image7.png"/><Relationship Id="rId4" Type="http://schemas.openxmlformats.org/officeDocument/2006/relationships/image" Target="../media/image1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_____Microsoft_Office_Excel_97-20038.xls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_____Microsoft_Office_Excel_97-20037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_____Microsoft_Office_Excel_97-20036.xls"/><Relationship Id="rId5" Type="http://schemas.openxmlformats.org/officeDocument/2006/relationships/image" Target="../media/image158.png"/><Relationship Id="rId4" Type="http://schemas.openxmlformats.org/officeDocument/2006/relationships/image" Target="../media/image7.png"/><Relationship Id="rId9" Type="http://schemas.openxmlformats.org/officeDocument/2006/relationships/oleObject" Target="../embeddings/_____Microsoft_Office_Excel_97-20039.xls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ttps://avatanplus.com/files/photos/original/57595b92ba4ad155350db54b.jpg"/>
          <p:cNvPicPr>
            <a:picLocks noChangeAspect="1" noChangeArrowheads="1"/>
          </p:cNvPicPr>
          <p:nvPr/>
        </p:nvPicPr>
        <p:blipFill>
          <a:blip r:embed="rId2" cstate="print"/>
          <a:srcRect l="8219" t="6849" r="3425" b="4110"/>
          <a:stretch>
            <a:fillRect/>
          </a:stretch>
        </p:blipFill>
        <p:spPr bwMode="auto">
          <a:xfrm>
            <a:off x="2904628" y="1636012"/>
            <a:ext cx="7242005" cy="5157240"/>
          </a:xfrm>
          <a:prstGeom prst="rect">
            <a:avLst/>
          </a:prstGeom>
          <a:noFill/>
        </p:spPr>
      </p:pic>
      <p:pic>
        <p:nvPicPr>
          <p:cNvPr id="24578" name="Picture 2" descr="https://i.pinimg.com/736x/4f/49/c4/4f49c441dda181b191b9f2fa8ed37ac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98338"/>
            <a:ext cx="5938777" cy="74581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2558" y="4095619"/>
            <a:ext cx="9768285" cy="1091494"/>
          </a:xfrm>
        </p:spPr>
        <p:txBody>
          <a:bodyPr>
            <a:noAutofit/>
          </a:bodyPr>
          <a:lstStyle/>
          <a:p>
            <a:r>
              <a:rPr lang="ru-RU" sz="55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МПО учителей истории и обществознания</a:t>
            </a:r>
            <a:endParaRPr lang="ru-RU" sz="55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8348" y="5761804"/>
            <a:ext cx="9788446" cy="587728"/>
          </a:xfrm>
        </p:spPr>
        <p:txBody>
          <a:bodyPr>
            <a:noAutofit/>
          </a:bodyPr>
          <a:lstStyle/>
          <a:p>
            <a:r>
              <a:rPr lang="ru-RU" sz="2700" b="1" i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cs typeface="Times New Roman" pitchFamily="18" charset="0"/>
              </a:rPr>
              <a:t>Руководитель: Савельева Татьяна Валерьевна</a:t>
            </a:r>
            <a:endParaRPr lang="ru-RU" sz="2700" b="1" i="1" dirty="0">
              <a:solidFill>
                <a:schemeClr val="accent1">
                  <a:lumMod val="75000"/>
                </a:schemeClr>
              </a:solidFill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Лучшие практики в преподавании истории  и обществознания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Использование интернет - картинок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Мемов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при формировании УУД обучающихся основной школы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Бардасов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М.С.);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Организации мотивационного ввода в урок, развития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креативного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мышления обучающихся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(Телегина Е.Б.);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Опыт использования интерактивных презентаций и карт  на уроках истории  как условие повышения познавательной активности школьников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(Сальников А.М.);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Современные технологии в работе педагога: использование сервиса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learningapps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при преподавании истории и обществознания в рамках работы сетевой интерактивной площадки «ЭПОС Школа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(Ушакова Н.В.);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Использование сервиса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Удоба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 для разработки интерактивных заданий по  истории и обществознанию в рамках работы сетевой интерактивной площадки «ЭПОС Школа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(Федосеева С.П.).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Результаты участия в конкурсах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46100" y="1720851"/>
          <a:ext cx="9753599" cy="4538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6675"/>
                <a:gridCol w="1919391"/>
                <a:gridCol w="2355562"/>
                <a:gridCol w="2651971"/>
              </a:tblGrid>
              <a:tr h="5347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11884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Конкурс «Лучшие учителя России»</a:t>
                      </a:r>
                      <a:endParaRPr lang="ru-RU" sz="20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Ушакова Н.В.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МБОУ «ВСШИ»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Призёр регионального этапа</a:t>
                      </a:r>
                      <a:endParaRPr lang="ru-RU" sz="20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</a:tr>
              <a:tr h="15845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Конкурс «Учитель года -2021»</a:t>
                      </a:r>
                      <a:endParaRPr lang="ru-RU" sz="20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Times New Roman"/>
                          <a:ea typeface="Times New Roman"/>
                          <a:cs typeface="Times New Roman"/>
                        </a:rPr>
                        <a:t>Бардасов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 М. С.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 СП Ленинская школа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Победитель в номинации «Молодой специалист»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</a:tr>
              <a:tr h="12308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Олимпиада «Профи»</a:t>
                      </a:r>
                      <a:endParaRPr lang="ru-RU" sz="20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(9 участников)</a:t>
                      </a:r>
                      <a:endParaRPr lang="ru-RU" sz="20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Неволина Н.В.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26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СП Школа № 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26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Призёр в международном и краевом рейтинге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100" y="0"/>
            <a:ext cx="9603740" cy="1376680"/>
          </a:xfrm>
        </p:spPr>
        <p:txBody>
          <a:bodyPr>
            <a:noAutofit/>
          </a:bodyPr>
          <a:lstStyle/>
          <a:p>
            <a:pPr algn="ctr"/>
            <a:r>
              <a:rPr lang="ru-RU" sz="4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Работа с обучающимися</a:t>
            </a:r>
            <a:endParaRPr lang="ru-RU" sz="46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4294967295"/>
          </p:nvPr>
        </p:nvGraphicFramePr>
        <p:xfrm>
          <a:off x="1168400" y="1187450"/>
          <a:ext cx="9525000" cy="5753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65100" y="3016250"/>
            <a:ext cx="38227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Результаты: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СП Школа №2(1 место), СП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Зюкайская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школа (2 место), СП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Комаровская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школа (3 место).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Работа с обучающимися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34670" y="1763185"/>
          <a:ext cx="9765030" cy="4986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610"/>
            <a:ext cx="9624060" cy="1570640"/>
          </a:xfrm>
        </p:spPr>
        <p:txBody>
          <a:bodyPr rtlCol="0"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2.3 Уровень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функциональной грамотности обучающихся</a:t>
            </a:r>
            <a:endParaRPr lang="ru-RU" sz="3600" b="1" dirty="0"/>
          </a:p>
        </p:txBody>
      </p:sp>
      <p:graphicFrame>
        <p:nvGraphicFramePr>
          <p:cNvPr id="12291" name="Объект 11"/>
          <p:cNvGraphicFramePr>
            <a:graphicFrameLocks noGrp="1"/>
          </p:cNvGraphicFramePr>
          <p:nvPr>
            <p:ph idx="1"/>
          </p:nvPr>
        </p:nvGraphicFramePr>
        <p:xfrm>
          <a:off x="241300" y="3168650"/>
          <a:ext cx="5516569" cy="3666302"/>
        </p:xfrm>
        <a:graphic>
          <a:graphicData uri="http://schemas.openxmlformats.org/presentationml/2006/ole">
            <p:oleObj spid="_x0000_s64514" r:id="rId3" imgW="6285521" imgH="3328704" progId="Excel.Chart.8">
              <p:embed/>
            </p:oleObj>
          </a:graphicData>
        </a:graphic>
      </p:graphicFrame>
      <p:pic>
        <p:nvPicPr>
          <p:cNvPr id="12292" name="Рисунок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6207"/>
            <a:ext cx="2335005" cy="133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293" name="Диаграмма 16"/>
          <p:cNvGraphicFramePr>
            <a:graphicFrameLocks/>
          </p:cNvGraphicFramePr>
          <p:nvPr/>
        </p:nvGraphicFramePr>
        <p:xfrm>
          <a:off x="5118101" y="1904869"/>
          <a:ext cx="5365052" cy="3625981"/>
        </p:xfrm>
        <a:graphic>
          <a:graphicData uri="http://schemas.openxmlformats.org/presentationml/2006/ole">
            <p:oleObj spid="_x0000_s64515" r:id="rId5" imgW="5828281" imgH="3151905" progId="Excel.Chart.8">
              <p:embed/>
            </p:oleObj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Мониторинг предметных знаний обучающихся 8-х классов по истории</a:t>
            </a:r>
            <a:b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Наиболее низкий процент выполнения заданий №5 (анализ исторического источника), задания №12 (рассмотрение фактов, явлений, процессов (45%)</a:t>
            </a:r>
          </a:p>
          <a:p>
            <a:pPr lvl="0" algn="just"/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Выполнение заданий по исторической карте №6-7 (56%, 60%)</a:t>
            </a:r>
          </a:p>
          <a:p>
            <a:pPr lvl="0" algn="just"/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Умения выстраивать причинно - следственные факты, отличать тезисы от исторических фактов №9 (57%)</a:t>
            </a:r>
          </a:p>
          <a:p>
            <a:pPr lvl="0" algn="just"/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Знание памятников культуры №10 (66%)</a:t>
            </a:r>
          </a:p>
          <a:p>
            <a:pPr lvl="0" algn="just"/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Заполнение таблицы с пропущенными элементами №8 (61%)</a:t>
            </a:r>
          </a:p>
          <a:p>
            <a:pPr lvl="0" algn="just"/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Есть небольшая положительная динамика </a:t>
            </a:r>
            <a:r>
              <a:rPr lang="ru-RU" sz="4200" dirty="0" err="1" smtClean="0">
                <a:latin typeface="Times New Roman" pitchFamily="18" charset="0"/>
                <a:cs typeface="Times New Roman" pitchFamily="18" charset="0"/>
              </a:rPr>
              <a:t>справляемости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  обучающихся с заданиями  на установление хронологии событий, определения исторического  понятия по определению (71%, 73%)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Итоги работы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4670" y="1263651"/>
            <a:ext cx="9624060" cy="5486476"/>
          </a:xfrm>
        </p:spPr>
        <p:txBody>
          <a:bodyPr>
            <a:normAutofit fontScale="47500" lnSpcReduction="20000"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рассматриваемые вопросы - актуальны, соответствуют новым нормативно-правовым документам ИКС, ФГОС ООО, «Концепции преподавания истории и обществознания», рассмотрение данных вопросов позволяет  реализовывать на практике СДП, осуществлять переход на линейную систему  преподавания истории на уровне СОО, реализовывать углублённое изучение предметов в 10-х классах.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от 62 до 50% обучающихся охвачены различными внеурочными мероприятиями. Участие школьников  в  игре - марафоне «Полиглот», влияет на  рост среднего балла на ОГЭ по обществознанию;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отдельным педагогам (по индивидуальным запросам) была оказана помощь в выборе УМК в связи с изменением ФПУ, оказаны  индивидуальные консультации по заполнению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педагоги являются активными участниками методических мероприятий на уровне  Верещагинского городского округа; 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уроки, выстроенные педагогами, в соответствии с ФГОС отвечают современным требованиям, соответствуют ФГОС, проводятся на хорошем уровне.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все рассматриваемые на МПО вопросы, апробированы в практической деятельности педагогов.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0731"/>
            <a:ext cx="10693400" cy="6015355"/>
            <a:chOff x="0" y="770731"/>
            <a:chExt cx="10693400" cy="60153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70731"/>
              <a:ext cx="10693400" cy="601503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770731"/>
              <a:ext cx="10693400" cy="6015355"/>
            </a:xfrm>
            <a:custGeom>
              <a:avLst/>
              <a:gdLst/>
              <a:ahLst/>
              <a:cxnLst/>
              <a:rect l="l" t="t" r="r" b="b"/>
              <a:pathLst>
                <a:path w="10693400" h="6015355">
                  <a:moveTo>
                    <a:pt x="10693400" y="6015037"/>
                  </a:moveTo>
                  <a:lnTo>
                    <a:pt x="10693400" y="0"/>
                  </a:lnTo>
                  <a:lnTo>
                    <a:pt x="0" y="0"/>
                  </a:lnTo>
                  <a:lnTo>
                    <a:pt x="0" y="6015037"/>
                  </a:lnTo>
                  <a:lnTo>
                    <a:pt x="10693400" y="60150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928" y="859626"/>
              <a:ext cx="10479537" cy="58457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0133" y="1014008"/>
              <a:ext cx="10053129" cy="116424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770731"/>
              <a:ext cx="10693400" cy="6015355"/>
            </a:xfrm>
            <a:custGeom>
              <a:avLst/>
              <a:gdLst/>
              <a:ahLst/>
              <a:cxnLst/>
              <a:rect l="l" t="t" r="r" b="b"/>
              <a:pathLst>
                <a:path w="10693400" h="6015355">
                  <a:moveTo>
                    <a:pt x="10693400" y="6015037"/>
                  </a:moveTo>
                  <a:lnTo>
                    <a:pt x="10693400" y="0"/>
                  </a:lnTo>
                  <a:lnTo>
                    <a:pt x="0" y="0"/>
                  </a:lnTo>
                  <a:lnTo>
                    <a:pt x="0" y="6015037"/>
                  </a:lnTo>
                  <a:lnTo>
                    <a:pt x="10693400" y="60150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928" y="859626"/>
              <a:ext cx="10479537" cy="584573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7633" y="1997125"/>
              <a:ext cx="10466070" cy="3486150"/>
            </a:xfrm>
            <a:custGeom>
              <a:avLst/>
              <a:gdLst/>
              <a:ahLst/>
              <a:cxnLst/>
              <a:rect l="l" t="t" r="r" b="b"/>
              <a:pathLst>
                <a:path w="10466070" h="3486150">
                  <a:moveTo>
                    <a:pt x="10465485" y="3486061"/>
                  </a:moveTo>
                  <a:lnTo>
                    <a:pt x="10465485" y="0"/>
                  </a:lnTo>
                  <a:lnTo>
                    <a:pt x="0" y="0"/>
                  </a:lnTo>
                  <a:lnTo>
                    <a:pt x="0" y="3486061"/>
                  </a:lnTo>
                  <a:lnTo>
                    <a:pt x="10465485" y="3486061"/>
                  </a:lnTo>
                  <a:close/>
                </a:path>
              </a:pathLst>
            </a:custGeom>
            <a:solidFill>
              <a:srgbClr val="2947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612900" y="2122258"/>
            <a:ext cx="7696199" cy="37830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8275">
              <a:lnSpc>
                <a:spcPct val="100200"/>
              </a:lnSpc>
              <a:spcBef>
                <a:spcPts val="100"/>
              </a:spcBef>
            </a:pPr>
            <a:r>
              <a:rPr sz="3500" spc="5" dirty="0">
                <a:solidFill>
                  <a:srgbClr val="FFFFFF"/>
                </a:solidFill>
                <a:latin typeface="Georgia" pitchFamily="18" charset="0"/>
              </a:rPr>
              <a:t>О </a:t>
            </a:r>
            <a:r>
              <a:rPr sz="3500" spc="-35" dirty="0">
                <a:solidFill>
                  <a:srgbClr val="FFFFFF"/>
                </a:solidFill>
                <a:latin typeface="Georgia" pitchFamily="18" charset="0"/>
              </a:rPr>
              <a:t>ПРЕПОДАВАНИИ </a:t>
            </a:r>
            <a:r>
              <a:rPr sz="3500" spc="-5" dirty="0">
                <a:solidFill>
                  <a:srgbClr val="FFFFFF"/>
                </a:solidFill>
                <a:latin typeface="Georgia" pitchFamily="18" charset="0"/>
              </a:rPr>
              <a:t>ИСТОРИИ  </a:t>
            </a:r>
            <a:r>
              <a:rPr lang="ru-RU" sz="3500" spc="-5" dirty="0" smtClean="0">
                <a:solidFill>
                  <a:srgbClr val="FFFFFF"/>
                </a:solidFill>
                <a:latin typeface="Georgia" pitchFamily="18" charset="0"/>
              </a:rPr>
              <a:t>  ОБЩЕСТВОЗНАНИЯ </a:t>
            </a:r>
            <a:br>
              <a:rPr lang="ru-RU" sz="3500" spc="-5" dirty="0" smtClean="0">
                <a:solidFill>
                  <a:srgbClr val="FFFFFF"/>
                </a:solidFill>
                <a:latin typeface="Georgia" pitchFamily="18" charset="0"/>
              </a:rPr>
            </a:br>
            <a:r>
              <a:rPr sz="3500" dirty="0" smtClean="0">
                <a:solidFill>
                  <a:srgbClr val="FFFFFF"/>
                </a:solidFill>
                <a:latin typeface="Georgia" pitchFamily="18" charset="0"/>
              </a:rPr>
              <a:t>НА </a:t>
            </a:r>
            <a:r>
              <a:rPr sz="3500" spc="10" dirty="0" smtClean="0">
                <a:solidFill>
                  <a:srgbClr val="FFFFFF"/>
                </a:solidFill>
                <a:latin typeface="Georgia" pitchFamily="18" charset="0"/>
              </a:rPr>
              <a:t>УРОВНЕ</a:t>
            </a:r>
            <a:r>
              <a:rPr lang="ru-RU" sz="3500" spc="10" dirty="0" smtClean="0">
                <a:solidFill>
                  <a:srgbClr val="FFFFFF"/>
                </a:solidFill>
                <a:latin typeface="Georgia" pitchFamily="18" charset="0"/>
              </a:rPr>
              <a:t> ОСНОВНОГО </a:t>
            </a:r>
            <a:r>
              <a:rPr sz="3500" spc="-80" dirty="0" smtClean="0">
                <a:solidFill>
                  <a:srgbClr val="FFFFFF"/>
                </a:solidFill>
                <a:latin typeface="Georgia" pitchFamily="18" charset="0"/>
              </a:rPr>
              <a:t> </a:t>
            </a:r>
            <a:r>
              <a:rPr sz="3500" spc="-15" dirty="0">
                <a:solidFill>
                  <a:srgbClr val="FFFFFF"/>
                </a:solidFill>
                <a:latin typeface="Georgia" pitchFamily="18" charset="0"/>
              </a:rPr>
              <a:t>ОБЩЕГО</a:t>
            </a:r>
            <a:endParaRPr sz="3500" dirty="0">
              <a:latin typeface="Georgia" pitchFamily="18" charset="0"/>
            </a:endParaRPr>
          </a:p>
          <a:p>
            <a:pPr marL="1411605">
              <a:spcBef>
                <a:spcPts val="10"/>
              </a:spcBef>
            </a:pPr>
            <a:r>
              <a:rPr sz="3500" spc="-70" dirty="0" smtClean="0">
                <a:solidFill>
                  <a:srgbClr val="FFFFFF"/>
                </a:solidFill>
                <a:latin typeface="Georgia" pitchFamily="18" charset="0"/>
              </a:rPr>
              <a:t>ОБРАЗОВАНИЯ</a:t>
            </a:r>
            <a:r>
              <a:rPr lang="ru-RU" sz="3500" spc="-70" dirty="0" smtClean="0">
                <a:solidFill>
                  <a:srgbClr val="FFFFFF"/>
                </a:solidFill>
                <a:latin typeface="Georgia" pitchFamily="18" charset="0"/>
              </a:rPr>
              <a:t/>
            </a:r>
            <a:br>
              <a:rPr lang="ru-RU" sz="3500" spc="-70" dirty="0" smtClean="0">
                <a:solidFill>
                  <a:srgbClr val="FFFFFF"/>
                </a:solidFill>
                <a:latin typeface="Georgia" pitchFamily="18" charset="0"/>
              </a:rPr>
            </a:br>
            <a:r>
              <a:rPr lang="ru-RU" sz="3500" spc="5" dirty="0" smtClean="0">
                <a:solidFill>
                  <a:srgbClr val="FFFFFF"/>
                </a:solidFill>
                <a:latin typeface="Georgia" pitchFamily="18" charset="0"/>
              </a:rPr>
              <a:t>в 2021-2022 </a:t>
            </a:r>
            <a:r>
              <a:rPr lang="ru-RU" sz="3500" spc="-10" dirty="0" smtClean="0">
                <a:solidFill>
                  <a:srgbClr val="FFFFFF"/>
                </a:solidFill>
                <a:latin typeface="Georgia" pitchFamily="18" charset="0"/>
              </a:rPr>
              <a:t>учебном</a:t>
            </a:r>
            <a:r>
              <a:rPr lang="ru-RU" sz="3500" spc="-95" dirty="0" smtClean="0">
                <a:solidFill>
                  <a:srgbClr val="FFFFFF"/>
                </a:solidFill>
                <a:latin typeface="Georgia" pitchFamily="18" charset="0"/>
              </a:rPr>
              <a:t> </a:t>
            </a:r>
            <a:r>
              <a:rPr lang="ru-RU" sz="3500" spc="-45" dirty="0" smtClean="0">
                <a:solidFill>
                  <a:srgbClr val="FFFFFF"/>
                </a:solidFill>
                <a:latin typeface="Georgia" pitchFamily="18" charset="0"/>
              </a:rPr>
              <a:t>году</a:t>
            </a:r>
            <a:r>
              <a:rPr lang="ru-RU" sz="3500" dirty="0" smtClean="0">
                <a:latin typeface="Georgia" pitchFamily="18" charset="0"/>
              </a:rPr>
              <a:t/>
            </a:r>
            <a:br>
              <a:rPr lang="ru-RU" sz="3500" dirty="0" smtClean="0">
                <a:latin typeface="Georgia" pitchFamily="18" charset="0"/>
              </a:rPr>
            </a:br>
            <a:endParaRPr sz="3500" dirty="0">
              <a:latin typeface="Georgia" pitchFamily="18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32100" y="5835650"/>
            <a:ext cx="4937760" cy="5527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lang="ru-RU" sz="3500" dirty="0" smtClean="0">
                <a:solidFill>
                  <a:srgbClr val="0070C0"/>
                </a:solidFill>
                <a:latin typeface="Georgia" pitchFamily="18" charset="0"/>
                <a:cs typeface="Times New Roman"/>
              </a:rPr>
              <a:t>Пермский  край</a:t>
            </a:r>
            <a:endParaRPr sz="3500" dirty="0">
              <a:solidFill>
                <a:srgbClr val="0070C0"/>
              </a:solidFill>
              <a:latin typeface="Georgia" pitchFamily="18" charset="0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05036" y="913198"/>
            <a:ext cx="5805170" cy="60144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sz="1900" spc="10" dirty="0">
                <a:solidFill>
                  <a:srgbClr val="001F5F"/>
                </a:solidFill>
                <a:latin typeface="Georgia" pitchFamily="18" charset="0"/>
                <a:cs typeface="Times New Roman"/>
              </a:rPr>
              <a:t>Министерство </a:t>
            </a:r>
            <a:r>
              <a:rPr sz="1900" spc="5" dirty="0">
                <a:solidFill>
                  <a:srgbClr val="001F5F"/>
                </a:solidFill>
                <a:latin typeface="Georgia" pitchFamily="18" charset="0"/>
                <a:cs typeface="Times New Roman"/>
              </a:rPr>
              <a:t>образования </a:t>
            </a:r>
            <a:r>
              <a:rPr sz="1900" spc="15" dirty="0">
                <a:solidFill>
                  <a:srgbClr val="001F5F"/>
                </a:solidFill>
                <a:latin typeface="Georgia" pitchFamily="18" charset="0"/>
                <a:cs typeface="Times New Roman"/>
              </a:rPr>
              <a:t>и </a:t>
            </a:r>
            <a:r>
              <a:rPr sz="1900" spc="-10" dirty="0" err="1" smtClean="0">
                <a:solidFill>
                  <a:srgbClr val="001F5F"/>
                </a:solidFill>
                <a:latin typeface="Georgia" pitchFamily="18" charset="0"/>
                <a:cs typeface="Times New Roman"/>
              </a:rPr>
              <a:t>науки</a:t>
            </a:r>
            <a:r>
              <a:rPr lang="ru-RU" sz="1900" spc="-10" dirty="0" smtClean="0">
                <a:solidFill>
                  <a:srgbClr val="001F5F"/>
                </a:solidFill>
                <a:latin typeface="Georgia" pitchFamily="18" charset="0"/>
                <a:cs typeface="Times New Roman"/>
              </a:rPr>
              <a:t> Пермского края</a:t>
            </a:r>
            <a:r>
              <a:rPr sz="1900" spc="-10" dirty="0" smtClean="0">
                <a:solidFill>
                  <a:srgbClr val="001F5F"/>
                </a:solidFill>
                <a:latin typeface="Georgia" pitchFamily="18" charset="0"/>
                <a:cs typeface="Times New Roman"/>
              </a:rPr>
              <a:t> </a:t>
            </a:r>
            <a:endParaRPr sz="1900" dirty="0">
              <a:latin typeface="Georgia" pitchFamily="18" charset="0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97186" y="6230510"/>
            <a:ext cx="1554913" cy="3507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0" dirty="0" smtClean="0">
                <a:latin typeface="Georgia" pitchFamily="18" charset="0"/>
                <a:cs typeface="Century Gothic"/>
              </a:rPr>
              <a:t>2</a:t>
            </a:r>
            <a:r>
              <a:rPr lang="ru-RU" sz="2200" spc="-10" dirty="0" smtClean="0">
                <a:latin typeface="Georgia" pitchFamily="18" charset="0"/>
                <a:cs typeface="Century Gothic"/>
              </a:rPr>
              <a:t>7</a:t>
            </a:r>
            <a:r>
              <a:rPr sz="2200" spc="-10" dirty="0" smtClean="0">
                <a:latin typeface="Georgia" pitchFamily="18" charset="0"/>
                <a:cs typeface="Century Gothic"/>
              </a:rPr>
              <a:t>.0</a:t>
            </a:r>
            <a:r>
              <a:rPr lang="ru-RU" sz="2200" spc="-10" dirty="0" smtClean="0">
                <a:latin typeface="Georgia" pitchFamily="18" charset="0"/>
                <a:cs typeface="Century Gothic"/>
              </a:rPr>
              <a:t>8</a:t>
            </a:r>
            <a:r>
              <a:rPr sz="2200" spc="-10" dirty="0" smtClean="0">
                <a:latin typeface="Georgia" pitchFamily="18" charset="0"/>
                <a:cs typeface="Century Gothic"/>
              </a:rPr>
              <a:t>.202</a:t>
            </a:r>
            <a:r>
              <a:rPr lang="ru-RU" sz="2200" spc="-10" dirty="0" smtClean="0">
                <a:latin typeface="Georgia" pitchFamily="18" charset="0"/>
                <a:cs typeface="Century Gothic"/>
              </a:rPr>
              <a:t>1</a:t>
            </a:r>
            <a:endParaRPr sz="2200" dirty="0">
              <a:latin typeface="Georgia" pitchFamily="18" charset="0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73099" y="0"/>
            <a:ext cx="12801599" cy="911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061700" cy="7556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0693400" cy="755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5" name="Рисунок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00" y="188912"/>
            <a:ext cx="10210800" cy="915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4240" y="655906"/>
            <a:ext cx="9157970" cy="4167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600" b="1" spc="10" dirty="0">
                <a:solidFill>
                  <a:srgbClr val="0000FF"/>
                </a:solidFill>
                <a:latin typeface="Times New Roman"/>
                <a:cs typeface="Times New Roman"/>
              </a:rPr>
              <a:t>Место предмета «История» </a:t>
            </a:r>
            <a:r>
              <a:rPr sz="2600" b="1" spc="15" dirty="0">
                <a:solidFill>
                  <a:srgbClr val="0000FF"/>
                </a:solidFill>
                <a:latin typeface="Times New Roman"/>
                <a:cs typeface="Times New Roman"/>
              </a:rPr>
              <a:t>в учебном </a:t>
            </a:r>
            <a:r>
              <a:rPr sz="2600" b="1" spc="10" dirty="0">
                <a:solidFill>
                  <a:srgbClr val="0000FF"/>
                </a:solidFill>
                <a:latin typeface="Times New Roman"/>
                <a:cs typeface="Times New Roman"/>
              </a:rPr>
              <a:t>плане на </a:t>
            </a:r>
            <a:r>
              <a:rPr sz="2600" b="1" spc="15" dirty="0">
                <a:solidFill>
                  <a:srgbClr val="0000FF"/>
                </a:solidFill>
                <a:latin typeface="Times New Roman"/>
                <a:cs typeface="Times New Roman"/>
              </a:rPr>
              <a:t>уровне</a:t>
            </a:r>
            <a:r>
              <a:rPr sz="2600" b="1" spc="-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600" b="1" spc="20" dirty="0">
                <a:solidFill>
                  <a:srgbClr val="0000FF"/>
                </a:solidFill>
                <a:latin typeface="Times New Roman"/>
                <a:cs typeface="Times New Roman"/>
              </a:rPr>
              <a:t>СОО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05"/>
              </a:lnSpc>
            </a:pPr>
            <a:fld id="{81D60167-4931-47E6-BA6A-407CBD079E47}" type="slidenum">
              <a:rPr spc="10" dirty="0"/>
              <a:pPr marL="38100">
                <a:lnSpc>
                  <a:spcPts val="1305"/>
                </a:lnSpc>
              </a:pPr>
              <a:t>21</a:t>
            </a:fld>
            <a:endParaRPr spc="10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700" y="1111250"/>
            <a:ext cx="9296400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Особенности преподавания </a:t>
            </a:r>
            <a:b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2021-22 учебный год 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5639" y="1943352"/>
            <a:ext cx="4873461" cy="5494205"/>
          </a:xfrm>
        </p:spPr>
        <p:txBody>
          <a:bodyPr/>
          <a:lstStyle/>
          <a:p>
            <a:pPr marL="0" indent="432000" algn="just">
              <a:spcBef>
                <a:spcPts val="0"/>
              </a:spcBef>
            </a:pPr>
            <a:r>
              <a:rPr lang="ru-RU" b="1" u="sng" dirty="0" smtClean="0">
                <a:latin typeface="Georgia" pitchFamily="18" charset="0"/>
              </a:rPr>
              <a:t>10 класс</a:t>
            </a:r>
          </a:p>
          <a:p>
            <a:pPr marL="0" indent="432000" algn="ctr">
              <a:spcBef>
                <a:spcPts val="0"/>
              </a:spcBef>
              <a:buNone/>
            </a:pPr>
            <a:r>
              <a:rPr lang="ru-RU" b="1" dirty="0" smtClean="0">
                <a:latin typeface="Georgia" pitchFamily="18" charset="0"/>
              </a:rPr>
              <a:t>Предмет 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«История</a:t>
            </a:r>
            <a:r>
              <a:rPr lang="ru-RU" b="1" dirty="0" smtClean="0">
                <a:latin typeface="Georgia" pitchFamily="18" charset="0"/>
              </a:rPr>
              <a:t>»- </a:t>
            </a:r>
          </a:p>
          <a:p>
            <a:pPr marL="0" indent="432000" algn="ctr">
              <a:spcBef>
                <a:spcPts val="0"/>
              </a:spcBef>
              <a:buNone/>
            </a:pPr>
            <a:r>
              <a:rPr lang="ru-RU" dirty="0" smtClean="0">
                <a:latin typeface="Georgia" pitchFamily="18" charset="0"/>
              </a:rPr>
              <a:t>включает модули </a:t>
            </a:r>
            <a:r>
              <a:rPr lang="ru-RU" dirty="0" smtClean="0">
                <a:solidFill>
                  <a:srgbClr val="0070C0"/>
                </a:solidFill>
                <a:latin typeface="Georgia" pitchFamily="18" charset="0"/>
              </a:rPr>
              <a:t>«История России» </a:t>
            </a:r>
          </a:p>
          <a:p>
            <a:pPr marL="0" indent="432000" algn="ctr">
              <a:spcBef>
                <a:spcPts val="0"/>
              </a:spcBef>
              <a:buNone/>
            </a:pPr>
            <a:r>
              <a:rPr lang="ru-RU" dirty="0" smtClean="0">
                <a:solidFill>
                  <a:srgbClr val="0070C0"/>
                </a:solidFill>
                <a:latin typeface="Georgia" pitchFamily="18" charset="0"/>
              </a:rPr>
              <a:t>и Всеобщая история»</a:t>
            </a:r>
          </a:p>
          <a:p>
            <a:pPr marL="0" indent="432000" algn="ctr">
              <a:spcBef>
                <a:spcPts val="0"/>
              </a:spcBef>
              <a:buNone/>
            </a:pPr>
            <a:r>
              <a:rPr lang="ru-RU" dirty="0" smtClean="0">
                <a:latin typeface="Georgia" pitchFamily="18" charset="0"/>
              </a:rPr>
              <a:t>Изучаем с</a:t>
            </a:r>
          </a:p>
          <a:p>
            <a:pPr marL="0" indent="43200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1914 -1945 г.</a:t>
            </a:r>
          </a:p>
          <a:p>
            <a:pPr marL="0" indent="43200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Базовый уровень</a:t>
            </a:r>
          </a:p>
          <a:p>
            <a:pPr marL="0" indent="43200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Углублённый уровень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5499100" y="1943352"/>
            <a:ext cx="4800601" cy="5494205"/>
          </a:xfrm>
        </p:spPr>
        <p:txBody>
          <a:bodyPr/>
          <a:lstStyle/>
          <a:p>
            <a:r>
              <a:rPr lang="ru-RU" b="1" u="sng" dirty="0" smtClean="0">
                <a:latin typeface="Georgia" pitchFamily="18" charset="0"/>
              </a:rPr>
              <a:t>11класс</a:t>
            </a:r>
          </a:p>
          <a:p>
            <a:pPr marL="0" indent="432000" algn="ctr">
              <a:spcBef>
                <a:spcPts val="0"/>
              </a:spcBef>
              <a:buNone/>
            </a:pPr>
            <a:r>
              <a:rPr lang="ru-RU" b="1" dirty="0" smtClean="0">
                <a:latin typeface="Georgia" pitchFamily="18" charset="0"/>
              </a:rPr>
              <a:t>Предмет </a:t>
            </a:r>
          </a:p>
          <a:p>
            <a:pPr marL="0" indent="43200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«История»- </a:t>
            </a:r>
          </a:p>
          <a:p>
            <a:pPr marL="0" indent="432000" algn="ctr">
              <a:spcBef>
                <a:spcPts val="0"/>
              </a:spcBef>
              <a:buNone/>
            </a:pPr>
            <a:r>
              <a:rPr lang="ru-RU" dirty="0" smtClean="0">
                <a:latin typeface="Georgia" pitchFamily="18" charset="0"/>
              </a:rPr>
              <a:t>включает модули </a:t>
            </a:r>
            <a:r>
              <a:rPr lang="ru-RU" dirty="0" smtClean="0">
                <a:solidFill>
                  <a:srgbClr val="0070C0"/>
                </a:solidFill>
                <a:latin typeface="Georgia" pitchFamily="18" charset="0"/>
              </a:rPr>
              <a:t>«История России» и Всеобщая история»</a:t>
            </a:r>
          </a:p>
          <a:p>
            <a:pPr marL="0" indent="432000" algn="ctr">
              <a:spcBef>
                <a:spcPts val="0"/>
              </a:spcBef>
              <a:buNone/>
            </a:pPr>
            <a:r>
              <a:rPr lang="ru-RU" dirty="0" smtClean="0">
                <a:latin typeface="Georgia" pitchFamily="18" charset="0"/>
              </a:rPr>
              <a:t>Изучаем с</a:t>
            </a:r>
          </a:p>
          <a:p>
            <a:pPr marL="0" indent="432000" algn="ctr">
              <a:spcBef>
                <a:spcPts val="0"/>
              </a:spcBef>
              <a:buNone/>
            </a:pPr>
            <a:r>
              <a:rPr lang="ru-RU" dirty="0" smtClean="0">
                <a:latin typeface="Georgia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1945 -2019г</a:t>
            </a:r>
            <a:r>
              <a:rPr lang="ru-RU" dirty="0" smtClean="0">
                <a:solidFill>
                  <a:srgbClr val="FF0000"/>
                </a:solidFill>
                <a:latin typeface="Georgia" pitchFamily="18" charset="0"/>
              </a:rPr>
              <a:t>. </a:t>
            </a:r>
          </a:p>
          <a:p>
            <a:pPr marL="0" indent="43200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Базовый уровень</a:t>
            </a:r>
          </a:p>
          <a:p>
            <a:pPr marL="0" indent="43200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Углублённый уровень</a:t>
            </a:r>
          </a:p>
          <a:p>
            <a:pPr marL="0" indent="432000" algn="ctr">
              <a:spcBef>
                <a:spcPts val="0"/>
              </a:spcBef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30500" y="0"/>
            <a:ext cx="13423899" cy="774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00" y="349250"/>
            <a:ext cx="1024305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900" y="0"/>
            <a:ext cx="9829800" cy="728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55" y="942492"/>
            <a:ext cx="2474848" cy="9730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2837" y="1054361"/>
            <a:ext cx="1926589" cy="5607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500" b="1" dirty="0">
                <a:solidFill>
                  <a:srgbClr val="FF0000"/>
                </a:solidFill>
                <a:latin typeface="Times New Roman"/>
                <a:cs typeface="Times New Roman"/>
              </a:rPr>
              <a:t>ВАЖНО:</a:t>
            </a:r>
            <a:endParaRPr sz="35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05"/>
              </a:lnSpc>
            </a:pPr>
            <a:fld id="{81D60167-4931-47E6-BA6A-407CBD079E47}" type="slidenum">
              <a:rPr spc="10" dirty="0"/>
              <a:pPr marL="38100">
                <a:lnSpc>
                  <a:spcPts val="1305"/>
                </a:lnSpc>
              </a:pPr>
              <a:t>26</a:t>
            </a:fld>
            <a:endParaRPr spc="10" dirty="0"/>
          </a:p>
        </p:txBody>
      </p:sp>
      <p:sp>
        <p:nvSpPr>
          <p:cNvPr id="4" name="object 4"/>
          <p:cNvSpPr txBox="1"/>
          <p:nvPr/>
        </p:nvSpPr>
        <p:spPr>
          <a:xfrm>
            <a:off x="282827" y="1916150"/>
            <a:ext cx="9766300" cy="1308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spc="-5" dirty="0">
                <a:latin typeface="Times New Roman"/>
                <a:cs typeface="Times New Roman"/>
              </a:rPr>
              <a:t>Приказ Минобразования </a:t>
            </a:r>
            <a:r>
              <a:rPr sz="2100" dirty="0">
                <a:latin typeface="Times New Roman"/>
                <a:cs typeface="Times New Roman"/>
              </a:rPr>
              <a:t>РФ № от 17.05.2012 №</a:t>
            </a:r>
            <a:r>
              <a:rPr sz="2100" spc="5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413</a:t>
            </a: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647065" algn="l"/>
                <a:tab pos="1550035" algn="l"/>
                <a:tab pos="1990089" algn="l"/>
                <a:tab pos="2884170" algn="l"/>
                <a:tab pos="3681095" algn="l"/>
                <a:tab pos="4110354" algn="l"/>
                <a:tab pos="4959350" algn="l"/>
                <a:tab pos="5926455" algn="l"/>
                <a:tab pos="7218045" algn="l"/>
                <a:tab pos="7519670" algn="l"/>
                <a:tab pos="8806180" algn="l"/>
                <a:tab pos="9117965" algn="l"/>
              </a:tabLst>
            </a:pPr>
            <a:r>
              <a:rPr sz="2100" spc="-5" dirty="0">
                <a:latin typeface="Times New Roman"/>
                <a:cs typeface="Times New Roman"/>
              </a:rPr>
              <a:t>п</a:t>
            </a:r>
            <a:r>
              <a:rPr sz="2100" dirty="0">
                <a:latin typeface="Times New Roman"/>
                <a:cs typeface="Times New Roman"/>
              </a:rPr>
              <a:t>.27	р</a:t>
            </a:r>
            <a:r>
              <a:rPr sz="2100" spc="-5" dirty="0">
                <a:latin typeface="Times New Roman"/>
                <a:cs typeface="Times New Roman"/>
              </a:rPr>
              <a:t>а</a:t>
            </a:r>
            <a:r>
              <a:rPr sz="2100" dirty="0">
                <a:latin typeface="Times New Roman"/>
                <a:cs typeface="Times New Roman"/>
              </a:rPr>
              <a:t>з</a:t>
            </a:r>
            <a:r>
              <a:rPr sz="2100" spc="-5" dirty="0">
                <a:latin typeface="Times New Roman"/>
                <a:cs typeface="Times New Roman"/>
              </a:rPr>
              <a:t>д</a:t>
            </a:r>
            <a:r>
              <a:rPr sz="2100" spc="-10" dirty="0">
                <a:latin typeface="Times New Roman"/>
                <a:cs typeface="Times New Roman"/>
              </a:rPr>
              <a:t>е</a:t>
            </a:r>
            <a:r>
              <a:rPr sz="2100" dirty="0">
                <a:latin typeface="Times New Roman"/>
                <a:cs typeface="Times New Roman"/>
              </a:rPr>
              <a:t>л	IV	</a:t>
            </a:r>
            <a:r>
              <a:rPr sz="2100" spc="-5" dirty="0">
                <a:latin typeface="Times New Roman"/>
                <a:cs typeface="Times New Roman"/>
              </a:rPr>
              <a:t>ФГО</a:t>
            </a:r>
            <a:r>
              <a:rPr sz="2100" dirty="0">
                <a:latin typeface="Times New Roman"/>
                <a:cs typeface="Times New Roman"/>
              </a:rPr>
              <a:t>С	</a:t>
            </a:r>
            <a:r>
              <a:rPr sz="2100" spc="-5" dirty="0">
                <a:latin typeface="Times New Roman"/>
                <a:cs typeface="Times New Roman"/>
              </a:rPr>
              <a:t>СОО</a:t>
            </a:r>
            <a:r>
              <a:rPr sz="2100" dirty="0">
                <a:latin typeface="Times New Roman"/>
                <a:cs typeface="Times New Roman"/>
              </a:rPr>
              <a:t>:	</a:t>
            </a:r>
            <a:r>
              <a:rPr sz="21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н</a:t>
            </a:r>
            <a:r>
              <a:rPr sz="2100" b="1" dirty="0">
                <a:solidFill>
                  <a:srgbClr val="FF0000"/>
                </a:solidFill>
                <a:latin typeface="Times New Roman"/>
                <a:cs typeface="Times New Roman"/>
              </a:rPr>
              <a:t>е	</a:t>
            </a:r>
            <a:r>
              <a:rPr sz="21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мен</a:t>
            </a:r>
            <a:r>
              <a:rPr sz="21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е</a:t>
            </a:r>
            <a:r>
              <a:rPr sz="2100" b="1" dirty="0">
                <a:solidFill>
                  <a:srgbClr val="FF0000"/>
                </a:solidFill>
                <a:latin typeface="Times New Roman"/>
                <a:cs typeface="Times New Roman"/>
              </a:rPr>
              <a:t>е	о</a:t>
            </a:r>
            <a:r>
              <a:rPr sz="21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д</a:t>
            </a:r>
            <a:r>
              <a:rPr sz="21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ног</a:t>
            </a:r>
            <a:r>
              <a:rPr sz="2100" b="1" dirty="0">
                <a:solidFill>
                  <a:srgbClr val="FF0000"/>
                </a:solidFill>
                <a:latin typeface="Times New Roman"/>
                <a:cs typeface="Times New Roman"/>
              </a:rPr>
              <a:t>о	</a:t>
            </a:r>
            <a:r>
              <a:rPr sz="21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у</a:t>
            </a:r>
            <a:r>
              <a:rPr sz="21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че</a:t>
            </a:r>
            <a:r>
              <a:rPr sz="21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бн</a:t>
            </a:r>
            <a:r>
              <a:rPr sz="21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и</a:t>
            </a:r>
            <a:r>
              <a:rPr sz="21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к</a:t>
            </a:r>
            <a:r>
              <a:rPr sz="21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а</a:t>
            </a:r>
            <a:r>
              <a:rPr sz="2100" b="1" dirty="0">
                <a:solidFill>
                  <a:srgbClr val="FF0000"/>
                </a:solidFill>
                <a:latin typeface="Times New Roman"/>
                <a:cs typeface="Times New Roman"/>
              </a:rPr>
              <a:t>	в	</a:t>
            </a:r>
            <a:r>
              <a:rPr sz="21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печ</a:t>
            </a:r>
            <a:r>
              <a:rPr sz="2100" b="1" dirty="0">
                <a:solidFill>
                  <a:srgbClr val="FF0000"/>
                </a:solidFill>
                <a:latin typeface="Times New Roman"/>
                <a:cs typeface="Times New Roman"/>
              </a:rPr>
              <a:t>а</a:t>
            </a:r>
            <a:r>
              <a:rPr sz="21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т</a:t>
            </a:r>
            <a:r>
              <a:rPr sz="21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но</a:t>
            </a:r>
            <a:r>
              <a:rPr sz="2100" b="1" dirty="0">
                <a:solidFill>
                  <a:srgbClr val="FF0000"/>
                </a:solidFill>
                <a:latin typeface="Times New Roman"/>
                <a:cs typeface="Times New Roman"/>
              </a:rPr>
              <a:t>й	и	(</a:t>
            </a:r>
            <a:r>
              <a:rPr sz="21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и</a:t>
            </a:r>
            <a:r>
              <a:rPr sz="21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л</a:t>
            </a:r>
            <a:r>
              <a:rPr sz="21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и</a:t>
            </a:r>
            <a:r>
              <a:rPr sz="2100" b="1" dirty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21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электронной</a:t>
            </a:r>
            <a:r>
              <a:rPr sz="2100" b="1" spc="2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100" b="1" dirty="0">
                <a:solidFill>
                  <a:srgbClr val="FF0000"/>
                </a:solidFill>
                <a:latin typeface="Times New Roman"/>
                <a:cs typeface="Times New Roman"/>
              </a:rPr>
              <a:t>форме</a:t>
            </a:r>
            <a:r>
              <a:rPr sz="2100" dirty="0">
                <a:solidFill>
                  <a:srgbClr val="FF0000"/>
                </a:solidFill>
                <a:latin typeface="Times New Roman"/>
                <a:cs typeface="Times New Roman"/>
              </a:rPr>
              <a:t>,</a:t>
            </a:r>
            <a:r>
              <a:rPr sz="2100" spc="2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100" spc="-5" dirty="0">
                <a:latin typeface="Times New Roman"/>
                <a:cs typeface="Times New Roman"/>
              </a:rPr>
              <a:t>достаточного</a:t>
            </a:r>
            <a:r>
              <a:rPr sz="2100" spc="220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для</a:t>
            </a:r>
            <a:r>
              <a:rPr sz="2100" spc="220" dirty="0">
                <a:latin typeface="Times New Roman"/>
                <a:cs typeface="Times New Roman"/>
              </a:rPr>
              <a:t> </a:t>
            </a:r>
            <a:r>
              <a:rPr sz="2100" spc="-5" dirty="0">
                <a:latin typeface="Times New Roman"/>
                <a:cs typeface="Times New Roman"/>
              </a:rPr>
              <a:t>освоения</a:t>
            </a:r>
            <a:r>
              <a:rPr sz="2100" spc="215" dirty="0">
                <a:latin typeface="Times New Roman"/>
                <a:cs typeface="Times New Roman"/>
              </a:rPr>
              <a:t> </a:t>
            </a:r>
            <a:r>
              <a:rPr sz="2100" spc="-5" dirty="0">
                <a:latin typeface="Times New Roman"/>
                <a:cs typeface="Times New Roman"/>
              </a:rPr>
              <a:t>программы</a:t>
            </a:r>
            <a:r>
              <a:rPr sz="2100" spc="225" dirty="0">
                <a:latin typeface="Times New Roman"/>
                <a:cs typeface="Times New Roman"/>
              </a:rPr>
              <a:t> </a:t>
            </a:r>
            <a:r>
              <a:rPr sz="2100" spc="-5" dirty="0">
                <a:latin typeface="Times New Roman"/>
                <a:cs typeface="Times New Roman"/>
              </a:rPr>
              <a:t>учебного</a:t>
            </a:r>
            <a:r>
              <a:rPr sz="2100" spc="220" dirty="0">
                <a:latin typeface="Times New Roman"/>
                <a:cs typeface="Times New Roman"/>
              </a:rPr>
              <a:t> </a:t>
            </a:r>
            <a:r>
              <a:rPr sz="2100" spc="-5" dirty="0">
                <a:latin typeface="Times New Roman"/>
                <a:cs typeface="Times New Roman"/>
              </a:rPr>
              <a:t>предмета</a:t>
            </a:r>
            <a:r>
              <a:rPr sz="2100" spc="220" dirty="0">
                <a:latin typeface="Times New Roman"/>
                <a:cs typeface="Times New Roman"/>
              </a:rPr>
              <a:t> </a:t>
            </a:r>
            <a:r>
              <a:rPr sz="2100" spc="-5" dirty="0">
                <a:latin typeface="Times New Roman"/>
                <a:cs typeface="Times New Roman"/>
              </a:rPr>
              <a:t>на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2841" y="3199470"/>
            <a:ext cx="486410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249045" algn="l"/>
                <a:tab pos="3207385" algn="l"/>
                <a:tab pos="3785870" algn="l"/>
              </a:tabLst>
            </a:pPr>
            <a:r>
              <a:rPr sz="2100" spc="-5" dirty="0">
                <a:latin typeface="Times New Roman"/>
                <a:cs typeface="Times New Roman"/>
              </a:rPr>
              <a:t>каждого	обучающегося	</a:t>
            </a:r>
            <a:r>
              <a:rPr sz="2100" b="1" dirty="0">
                <a:solidFill>
                  <a:srgbClr val="FF0000"/>
                </a:solidFill>
                <a:latin typeface="Times New Roman"/>
                <a:cs typeface="Times New Roman"/>
              </a:rPr>
              <a:t>по	</a:t>
            </a:r>
            <a:r>
              <a:rPr sz="21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каждому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44650" y="3199472"/>
            <a:ext cx="320167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492250" algn="l"/>
                <a:tab pos="3061970" algn="l"/>
              </a:tabLst>
            </a:pPr>
            <a:r>
              <a:rPr sz="21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пред</a:t>
            </a:r>
            <a:r>
              <a:rPr sz="21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м</a:t>
            </a:r>
            <a:r>
              <a:rPr sz="21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ет</a:t>
            </a:r>
            <a:r>
              <a:rPr sz="2100" b="1" dirty="0">
                <a:solidFill>
                  <a:srgbClr val="FF0000"/>
                </a:solidFill>
                <a:latin typeface="Times New Roman"/>
                <a:cs typeface="Times New Roman"/>
              </a:rPr>
              <a:t>у</a:t>
            </a:r>
            <a:r>
              <a:rPr sz="2100" dirty="0">
                <a:solidFill>
                  <a:srgbClr val="FF0000"/>
                </a:solidFill>
                <a:latin typeface="Times New Roman"/>
                <a:cs typeface="Times New Roman"/>
              </a:rPr>
              <a:t>,	</a:t>
            </a:r>
            <a:r>
              <a:rPr sz="2100" spc="-5" dirty="0">
                <a:solidFill>
                  <a:srgbClr val="FF0000"/>
                </a:solidFill>
                <a:latin typeface="Times New Roman"/>
                <a:cs typeface="Times New Roman"/>
              </a:rPr>
              <a:t>входя</a:t>
            </a:r>
            <a:r>
              <a:rPr sz="2100" dirty="0">
                <a:solidFill>
                  <a:srgbClr val="FF0000"/>
                </a:solidFill>
                <a:latin typeface="Times New Roman"/>
                <a:cs typeface="Times New Roman"/>
              </a:rPr>
              <a:t>щ</a:t>
            </a:r>
            <a:r>
              <a:rPr sz="2100" spc="-5" dirty="0">
                <a:solidFill>
                  <a:srgbClr val="FF0000"/>
                </a:solidFill>
                <a:latin typeface="Times New Roman"/>
                <a:cs typeface="Times New Roman"/>
              </a:rPr>
              <a:t>ем</a:t>
            </a:r>
            <a:r>
              <a:rPr sz="2100" dirty="0">
                <a:solidFill>
                  <a:srgbClr val="FF0000"/>
                </a:solidFill>
                <a:latin typeface="Times New Roman"/>
                <a:cs typeface="Times New Roman"/>
              </a:rPr>
              <a:t>у	в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08333" y="3199472"/>
            <a:ext cx="1270635" cy="6673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7475">
              <a:lnSpc>
                <a:spcPct val="100000"/>
              </a:lnSpc>
              <a:spcBef>
                <a:spcPts val="105"/>
              </a:spcBef>
            </a:pPr>
            <a:r>
              <a:rPr sz="2100" b="1" dirty="0">
                <a:solidFill>
                  <a:srgbClr val="FF0000"/>
                </a:solidFill>
                <a:latin typeface="Times New Roman"/>
                <a:cs typeface="Times New Roman"/>
              </a:rPr>
              <a:t>у</a:t>
            </a:r>
            <a:r>
              <a:rPr sz="21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че</a:t>
            </a:r>
            <a:r>
              <a:rPr sz="2100" b="1" dirty="0">
                <a:solidFill>
                  <a:srgbClr val="FF0000"/>
                </a:solidFill>
                <a:latin typeface="Times New Roman"/>
                <a:cs typeface="Times New Roman"/>
              </a:rPr>
              <a:t>бному</a:t>
            </a: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100" spc="-5" dirty="0">
                <a:latin typeface="Times New Roman"/>
                <a:cs typeface="Times New Roman"/>
              </a:rPr>
              <a:t>основной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98639" y="3520275"/>
            <a:ext cx="194119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dirty="0">
                <a:latin typeface="Times New Roman"/>
                <a:cs typeface="Times New Roman"/>
              </a:rPr>
              <a:t>о</a:t>
            </a:r>
            <a:r>
              <a:rPr sz="2100" spc="-5" dirty="0">
                <a:latin typeface="Times New Roman"/>
                <a:cs typeface="Times New Roman"/>
              </a:rPr>
              <a:t>б</a:t>
            </a:r>
            <a:r>
              <a:rPr sz="2100" dirty="0">
                <a:latin typeface="Times New Roman"/>
                <a:cs typeface="Times New Roman"/>
              </a:rPr>
              <a:t>р</a:t>
            </a:r>
            <a:r>
              <a:rPr sz="2100" spc="-5" dirty="0">
                <a:latin typeface="Times New Roman"/>
                <a:cs typeface="Times New Roman"/>
              </a:rPr>
              <a:t>а</a:t>
            </a:r>
            <a:r>
              <a:rPr sz="2100" dirty="0">
                <a:latin typeface="Times New Roman"/>
                <a:cs typeface="Times New Roman"/>
              </a:rPr>
              <a:t>зов</a:t>
            </a:r>
            <a:r>
              <a:rPr sz="2100" spc="-5" dirty="0">
                <a:latin typeface="Times New Roman"/>
                <a:cs typeface="Times New Roman"/>
              </a:rPr>
              <a:t>а</a:t>
            </a:r>
            <a:r>
              <a:rPr sz="2100" dirty="0">
                <a:latin typeface="Times New Roman"/>
                <a:cs typeface="Times New Roman"/>
              </a:rPr>
              <a:t>т</a:t>
            </a:r>
            <a:r>
              <a:rPr sz="2100" spc="-5" dirty="0">
                <a:latin typeface="Times New Roman"/>
                <a:cs typeface="Times New Roman"/>
              </a:rPr>
              <a:t>е</a:t>
            </a:r>
            <a:r>
              <a:rPr sz="2100" dirty="0">
                <a:latin typeface="Times New Roman"/>
                <a:cs typeface="Times New Roman"/>
              </a:rPr>
              <a:t>льной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29487" y="3520275"/>
            <a:ext cx="131635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spc="-5" dirty="0">
                <a:latin typeface="Times New Roman"/>
                <a:cs typeface="Times New Roman"/>
              </a:rPr>
              <a:t>программы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2832" y="3520277"/>
            <a:ext cx="4834255" cy="6673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911985" algn="l"/>
                <a:tab pos="2801620" algn="l"/>
                <a:tab pos="4095750" algn="l"/>
              </a:tabLst>
            </a:pPr>
            <a:r>
              <a:rPr sz="2100" b="1" dirty="0">
                <a:solidFill>
                  <a:srgbClr val="FF0000"/>
                </a:solidFill>
                <a:latin typeface="Times New Roman"/>
                <a:cs typeface="Times New Roman"/>
              </a:rPr>
              <a:t>обя</a:t>
            </a:r>
            <a:r>
              <a:rPr sz="21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з</a:t>
            </a:r>
            <a:r>
              <a:rPr sz="2100" b="1" dirty="0">
                <a:solidFill>
                  <a:srgbClr val="FF0000"/>
                </a:solidFill>
                <a:latin typeface="Times New Roman"/>
                <a:cs typeface="Times New Roman"/>
              </a:rPr>
              <a:t>ат</a:t>
            </a:r>
            <a:r>
              <a:rPr sz="21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ель</a:t>
            </a:r>
            <a:r>
              <a:rPr sz="21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н</a:t>
            </a:r>
            <a:r>
              <a:rPr sz="2100" b="1" dirty="0">
                <a:solidFill>
                  <a:srgbClr val="FF0000"/>
                </a:solidFill>
                <a:latin typeface="Times New Roman"/>
                <a:cs typeface="Times New Roman"/>
              </a:rPr>
              <a:t>ую	</a:t>
            </a:r>
            <a:r>
              <a:rPr sz="21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ч</a:t>
            </a:r>
            <a:r>
              <a:rPr sz="2100" b="1" dirty="0">
                <a:solidFill>
                  <a:srgbClr val="FF0000"/>
                </a:solidFill>
                <a:latin typeface="Times New Roman"/>
                <a:cs typeface="Times New Roman"/>
              </a:rPr>
              <a:t>а</a:t>
            </a:r>
            <a:r>
              <a:rPr sz="21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ст</a:t>
            </a:r>
            <a:r>
              <a:rPr sz="2100" b="1" dirty="0">
                <a:solidFill>
                  <a:srgbClr val="FF0000"/>
                </a:solidFill>
                <a:latin typeface="Times New Roman"/>
                <a:cs typeface="Times New Roman"/>
              </a:rPr>
              <a:t>ь	у</a:t>
            </a:r>
            <a:r>
              <a:rPr sz="21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че</a:t>
            </a:r>
            <a:r>
              <a:rPr sz="2100" b="1" dirty="0">
                <a:solidFill>
                  <a:srgbClr val="FF0000"/>
                </a:solidFill>
                <a:latin typeface="Times New Roman"/>
                <a:cs typeface="Times New Roman"/>
              </a:rPr>
              <a:t>бного	</a:t>
            </a:r>
            <a:r>
              <a:rPr sz="21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плана</a:t>
            </a: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100" spc="-5" dirty="0">
                <a:latin typeface="Times New Roman"/>
                <a:cs typeface="Times New Roman"/>
              </a:rPr>
              <a:t>среднего </a:t>
            </a:r>
            <a:r>
              <a:rPr sz="2100" dirty="0">
                <a:latin typeface="Times New Roman"/>
                <a:cs typeface="Times New Roman"/>
              </a:rPr>
              <a:t>общего</a:t>
            </a:r>
            <a:r>
              <a:rPr sz="2100" spc="-20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образования</a:t>
            </a:r>
            <a:endParaRPr sz="2100">
              <a:latin typeface="Times New Roman"/>
              <a:cs typeface="Times New Roma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784644" y="4401130"/>
            <a:ext cx="1116965" cy="769620"/>
            <a:chOff x="4784644" y="4401130"/>
            <a:chExt cx="1116965" cy="769620"/>
          </a:xfrm>
        </p:grpSpPr>
        <p:sp>
          <p:nvSpPr>
            <p:cNvPr id="12" name="object 12"/>
            <p:cNvSpPr/>
            <p:nvPr/>
          </p:nvSpPr>
          <p:spPr>
            <a:xfrm>
              <a:off x="4790325" y="4406811"/>
              <a:ext cx="1105535" cy="758190"/>
            </a:xfrm>
            <a:custGeom>
              <a:avLst/>
              <a:gdLst/>
              <a:ahLst/>
              <a:cxnLst/>
              <a:rect l="l" t="t" r="r" b="b"/>
              <a:pathLst>
                <a:path w="1105535" h="758189">
                  <a:moveTo>
                    <a:pt x="1105395" y="378942"/>
                  </a:moveTo>
                  <a:lnTo>
                    <a:pt x="829056" y="378942"/>
                  </a:lnTo>
                  <a:lnTo>
                    <a:pt x="829056" y="0"/>
                  </a:lnTo>
                  <a:lnTo>
                    <a:pt x="276339" y="0"/>
                  </a:lnTo>
                  <a:lnTo>
                    <a:pt x="276339" y="378942"/>
                  </a:lnTo>
                  <a:lnTo>
                    <a:pt x="0" y="378942"/>
                  </a:lnTo>
                  <a:lnTo>
                    <a:pt x="552704" y="757910"/>
                  </a:lnTo>
                  <a:lnTo>
                    <a:pt x="1105395" y="378942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790325" y="4406811"/>
              <a:ext cx="1105535" cy="758190"/>
            </a:xfrm>
            <a:custGeom>
              <a:avLst/>
              <a:gdLst/>
              <a:ahLst/>
              <a:cxnLst/>
              <a:rect l="l" t="t" r="r" b="b"/>
              <a:pathLst>
                <a:path w="1105535" h="758189">
                  <a:moveTo>
                    <a:pt x="0" y="378942"/>
                  </a:moveTo>
                  <a:lnTo>
                    <a:pt x="276339" y="378942"/>
                  </a:lnTo>
                  <a:lnTo>
                    <a:pt x="276339" y="0"/>
                  </a:lnTo>
                  <a:lnTo>
                    <a:pt x="829056" y="0"/>
                  </a:lnTo>
                  <a:lnTo>
                    <a:pt x="829056" y="378942"/>
                  </a:lnTo>
                  <a:lnTo>
                    <a:pt x="1105395" y="378942"/>
                  </a:lnTo>
                  <a:lnTo>
                    <a:pt x="552704" y="757910"/>
                  </a:lnTo>
                  <a:lnTo>
                    <a:pt x="0" y="378942"/>
                  </a:lnTo>
                  <a:close/>
                </a:path>
              </a:pathLst>
            </a:custGeom>
            <a:ln w="11361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79117" y="5232553"/>
            <a:ext cx="7373099" cy="80401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991918" y="5322890"/>
            <a:ext cx="6920865" cy="4667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9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учебные пособия использовать</a:t>
            </a:r>
            <a:r>
              <a:rPr sz="2900" b="1" spc="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9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НЕЛЬЗЯ!</a:t>
            </a:r>
            <a:endParaRPr sz="29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59567" y="1427038"/>
            <a:ext cx="1483995" cy="528320"/>
            <a:chOff x="4359567" y="1427038"/>
            <a:chExt cx="1483995" cy="5283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59567" y="1427038"/>
              <a:ext cx="432414" cy="5279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79201" y="1427038"/>
              <a:ext cx="392314" cy="5279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58728" y="1427038"/>
              <a:ext cx="1284541" cy="527987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03592" y="1427038"/>
            <a:ext cx="1216374" cy="52798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932329" y="1427038"/>
            <a:ext cx="1203007" cy="527987"/>
          </a:xfrm>
          <a:prstGeom prst="rect">
            <a:avLst/>
          </a:prstGeom>
        </p:spPr>
      </p:pic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81124" y="1336862"/>
          <a:ext cx="10422255" cy="51328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42260"/>
                <a:gridCol w="4335780"/>
                <a:gridCol w="1285875"/>
                <a:gridCol w="1958340"/>
              </a:tblGrid>
              <a:tr h="614883">
                <a:tc>
                  <a:txBody>
                    <a:bodyPr/>
                    <a:lstStyle/>
                    <a:p>
                      <a:pPr marL="426720" marR="330200" indent="-91440">
                        <a:lnSpc>
                          <a:spcPct val="101899"/>
                        </a:lnSpc>
                        <a:spcBef>
                          <a:spcPts val="85"/>
                        </a:spcBef>
                      </a:pPr>
                      <a:r>
                        <a:rPr sz="1850" spc="10" dirty="0">
                          <a:latin typeface="Times New Roman"/>
                          <a:cs typeface="Times New Roman"/>
                        </a:rPr>
                        <a:t>Учебники </a:t>
                      </a:r>
                      <a:r>
                        <a:rPr sz="1850" spc="15" dirty="0">
                          <a:latin typeface="Times New Roman"/>
                          <a:cs typeface="Times New Roman"/>
                        </a:rPr>
                        <a:t>ФПУ-2020  </a:t>
                      </a:r>
                      <a:r>
                        <a:rPr sz="1850" spc="5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850" b="1" spc="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базовый</a:t>
                      </a:r>
                      <a:r>
                        <a:rPr sz="185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b="1" spc="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уровень</a:t>
                      </a:r>
                      <a:r>
                        <a:rPr sz="1850" spc="5" dirty="0">
                          <a:latin typeface="Times New Roman"/>
                          <a:cs typeface="Times New Roman"/>
                        </a:rPr>
                        <a:t>)</a:t>
                      </a:r>
                      <a:endParaRPr sz="185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7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60"/>
                        </a:spcBef>
                      </a:pPr>
                      <a:r>
                        <a:rPr sz="1850" b="1" spc="10" dirty="0">
                          <a:latin typeface="Times New Roman"/>
                          <a:cs typeface="Times New Roman"/>
                        </a:rPr>
                        <a:t>6-9</a:t>
                      </a:r>
                      <a:r>
                        <a:rPr sz="185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b="1" spc="10" dirty="0">
                          <a:latin typeface="Times New Roman"/>
                          <a:cs typeface="Times New Roman"/>
                        </a:rPr>
                        <a:t>классы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</a:txBody>
                  <a:tcPr marL="0" marR="0" marT="1600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0">
                        <a:lnSpc>
                          <a:spcPct val="100000"/>
                        </a:lnSpc>
                        <a:spcBef>
                          <a:spcPts val="1260"/>
                        </a:spcBef>
                      </a:pPr>
                      <a:r>
                        <a:rPr sz="1850" b="1" spc="15" dirty="0"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sz="185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b="1" spc="10" dirty="0">
                          <a:latin typeface="Times New Roman"/>
                          <a:cs typeface="Times New Roman"/>
                        </a:rPr>
                        <a:t>класс</a:t>
                      </a:r>
                      <a:endParaRPr sz="185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600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0">
                        <a:lnSpc>
                          <a:spcPct val="100000"/>
                        </a:lnSpc>
                        <a:spcBef>
                          <a:spcPts val="1260"/>
                        </a:spcBef>
                      </a:pPr>
                      <a:r>
                        <a:rPr sz="1850" b="1" spc="-40" dirty="0">
                          <a:latin typeface="Times New Roman"/>
                          <a:cs typeface="Times New Roman"/>
                        </a:rPr>
                        <a:t>11</a:t>
                      </a:r>
                      <a:r>
                        <a:rPr sz="1850" b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b="1" spc="10" dirty="0">
                          <a:latin typeface="Times New Roman"/>
                          <a:cs typeface="Times New Roman"/>
                        </a:rPr>
                        <a:t>класс</a:t>
                      </a:r>
                      <a:endParaRPr sz="185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600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477022"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550" spc="15" dirty="0">
                          <a:latin typeface="Times New Roman"/>
                          <a:cs typeface="Times New Roman"/>
                        </a:rPr>
                        <a:t>УМК: </a:t>
                      </a:r>
                      <a:r>
                        <a:rPr sz="1550" spc="-5" dirty="0">
                          <a:latin typeface="Times New Roman"/>
                          <a:cs typeface="Times New Roman"/>
                        </a:rPr>
                        <a:t>под</a:t>
                      </a:r>
                      <a:r>
                        <a:rPr sz="155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50" dirty="0">
                          <a:latin typeface="Times New Roman"/>
                          <a:cs typeface="Times New Roman"/>
                        </a:rPr>
                        <a:t>ред.</a:t>
                      </a: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59118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550" spc="-5" dirty="0">
                          <a:latin typeface="Times New Roman"/>
                          <a:cs typeface="Times New Roman"/>
                        </a:rPr>
                        <a:t>Торкунова</a:t>
                      </a:r>
                      <a:r>
                        <a:rPr sz="15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50" spc="10" dirty="0">
                          <a:latin typeface="Times New Roman"/>
                          <a:cs typeface="Times New Roman"/>
                        </a:rPr>
                        <a:t>А.В.</a:t>
                      </a:r>
                      <a:endParaRPr sz="1550">
                        <a:latin typeface="Times New Roman"/>
                        <a:cs typeface="Times New Roma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0">
                        <a:lnSpc>
                          <a:spcPct val="100000"/>
                        </a:lnSpc>
                        <a:spcBef>
                          <a:spcPts val="2335"/>
                        </a:spcBef>
                      </a:pPr>
                      <a:r>
                        <a:rPr sz="35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НЕТ</a:t>
                      </a:r>
                      <a:endParaRPr sz="3500" dirty="0">
                        <a:latin typeface="Times New Roman"/>
                        <a:cs typeface="Times New Roman"/>
                      </a:endParaRPr>
                    </a:p>
                    <a:p>
                      <a:pPr marL="55626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1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2100" b="1" spc="-1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ФПУ</a:t>
                      </a: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965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477022">
                <a:tc>
                  <a:txBody>
                    <a:bodyPr/>
                    <a:lstStyle/>
                    <a:p>
                      <a:pPr marL="591185" marR="920115" indent="-551815">
                        <a:lnSpc>
                          <a:spcPct val="101899"/>
                        </a:lnSpc>
                        <a:spcBef>
                          <a:spcPts val="100"/>
                        </a:spcBef>
                      </a:pPr>
                      <a:r>
                        <a:rPr sz="1550" spc="15" dirty="0">
                          <a:latin typeface="Times New Roman"/>
                          <a:cs typeface="Times New Roman"/>
                        </a:rPr>
                        <a:t>УМК: </a:t>
                      </a:r>
                      <a:r>
                        <a:rPr sz="1550" spc="10" dirty="0">
                          <a:latin typeface="Times New Roman"/>
                          <a:cs typeface="Times New Roman"/>
                        </a:rPr>
                        <a:t>И.Л. </a:t>
                      </a:r>
                      <a:r>
                        <a:rPr sz="1550" spc="5" dirty="0">
                          <a:latin typeface="Times New Roman"/>
                          <a:cs typeface="Times New Roman"/>
                        </a:rPr>
                        <a:t>Андреева,  </a:t>
                      </a:r>
                      <a:r>
                        <a:rPr sz="1550" spc="10" dirty="0">
                          <a:latin typeface="Times New Roman"/>
                          <a:cs typeface="Times New Roman"/>
                        </a:rPr>
                        <a:t>О.В.</a:t>
                      </a:r>
                      <a:r>
                        <a:rPr sz="155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50" spc="-5" dirty="0">
                          <a:latin typeface="Times New Roman"/>
                          <a:cs typeface="Times New Roman"/>
                        </a:rPr>
                        <a:t>Волобуева</a:t>
                      </a:r>
                      <a:endParaRPr sz="155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0">
                        <a:lnSpc>
                          <a:spcPct val="100000"/>
                        </a:lnSpc>
                        <a:spcBef>
                          <a:spcPts val="2595"/>
                        </a:spcBef>
                      </a:pPr>
                      <a:r>
                        <a:rPr sz="35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НЕТ</a:t>
                      </a:r>
                      <a:endParaRPr sz="3500" dirty="0">
                        <a:latin typeface="Times New Roman"/>
                        <a:cs typeface="Times New Roman"/>
                      </a:endParaRPr>
                    </a:p>
                    <a:p>
                      <a:pPr marL="55626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1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2100" b="1" spc="-1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ФПУ</a:t>
                      </a: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295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63916"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550" spc="1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УМК: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6-9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: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Е.В.</a:t>
                      </a:r>
                      <a:r>
                        <a:rPr sz="1400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Пчелов,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30910" marR="92329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П.В.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Лукин, 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В.Н.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Захаров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30910" marR="566420" indent="-4451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10-11 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кл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. А.Н.</a:t>
                      </a:r>
                      <a:r>
                        <a:rPr sz="14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Сахаров,  Н.В.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Загладин, 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Ю.А.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Петров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48577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10 кл.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В.А.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Никонов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др.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171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50959" y="2206989"/>
            <a:ext cx="908938" cy="120434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107599" y="2199638"/>
            <a:ext cx="916291" cy="121169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125478" y="2207658"/>
            <a:ext cx="900250" cy="120367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127991" y="2202312"/>
            <a:ext cx="916959" cy="120902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450632" y="2199638"/>
            <a:ext cx="920969" cy="1211695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3001505" y="3470821"/>
            <a:ext cx="3054985" cy="1423035"/>
            <a:chOff x="3001505" y="3470821"/>
            <a:chExt cx="3054985" cy="1423035"/>
          </a:xfrm>
        </p:grpSpPr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01505" y="3488867"/>
              <a:ext cx="981787" cy="13787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026738" y="3483508"/>
              <a:ext cx="1003842" cy="141019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045951" y="3470821"/>
              <a:ext cx="1010526" cy="1398828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158763" y="3497148"/>
            <a:ext cx="883898" cy="1346428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395159" y="3483508"/>
            <a:ext cx="967752" cy="135873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998825" y="5067465"/>
            <a:ext cx="961069" cy="128187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046778" y="5067465"/>
            <a:ext cx="963743" cy="128187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058651" y="5067465"/>
            <a:ext cx="975772" cy="128187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085878" y="5067465"/>
            <a:ext cx="1003842" cy="1281874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395159" y="5067465"/>
            <a:ext cx="989807" cy="1281874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2582456" y="979007"/>
            <a:ext cx="534416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Наличие </a:t>
            </a:r>
            <a:r>
              <a:rPr sz="2100" b="1" dirty="0">
                <a:solidFill>
                  <a:srgbClr val="FF0000"/>
                </a:solidFill>
                <a:latin typeface="Times New Roman"/>
                <a:cs typeface="Times New Roman"/>
              </a:rPr>
              <a:t>учебников </a:t>
            </a:r>
            <a:r>
              <a:rPr sz="21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«История» </a:t>
            </a:r>
            <a:r>
              <a:rPr sz="2100" b="1" dirty="0">
                <a:solidFill>
                  <a:srgbClr val="FF0000"/>
                </a:solidFill>
                <a:latin typeface="Times New Roman"/>
                <a:cs typeface="Times New Roman"/>
              </a:rPr>
              <a:t>в ФПУ-2020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05"/>
              </a:lnSpc>
            </a:pPr>
            <a:fld id="{81D60167-4931-47E6-BA6A-407CBD079E47}" type="slidenum">
              <a:rPr spc="10" dirty="0"/>
              <a:pPr marL="38100">
                <a:lnSpc>
                  <a:spcPts val="1305"/>
                </a:lnSpc>
              </a:pPr>
              <a:t>27</a:t>
            </a:fld>
            <a:endParaRPr spc="10" dirty="0"/>
          </a:p>
        </p:txBody>
      </p:sp>
      <p:pic>
        <p:nvPicPr>
          <p:cNvPr id="26" name="object 2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753713" y="2299220"/>
            <a:ext cx="939685" cy="828738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9747707" y="3774236"/>
            <a:ext cx="945692" cy="828738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616213" y="5067465"/>
            <a:ext cx="1886037" cy="1281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07851" y="1513918"/>
            <a:ext cx="1483995" cy="528320"/>
            <a:chOff x="5007851" y="1513918"/>
            <a:chExt cx="1483995" cy="5283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7851" y="1513918"/>
              <a:ext cx="432414" cy="5279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27485" y="1513918"/>
              <a:ext cx="392314" cy="5279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07012" y="1513918"/>
              <a:ext cx="1284541" cy="527987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14955" y="1513918"/>
            <a:ext cx="1216374" cy="527987"/>
          </a:xfrm>
          <a:prstGeom prst="rect">
            <a:avLst/>
          </a:prstGeom>
        </p:spPr>
      </p:pic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49236" y="1423755"/>
          <a:ext cx="9883140" cy="50459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6800"/>
                <a:gridCol w="5904865"/>
                <a:gridCol w="1641475"/>
              </a:tblGrid>
              <a:tr h="614857">
                <a:tc>
                  <a:txBody>
                    <a:bodyPr/>
                    <a:lstStyle/>
                    <a:p>
                      <a:pPr marL="8318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850" spc="10" dirty="0">
                          <a:latin typeface="Times New Roman"/>
                          <a:cs typeface="Times New Roman"/>
                        </a:rPr>
                        <a:t>Учебники</a:t>
                      </a:r>
                      <a:r>
                        <a:rPr sz="18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spc="15" dirty="0">
                          <a:latin typeface="Times New Roman"/>
                          <a:cs typeface="Times New Roman"/>
                        </a:rPr>
                        <a:t>ФПУ-2020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60"/>
                        </a:spcBef>
                      </a:pPr>
                      <a:r>
                        <a:rPr sz="1850" b="1" spc="10" dirty="0">
                          <a:latin typeface="Times New Roman"/>
                          <a:cs typeface="Times New Roman"/>
                        </a:rPr>
                        <a:t>5-9</a:t>
                      </a:r>
                      <a:r>
                        <a:rPr sz="185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b="1" spc="10" dirty="0">
                          <a:latin typeface="Times New Roman"/>
                          <a:cs typeface="Times New Roman"/>
                        </a:rPr>
                        <a:t>классы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</a:txBody>
                  <a:tcPr marL="0" marR="0" marT="1600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9570">
                        <a:lnSpc>
                          <a:spcPct val="100000"/>
                        </a:lnSpc>
                        <a:spcBef>
                          <a:spcPts val="1260"/>
                        </a:spcBef>
                      </a:pPr>
                      <a:r>
                        <a:rPr sz="1850" b="1" spc="15" dirty="0"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sz="185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b="1" spc="10" dirty="0">
                          <a:latin typeface="Times New Roman"/>
                          <a:cs typeface="Times New Roman"/>
                        </a:rPr>
                        <a:t>класс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</a:txBody>
                  <a:tcPr marL="0" marR="0" marT="1600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477048"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850" spc="5" dirty="0">
                          <a:latin typeface="Times New Roman"/>
                          <a:cs typeface="Times New Roman"/>
                        </a:rPr>
                        <a:t>Издательство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850" spc="15" dirty="0">
                          <a:latin typeface="Times New Roman"/>
                          <a:cs typeface="Times New Roman"/>
                        </a:rPr>
                        <a:t>«Просвещение»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477022"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850" spc="5" dirty="0">
                          <a:latin typeface="Times New Roman"/>
                          <a:cs typeface="Times New Roman"/>
                        </a:rPr>
                        <a:t>Издательство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850" spc="15" dirty="0">
                          <a:latin typeface="Times New Roman"/>
                          <a:cs typeface="Times New Roman"/>
                        </a:rPr>
                        <a:t>«Просвещение»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477022"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850" spc="5" dirty="0">
                          <a:latin typeface="Times New Roman"/>
                          <a:cs typeface="Times New Roman"/>
                        </a:rPr>
                        <a:t>Издательство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850" dirty="0">
                          <a:latin typeface="Times New Roman"/>
                          <a:cs typeface="Times New Roman"/>
                        </a:rPr>
                        <a:t>«Русское</a:t>
                      </a:r>
                      <a:r>
                        <a:rPr sz="18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50" spc="10" dirty="0">
                          <a:latin typeface="Times New Roman"/>
                          <a:cs typeface="Times New Roman"/>
                        </a:rPr>
                        <a:t>слово»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65467" y="976998"/>
            <a:ext cx="8176259" cy="4267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600" b="1" spc="15" dirty="0">
                <a:solidFill>
                  <a:srgbClr val="FF0000"/>
                </a:solidFill>
                <a:latin typeface="Times New Roman"/>
                <a:cs typeface="Times New Roman"/>
              </a:rPr>
              <a:t>Наличие учебников «Всеобщая </a:t>
            </a:r>
            <a:r>
              <a:rPr sz="2600" b="1" spc="10" dirty="0">
                <a:solidFill>
                  <a:srgbClr val="FF0000"/>
                </a:solidFill>
                <a:latin typeface="Times New Roman"/>
                <a:cs typeface="Times New Roman"/>
              </a:rPr>
              <a:t>история» </a:t>
            </a:r>
            <a:r>
              <a:rPr sz="2600" b="1" spc="15" dirty="0">
                <a:solidFill>
                  <a:srgbClr val="FF0000"/>
                </a:solidFill>
                <a:latin typeface="Times New Roman"/>
                <a:cs typeface="Times New Roman"/>
              </a:rPr>
              <a:t>в</a:t>
            </a:r>
            <a:r>
              <a:rPr sz="2600" b="1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600" b="1" spc="15" dirty="0">
                <a:solidFill>
                  <a:srgbClr val="FF0000"/>
                </a:solidFill>
                <a:latin typeface="Times New Roman"/>
                <a:cs typeface="Times New Roman"/>
              </a:rPr>
              <a:t>ФПУ-2020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05"/>
              </a:lnSpc>
            </a:pPr>
            <a:fld id="{81D60167-4931-47E6-BA6A-407CBD079E47}" type="slidenum">
              <a:rPr spc="10" dirty="0"/>
              <a:pPr marL="38100">
                <a:lnSpc>
                  <a:spcPts val="1305"/>
                </a:lnSpc>
              </a:pPr>
              <a:t>28</a:t>
            </a:fld>
            <a:endParaRPr spc="10" dirty="0"/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38424" y="2090038"/>
            <a:ext cx="1023893" cy="134669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27818" y="2090026"/>
            <a:ext cx="1011863" cy="136906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088051" y="2090026"/>
            <a:ext cx="1051294" cy="137235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230239" y="2090038"/>
            <a:ext cx="1070008" cy="134669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418552" y="2084679"/>
            <a:ext cx="1088053" cy="138087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883548" y="2090038"/>
            <a:ext cx="1108772" cy="134669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931158" y="5040731"/>
            <a:ext cx="1008520" cy="137276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838424" y="3589108"/>
            <a:ext cx="1023893" cy="131862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931158" y="3600475"/>
            <a:ext cx="1008520" cy="1318628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088051" y="3589108"/>
            <a:ext cx="1051294" cy="132999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230239" y="3587102"/>
            <a:ext cx="1042606" cy="133200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418552" y="3589108"/>
            <a:ext cx="1088053" cy="132999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883548" y="3587102"/>
            <a:ext cx="1108772" cy="1332001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883548" y="5040731"/>
            <a:ext cx="1108772" cy="1380121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250292" y="5040731"/>
            <a:ext cx="1022556" cy="1380121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418552" y="5040731"/>
            <a:ext cx="1088053" cy="1380121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088051" y="5040731"/>
            <a:ext cx="1051294" cy="1380121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821724" y="5040731"/>
            <a:ext cx="1016541" cy="1372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63387" y="2164927"/>
          <a:ext cx="10201275" cy="36668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5835"/>
                <a:gridCol w="4401820"/>
                <a:gridCol w="3563620"/>
              </a:tblGrid>
              <a:tr h="10037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Georgia" pitchFamily="18" charset="0"/>
                        <a:cs typeface="Times New Roman"/>
                      </a:endParaRPr>
                    </a:p>
                    <a:p>
                      <a:pPr marL="60325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sz="1750" b="1" spc="-5" dirty="0">
                          <a:solidFill>
                            <a:srgbClr val="FF0000"/>
                          </a:solidFill>
                          <a:latin typeface="Georgia" pitchFamily="18" charset="0"/>
                          <a:cs typeface="Times New Roman"/>
                        </a:rPr>
                        <a:t>Учебники</a:t>
                      </a:r>
                      <a:r>
                        <a:rPr sz="1750" b="1" spc="-35" dirty="0">
                          <a:solidFill>
                            <a:srgbClr val="FF0000"/>
                          </a:solidFill>
                          <a:latin typeface="Georgia" pitchFamily="18" charset="0"/>
                          <a:cs typeface="Times New Roman"/>
                        </a:rPr>
                        <a:t> </a:t>
                      </a:r>
                      <a:r>
                        <a:rPr sz="1750" b="1" dirty="0">
                          <a:solidFill>
                            <a:srgbClr val="FF0000"/>
                          </a:solidFill>
                          <a:latin typeface="Georgia" pitchFamily="18" charset="0"/>
                          <a:cs typeface="Times New Roman"/>
                        </a:rPr>
                        <a:t>ФПУ-2018</a:t>
                      </a:r>
                      <a:endParaRPr sz="1750" dirty="0">
                        <a:latin typeface="Georgia" pitchFamily="18" charset="0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Georgia" pitchFamily="18" charset="0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sz="1750" b="1" spc="-5" dirty="0">
                          <a:solidFill>
                            <a:srgbClr val="FF0000"/>
                          </a:solidFill>
                          <a:latin typeface="Georgia" pitchFamily="18" charset="0"/>
                          <a:cs typeface="Times New Roman"/>
                        </a:rPr>
                        <a:t>История </a:t>
                      </a:r>
                      <a:r>
                        <a:rPr sz="1750" b="1" spc="-15" dirty="0">
                          <a:solidFill>
                            <a:srgbClr val="FF0000"/>
                          </a:solidFill>
                          <a:latin typeface="Georgia" pitchFamily="18" charset="0"/>
                          <a:cs typeface="Times New Roman"/>
                        </a:rPr>
                        <a:t>России</a:t>
                      </a:r>
                      <a:endParaRPr sz="1750" dirty="0">
                        <a:latin typeface="Georgia" pitchFamily="18" charset="0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Georgia" pitchFamily="18" charset="0"/>
                        <a:cs typeface="Times New Roman"/>
                      </a:endParaRPr>
                    </a:p>
                    <a:p>
                      <a:pPr marL="848994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sz="1750" b="1" dirty="0">
                          <a:solidFill>
                            <a:srgbClr val="FF0000"/>
                          </a:solidFill>
                          <a:latin typeface="Georgia" pitchFamily="18" charset="0"/>
                          <a:cs typeface="Times New Roman"/>
                        </a:rPr>
                        <a:t>Всеобщая</a:t>
                      </a:r>
                      <a:r>
                        <a:rPr sz="1750" b="1" spc="5" dirty="0">
                          <a:solidFill>
                            <a:srgbClr val="FF0000"/>
                          </a:solidFill>
                          <a:latin typeface="Georgia" pitchFamily="18" charset="0"/>
                          <a:cs typeface="Times New Roman"/>
                        </a:rPr>
                        <a:t> </a:t>
                      </a:r>
                      <a:r>
                        <a:rPr sz="1750" b="1" spc="-5" dirty="0">
                          <a:solidFill>
                            <a:srgbClr val="FF0000"/>
                          </a:solidFill>
                          <a:latin typeface="Georgia" pitchFamily="18" charset="0"/>
                          <a:cs typeface="Times New Roman"/>
                        </a:rPr>
                        <a:t>история</a:t>
                      </a:r>
                      <a:endParaRPr sz="1750" dirty="0">
                        <a:latin typeface="Georgia" pitchFamily="18" charset="0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63104"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850" spc="5" dirty="0">
                          <a:latin typeface="Georgia" pitchFamily="18" charset="0"/>
                          <a:cs typeface="Times New Roman"/>
                        </a:rPr>
                        <a:t>Издательство</a:t>
                      </a:r>
                      <a:endParaRPr sz="1850" dirty="0">
                        <a:latin typeface="Georgia" pitchFamily="18" charset="0"/>
                        <a:cs typeface="Times New Roman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850" spc="15" dirty="0">
                          <a:latin typeface="Georgia" pitchFamily="18" charset="0"/>
                          <a:cs typeface="Times New Roman"/>
                        </a:rPr>
                        <a:t>«Вентана</a:t>
                      </a:r>
                      <a:r>
                        <a:rPr sz="1850" spc="5" dirty="0">
                          <a:latin typeface="Georgia" pitchFamily="18" charset="0"/>
                          <a:cs typeface="Times New Roman"/>
                        </a:rPr>
                        <a:t> </a:t>
                      </a:r>
                      <a:r>
                        <a:rPr sz="1850" spc="-10" dirty="0">
                          <a:latin typeface="Georgia" pitchFamily="18" charset="0"/>
                          <a:cs typeface="Times New Roman"/>
                        </a:rPr>
                        <a:t>-Граф»</a:t>
                      </a:r>
                      <a:endParaRPr sz="1850" dirty="0">
                        <a:latin typeface="Georgia" pitchFamily="18" charset="0"/>
                        <a:cs typeface="Times New Roman"/>
                      </a:endParaRPr>
                    </a:p>
                  </a:txBody>
                  <a:tcPr marL="0" marR="0" marT="165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00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400" dirty="0">
                          <a:latin typeface="Georgia" pitchFamily="18" charset="0"/>
                          <a:cs typeface="Times New Roman"/>
                        </a:rPr>
                        <a:t>1.3.3.1.14.1. </a:t>
                      </a:r>
                      <a:r>
                        <a:rPr sz="1400" spc="-5" dirty="0">
                          <a:latin typeface="Georgia" pitchFamily="18" charset="0"/>
                          <a:cs typeface="Times New Roman"/>
                        </a:rPr>
                        <a:t>В.С. Измозик, О.Н. </a:t>
                      </a:r>
                      <a:r>
                        <a:rPr sz="1400" spc="-10" dirty="0">
                          <a:latin typeface="Georgia" pitchFamily="18" charset="0"/>
                          <a:cs typeface="Times New Roman"/>
                        </a:rPr>
                        <a:t>Журавлева, </a:t>
                      </a:r>
                      <a:r>
                        <a:rPr sz="1400" spc="-5" dirty="0">
                          <a:latin typeface="Georgia" pitchFamily="18" charset="0"/>
                          <a:cs typeface="Times New Roman"/>
                        </a:rPr>
                        <a:t>С.И. </a:t>
                      </a:r>
                      <a:r>
                        <a:rPr sz="1400" spc="-15" dirty="0">
                          <a:latin typeface="Georgia" pitchFamily="18" charset="0"/>
                          <a:cs typeface="Times New Roman"/>
                        </a:rPr>
                        <a:t>Рудник </a:t>
                      </a:r>
                      <a:r>
                        <a:rPr sz="1400" spc="-10" dirty="0">
                          <a:latin typeface="Georgia" pitchFamily="18" charset="0"/>
                          <a:cs typeface="Times New Roman"/>
                        </a:rPr>
                        <a:t>(под</a:t>
                      </a:r>
                      <a:r>
                        <a:rPr sz="1400" spc="55" dirty="0">
                          <a:latin typeface="Georgia" pitchFamily="18" charset="0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Georgia" pitchFamily="18" charset="0"/>
                          <a:cs typeface="Times New Roman"/>
                        </a:rPr>
                        <a:t>ред.</a:t>
                      </a:r>
                      <a:endParaRPr sz="1400" dirty="0">
                        <a:latin typeface="Georgia" pitchFamily="18" charset="0"/>
                        <a:cs typeface="Times New Roman"/>
                      </a:endParaRPr>
                    </a:p>
                    <a:p>
                      <a:pPr marL="40005" marR="99695" algn="ctr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Georgia" pitchFamily="18" charset="0"/>
                          <a:cs typeface="Times New Roman"/>
                        </a:rPr>
                        <a:t>В.А. </a:t>
                      </a:r>
                      <a:r>
                        <a:rPr sz="1400" spc="-15" dirty="0">
                          <a:latin typeface="Georgia" pitchFamily="18" charset="0"/>
                          <a:cs typeface="Times New Roman"/>
                        </a:rPr>
                        <a:t>Тишкова). </a:t>
                      </a:r>
                      <a:r>
                        <a:rPr sz="1400" dirty="0">
                          <a:latin typeface="Georgia" pitchFamily="18" charset="0"/>
                          <a:cs typeface="Times New Roman"/>
                        </a:rPr>
                        <a:t>10 </a:t>
                      </a:r>
                      <a:r>
                        <a:rPr sz="1400" spc="-5" dirty="0">
                          <a:latin typeface="Georgia" pitchFamily="18" charset="0"/>
                          <a:cs typeface="Times New Roman"/>
                        </a:rPr>
                        <a:t>класс. История России. Базовый </a:t>
                      </a:r>
                      <a:r>
                        <a:rPr sz="1400" dirty="0">
                          <a:latin typeface="Georgia" pitchFamily="18" charset="0"/>
                          <a:cs typeface="Times New Roman"/>
                        </a:rPr>
                        <a:t>и </a:t>
                      </a:r>
                      <a:r>
                        <a:rPr sz="1400" spc="-10" dirty="0">
                          <a:latin typeface="Georgia" pitchFamily="18" charset="0"/>
                          <a:cs typeface="Times New Roman"/>
                        </a:rPr>
                        <a:t>углубленный </a:t>
                      </a:r>
                      <a:r>
                        <a:rPr sz="1400" dirty="0">
                          <a:latin typeface="Georgia" pitchFamily="18" charset="0"/>
                          <a:cs typeface="Times New Roman"/>
                        </a:rPr>
                        <a:t>уровни.  В 2-х</a:t>
                      </a:r>
                      <a:r>
                        <a:rPr sz="1400" spc="-10" dirty="0">
                          <a:latin typeface="Georgia" pitchFamily="18" charset="0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Georgia" pitchFamily="18" charset="0"/>
                          <a:cs typeface="Times New Roman"/>
                        </a:rPr>
                        <a:t>частях.</a:t>
                      </a:r>
                      <a:endParaRPr sz="1400" dirty="0">
                        <a:latin typeface="Georgia" pitchFamily="18" charset="0"/>
                        <a:cs typeface="Times New Roman"/>
                      </a:endParaRPr>
                    </a:p>
                  </a:txBody>
                  <a:tcPr marL="0" marR="0" marT="158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005" marR="32004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400" spc="-5" dirty="0">
                          <a:latin typeface="Georgia" pitchFamily="18" charset="0"/>
                          <a:cs typeface="Times New Roman"/>
                        </a:rPr>
                        <a:t>1.3.3.1.11.1. Хейфец В. Л., Федоров О. Д., Хейфец </a:t>
                      </a:r>
                      <a:r>
                        <a:rPr sz="1400" dirty="0">
                          <a:latin typeface="Georgia" pitchFamily="18" charset="0"/>
                          <a:cs typeface="Times New Roman"/>
                        </a:rPr>
                        <a:t>Л. </a:t>
                      </a:r>
                      <a:r>
                        <a:rPr sz="1400" spc="-5" dirty="0">
                          <a:latin typeface="Georgia" pitchFamily="18" charset="0"/>
                          <a:cs typeface="Times New Roman"/>
                        </a:rPr>
                        <a:t>С.,  Северинов К. М. </a:t>
                      </a:r>
                      <a:r>
                        <a:rPr sz="1400" spc="-15" dirty="0">
                          <a:latin typeface="Georgia" pitchFamily="18" charset="0"/>
                          <a:cs typeface="Times New Roman"/>
                        </a:rPr>
                        <a:t>под </a:t>
                      </a:r>
                      <a:r>
                        <a:rPr sz="1400" spc="-10" dirty="0">
                          <a:latin typeface="Georgia" pitchFamily="18" charset="0"/>
                          <a:cs typeface="Times New Roman"/>
                        </a:rPr>
                        <a:t>ред. Мясникова </a:t>
                      </a:r>
                      <a:r>
                        <a:rPr sz="1400" spc="-5" dirty="0">
                          <a:latin typeface="Georgia" pitchFamily="18" charset="0"/>
                          <a:cs typeface="Times New Roman"/>
                        </a:rPr>
                        <a:t>В. С.10</a:t>
                      </a:r>
                      <a:r>
                        <a:rPr sz="1400" spc="80" dirty="0">
                          <a:latin typeface="Georgia" pitchFamily="18" charset="0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Georgia" pitchFamily="18" charset="0"/>
                          <a:cs typeface="Times New Roman"/>
                        </a:rPr>
                        <a:t>класс.</a:t>
                      </a:r>
                      <a:endParaRPr sz="1400" dirty="0">
                        <a:latin typeface="Georgia" pitchFamily="18" charset="0"/>
                        <a:cs typeface="Times New Roman"/>
                      </a:endParaRPr>
                    </a:p>
                    <a:p>
                      <a:pPr marL="40005" marR="67310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5" dirty="0">
                          <a:latin typeface="Georgia" pitchFamily="18" charset="0"/>
                          <a:cs typeface="Times New Roman"/>
                        </a:rPr>
                        <a:t>Всеобщая история. Новейшая история (базовый </a:t>
                      </a:r>
                      <a:r>
                        <a:rPr sz="1400" dirty="0">
                          <a:latin typeface="Georgia" pitchFamily="18" charset="0"/>
                          <a:cs typeface="Times New Roman"/>
                        </a:rPr>
                        <a:t>и  </a:t>
                      </a:r>
                      <a:r>
                        <a:rPr sz="1400" spc="-10" dirty="0">
                          <a:latin typeface="Georgia" pitchFamily="18" charset="0"/>
                          <a:cs typeface="Times New Roman"/>
                        </a:rPr>
                        <a:t>углублённый</a:t>
                      </a:r>
                      <a:r>
                        <a:rPr sz="1400" spc="-15" dirty="0">
                          <a:latin typeface="Georgia" pitchFamily="18" charset="0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Georgia" pitchFamily="18" charset="0"/>
                          <a:cs typeface="Times New Roman"/>
                        </a:rPr>
                        <a:t>уровни).</a:t>
                      </a:r>
                    </a:p>
                  </a:txBody>
                  <a:tcPr marL="0" marR="0" marT="158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55900" y="4311650"/>
            <a:ext cx="998495" cy="124711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18100" y="4311650"/>
            <a:ext cx="1010526" cy="124711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75700" y="4387850"/>
            <a:ext cx="1047953" cy="1247118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790643" y="997966"/>
            <a:ext cx="9902825" cy="1223645"/>
            <a:chOff x="790643" y="997966"/>
            <a:chExt cx="9902825" cy="122364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46287" y="997966"/>
              <a:ext cx="525981" cy="58813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91562" y="997966"/>
              <a:ext cx="6039103" cy="58813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0643" y="1318768"/>
              <a:ext cx="9902756" cy="58813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9582" y="1632889"/>
              <a:ext cx="8977782" cy="58813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42741" y="1060513"/>
            <a:ext cx="8803640" cy="9823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5"/>
              </a:spcBef>
            </a:pPr>
            <a:r>
              <a:rPr sz="2100" b="1" dirty="0">
                <a:solidFill>
                  <a:srgbClr val="0000FF"/>
                </a:solidFill>
                <a:latin typeface="Times New Roman"/>
                <a:cs typeface="Times New Roman"/>
              </a:rPr>
              <a:t>В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случае </a:t>
            </a:r>
            <a:r>
              <a:rPr sz="2100" b="1" dirty="0">
                <a:solidFill>
                  <a:srgbClr val="0000FF"/>
                </a:solidFill>
                <a:latin typeface="Times New Roman"/>
                <a:cs typeface="Times New Roman"/>
              </a:rPr>
              <a:t>выбора образовательной</a:t>
            </a:r>
            <a:r>
              <a:rPr sz="21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организацией</a:t>
            </a:r>
            <a:endParaRPr sz="2100" dirty="0">
              <a:latin typeface="Times New Roman"/>
              <a:cs typeface="Times New Roman"/>
            </a:endParaRPr>
          </a:p>
          <a:p>
            <a:pPr marL="12700" marR="5080" algn="ctr">
              <a:lnSpc>
                <a:spcPts val="2480"/>
              </a:lnSpc>
              <a:spcBef>
                <a:spcPts val="120"/>
              </a:spcBef>
            </a:pPr>
            <a:r>
              <a:rPr sz="2100" b="1" dirty="0">
                <a:solidFill>
                  <a:srgbClr val="0000FF"/>
                </a:solidFill>
                <a:latin typeface="Times New Roman"/>
                <a:cs typeface="Times New Roman"/>
              </a:rPr>
              <a:t>на уровне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среднего </a:t>
            </a:r>
            <a:r>
              <a:rPr sz="2100" b="1" dirty="0">
                <a:solidFill>
                  <a:srgbClr val="0000FF"/>
                </a:solidFill>
                <a:latin typeface="Times New Roman"/>
                <a:cs typeface="Times New Roman"/>
              </a:rPr>
              <a:t>общего образования учебников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только для </a:t>
            </a:r>
            <a:r>
              <a:rPr sz="2100" b="1" dirty="0">
                <a:solidFill>
                  <a:srgbClr val="0000FF"/>
                </a:solidFill>
                <a:latin typeface="Times New Roman"/>
                <a:cs typeface="Times New Roman"/>
              </a:rPr>
              <a:t>10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класса  предлагается использовать эти </a:t>
            </a:r>
            <a:r>
              <a:rPr sz="2100" b="1" dirty="0">
                <a:solidFill>
                  <a:srgbClr val="0000FF"/>
                </a:solidFill>
                <a:latin typeface="Times New Roman"/>
                <a:cs typeface="Times New Roman"/>
              </a:rPr>
              <a:t>учебники в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течение двух лет</a:t>
            </a:r>
            <a:r>
              <a:rPr sz="2100"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dirty="0">
                <a:solidFill>
                  <a:srgbClr val="0000FF"/>
                </a:solidFill>
                <a:latin typeface="Times New Roman"/>
                <a:cs typeface="Times New Roman"/>
              </a:rPr>
              <a:t>обучения.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05"/>
              </a:lnSpc>
            </a:pPr>
            <a:fld id="{81D60167-4931-47E6-BA6A-407CBD079E47}" type="slidenum">
              <a:rPr spc="10" dirty="0"/>
              <a:pPr marL="38100">
                <a:lnSpc>
                  <a:spcPts val="1305"/>
                </a:lnSpc>
              </a:pPr>
              <a:t>29</a:t>
            </a:fld>
            <a:endParaRPr spc="1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687" y="577850"/>
            <a:ext cx="9603740" cy="118079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 проведения МПО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542688" y="1797051"/>
            <a:ext cx="9909412" cy="4876799"/>
          </a:xfrm>
        </p:spPr>
        <p:txBody>
          <a:bodyPr>
            <a:normAutofit fontScale="70000" lnSpcReduction="20000"/>
          </a:bodyPr>
          <a:lstStyle/>
          <a:p>
            <a:pPr marL="457200" indent="-457200" algn="just">
              <a:buAutoNum type="arabicPeriod"/>
            </a:pPr>
            <a:endParaRPr lang="ru-RU" dirty="0" smtClean="0">
              <a:latin typeface="Georgia" pitchFamily="18" charset="0"/>
            </a:endParaRPr>
          </a:p>
          <a:p>
            <a:pPr marL="457200" indent="-457200" algn="just">
              <a:buFont typeface="Arial" pitchFamily="34" charset="0"/>
              <a:buAutoNum type="arabicPeriod"/>
            </a:pPr>
            <a:r>
              <a:rPr lang="ru-RU" dirty="0" smtClean="0">
                <a:latin typeface="Georgia" pitchFamily="18" charset="0"/>
              </a:rPr>
              <a:t>Анализ работы МПО за 2020-21 учебный год.</a:t>
            </a:r>
          </a:p>
          <a:p>
            <a:pPr marL="457200" indent="-457200" algn="just">
              <a:buAutoNum type="arabicPeriod"/>
            </a:pPr>
            <a:r>
              <a:rPr lang="ru-RU" dirty="0" smtClean="0">
                <a:latin typeface="Georgia" pitchFamily="18" charset="0"/>
              </a:rPr>
              <a:t>Особенности преподавания обществоведческих дисциплин. Методические рекомендации по преподаванию истории и обществознания в 2021-22 учебном году</a:t>
            </a:r>
          </a:p>
          <a:p>
            <a:pPr marL="457200" indent="-457200" algn="just">
              <a:buAutoNum type="arabicPeriod"/>
            </a:pPr>
            <a:r>
              <a:rPr lang="ru-RU" dirty="0" smtClean="0">
                <a:latin typeface="Georgia" pitchFamily="18" charset="0"/>
              </a:rPr>
              <a:t>Нормативно - правовое обеспечение профессиональной деятельности учителя истории.</a:t>
            </a:r>
          </a:p>
          <a:p>
            <a:pPr marL="457200" indent="-457200" algn="just">
              <a:buAutoNum type="arabicPeriod"/>
            </a:pPr>
            <a:r>
              <a:rPr lang="ru-RU" dirty="0" smtClean="0">
                <a:latin typeface="Georgia" pitchFamily="18" charset="0"/>
              </a:rPr>
              <a:t>Особенности оформления курса истории и обществознания  в основной и старшей школе в </a:t>
            </a:r>
            <a:r>
              <a:rPr lang="ru-RU" dirty="0" err="1" smtClean="0">
                <a:latin typeface="Georgia" pitchFamily="18" charset="0"/>
              </a:rPr>
              <a:t>учётно</a:t>
            </a:r>
            <a:r>
              <a:rPr lang="ru-RU" dirty="0" smtClean="0">
                <a:latin typeface="Georgia" pitchFamily="18" charset="0"/>
              </a:rPr>
              <a:t> - нормативной документации в ОУ.</a:t>
            </a:r>
          </a:p>
          <a:p>
            <a:pPr marL="457200" indent="-457200" algn="just">
              <a:buAutoNum type="arabicPeriod"/>
            </a:pPr>
            <a:r>
              <a:rPr lang="ru-RU" dirty="0" smtClean="0">
                <a:latin typeface="Georgia" pitchFamily="18" charset="0"/>
              </a:rPr>
              <a:t>Результаты ЕГЭ , ВПР  по истории и обществознанию.</a:t>
            </a:r>
          </a:p>
          <a:p>
            <a:pPr>
              <a:buNone/>
            </a:pPr>
            <a:r>
              <a:rPr lang="ru-RU" dirty="0" smtClean="0">
                <a:latin typeface="Georgia" pitchFamily="18" charset="0"/>
              </a:rPr>
              <a:t>5.   Обсуждение целей, задач, формирование  плана работы МПО на 2021-22 учебный  год.</a:t>
            </a:r>
          </a:p>
          <a:p>
            <a:pPr marL="457200" indent="-457200" algn="just">
              <a:buAutoNum type="arabicPeriod"/>
            </a:pPr>
            <a:endParaRPr lang="ru-RU" sz="2400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882" y="1091302"/>
            <a:ext cx="10521315" cy="5407025"/>
          </a:xfrm>
          <a:custGeom>
            <a:avLst/>
            <a:gdLst/>
            <a:ahLst/>
            <a:cxnLst/>
            <a:rect l="l" t="t" r="r" b="b"/>
            <a:pathLst>
              <a:path w="10521315" h="5407025">
                <a:moveTo>
                  <a:pt x="1960648" y="0"/>
                </a:moveTo>
                <a:lnTo>
                  <a:pt x="1960648" y="5406525"/>
                </a:lnTo>
              </a:path>
              <a:path w="10521315" h="5407025">
                <a:moveTo>
                  <a:pt x="6571141" y="0"/>
                </a:moveTo>
                <a:lnTo>
                  <a:pt x="6571141" y="5406525"/>
                </a:lnTo>
              </a:path>
              <a:path w="10521315" h="5407025">
                <a:moveTo>
                  <a:pt x="0" y="566301"/>
                </a:moveTo>
                <a:lnTo>
                  <a:pt x="10521222" y="566301"/>
                </a:lnTo>
              </a:path>
              <a:path w="10521315" h="5407025">
                <a:moveTo>
                  <a:pt x="0" y="2270565"/>
                </a:moveTo>
                <a:lnTo>
                  <a:pt x="10521222" y="2270565"/>
                </a:lnTo>
              </a:path>
              <a:path w="10521315" h="5407025">
                <a:moveTo>
                  <a:pt x="0" y="3747601"/>
                </a:moveTo>
                <a:lnTo>
                  <a:pt x="10521222" y="3747601"/>
                </a:lnTo>
              </a:path>
              <a:path w="10521315" h="5407025">
                <a:moveTo>
                  <a:pt x="2783" y="0"/>
                </a:moveTo>
                <a:lnTo>
                  <a:pt x="2783" y="5406525"/>
                </a:lnTo>
              </a:path>
              <a:path w="10521315" h="5407025">
                <a:moveTo>
                  <a:pt x="10518441" y="0"/>
                </a:moveTo>
                <a:lnTo>
                  <a:pt x="10518441" y="5406525"/>
                </a:lnTo>
              </a:path>
              <a:path w="10521315" h="5407025">
                <a:moveTo>
                  <a:pt x="0" y="2787"/>
                </a:moveTo>
                <a:lnTo>
                  <a:pt x="10521222" y="2787"/>
                </a:lnTo>
              </a:path>
              <a:path w="10521315" h="5407025">
                <a:moveTo>
                  <a:pt x="0" y="5403744"/>
                </a:moveTo>
                <a:lnTo>
                  <a:pt x="10521222" y="5403744"/>
                </a:lnTo>
              </a:path>
            </a:pathLst>
          </a:custGeom>
          <a:ln w="55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71986" y="1101703"/>
            <a:ext cx="1022350" cy="5112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510">
              <a:lnSpc>
                <a:spcPct val="101000"/>
              </a:lnSpc>
              <a:spcBef>
                <a:spcPts val="100"/>
              </a:spcBef>
            </a:pPr>
            <a:r>
              <a:rPr sz="1650" b="1" spc="5" dirty="0" err="1">
                <a:solidFill>
                  <a:srgbClr val="FF0000"/>
                </a:solidFill>
                <a:latin typeface="Times New Roman"/>
                <a:cs typeface="Times New Roman"/>
              </a:rPr>
              <a:t>Учебники</a:t>
            </a:r>
            <a:r>
              <a:rPr sz="165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 </a:t>
            </a:r>
            <a:r>
              <a:rPr sz="1650" b="1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ФПУ</a:t>
            </a:r>
            <a:r>
              <a:rPr sz="1650" b="1" spc="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sz="1650" b="1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201</a:t>
            </a:r>
            <a:r>
              <a:rPr lang="ru-RU" sz="1650" b="1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9</a:t>
            </a:r>
            <a:endParaRPr sz="165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47920" y="1222249"/>
            <a:ext cx="163893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История</a:t>
            </a:r>
            <a:r>
              <a:rPr sz="1750" b="1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75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России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01663" y="1222249"/>
            <a:ext cx="189039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dirty="0">
                <a:solidFill>
                  <a:srgbClr val="FF0000"/>
                </a:solidFill>
                <a:latin typeface="Times New Roman"/>
                <a:cs typeface="Times New Roman"/>
              </a:rPr>
              <a:t>Всеобщая</a:t>
            </a:r>
            <a:r>
              <a:rPr sz="1750" b="1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75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история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2059" y="1657060"/>
            <a:ext cx="1659889" cy="600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850" spc="5" dirty="0">
                <a:latin typeface="Times New Roman"/>
                <a:cs typeface="Times New Roman"/>
              </a:rPr>
              <a:t>Издательство</a:t>
            </a: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850" spc="15" dirty="0">
                <a:latin typeface="Times New Roman"/>
                <a:cs typeface="Times New Roman"/>
              </a:rPr>
              <a:t>«Просвещение»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89998" y="2843527"/>
            <a:ext cx="446595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1.3.3.1.3.1.Горинов М.М., Данилов А.А., </a:t>
            </a:r>
            <a:r>
              <a:rPr sz="1200" spc="-15" dirty="0">
                <a:latin typeface="Times New Roman"/>
                <a:cs typeface="Times New Roman"/>
              </a:rPr>
              <a:t>Моруков </a:t>
            </a:r>
            <a:r>
              <a:rPr sz="1200" spc="-5" dirty="0">
                <a:latin typeface="Times New Roman"/>
                <a:cs typeface="Times New Roman"/>
              </a:rPr>
              <a:t>М.Ю. </a:t>
            </a:r>
            <a:r>
              <a:rPr sz="1200" dirty="0">
                <a:latin typeface="Times New Roman"/>
                <a:cs typeface="Times New Roman"/>
              </a:rPr>
              <a:t>и </a:t>
            </a:r>
            <a:r>
              <a:rPr sz="1200" spc="-5" dirty="0">
                <a:latin typeface="Times New Roman"/>
                <a:cs typeface="Times New Roman"/>
              </a:rPr>
              <a:t>др./ </a:t>
            </a:r>
            <a:r>
              <a:rPr sz="1200" spc="-15" dirty="0">
                <a:latin typeface="Times New Roman"/>
                <a:cs typeface="Times New Roman"/>
              </a:rPr>
              <a:t>Под </a:t>
            </a:r>
            <a:r>
              <a:rPr sz="1200" spc="-5" dirty="0">
                <a:latin typeface="Times New Roman"/>
                <a:cs typeface="Times New Roman"/>
              </a:rPr>
              <a:t>ред.  </a:t>
            </a:r>
            <a:r>
              <a:rPr sz="1200" spc="-15" dirty="0">
                <a:latin typeface="Times New Roman"/>
                <a:cs typeface="Times New Roman"/>
              </a:rPr>
              <a:t>Торкунова </a:t>
            </a:r>
            <a:r>
              <a:rPr sz="1200" spc="-5" dirty="0">
                <a:latin typeface="Times New Roman"/>
                <a:cs typeface="Times New Roman"/>
              </a:rPr>
              <a:t>А.В.10 класс. История России (базовый </a:t>
            </a:r>
            <a:r>
              <a:rPr sz="1200" dirty="0">
                <a:latin typeface="Times New Roman"/>
                <a:cs typeface="Times New Roman"/>
              </a:rPr>
              <a:t>и </a:t>
            </a:r>
            <a:r>
              <a:rPr sz="1200" spc="-10" dirty="0">
                <a:latin typeface="Times New Roman"/>
                <a:cs typeface="Times New Roman"/>
              </a:rPr>
              <a:t>углубленный </a:t>
            </a:r>
            <a:r>
              <a:rPr sz="1200" spc="-5" dirty="0">
                <a:latin typeface="Times New Roman"/>
                <a:cs typeface="Times New Roman"/>
              </a:rPr>
              <a:t>уровень) </a:t>
            </a:r>
            <a:r>
              <a:rPr sz="1200" dirty="0">
                <a:latin typeface="Times New Roman"/>
                <a:cs typeface="Times New Roman"/>
              </a:rPr>
              <a:t>(в  3-х</a:t>
            </a:r>
            <a:r>
              <a:rPr sz="1200" spc="-5" dirty="0">
                <a:latin typeface="Times New Roman"/>
                <a:cs typeface="Times New Roman"/>
              </a:rPr>
              <a:t> частях)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13700" y="1797050"/>
            <a:ext cx="2381152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1.3.3.1.9.1. </a:t>
            </a:r>
            <a:r>
              <a:rPr sz="1200" spc="-10" dirty="0">
                <a:latin typeface="Times New Roman"/>
                <a:cs typeface="Times New Roman"/>
              </a:rPr>
              <a:t>Сороко-Цюпа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О.С.,</a:t>
            </a:r>
            <a:endParaRPr sz="1200" dirty="0">
              <a:latin typeface="Times New Roman"/>
              <a:cs typeface="Times New Roman"/>
            </a:endParaRPr>
          </a:p>
          <a:p>
            <a:pPr marL="12700" marR="367665" algn="ctr">
              <a:lnSpc>
                <a:spcPct val="100000"/>
              </a:lnSpc>
              <a:spcBef>
                <a:spcPts val="5"/>
              </a:spcBef>
            </a:pPr>
            <a:r>
              <a:rPr sz="1200" spc="-10" dirty="0">
                <a:latin typeface="Times New Roman"/>
                <a:cs typeface="Times New Roman"/>
              </a:rPr>
              <a:t>Сороко-Цюпа </a:t>
            </a:r>
            <a:r>
              <a:rPr sz="1200" spc="-5" dirty="0">
                <a:latin typeface="Times New Roman"/>
                <a:cs typeface="Times New Roman"/>
              </a:rPr>
              <a:t>А.О./ </a:t>
            </a:r>
            <a:r>
              <a:rPr sz="1200" spc="-15" dirty="0">
                <a:latin typeface="Times New Roman"/>
                <a:cs typeface="Times New Roman"/>
              </a:rPr>
              <a:t>Под  </a:t>
            </a:r>
            <a:r>
              <a:rPr sz="1200" spc="-10" dirty="0">
                <a:latin typeface="Times New Roman"/>
                <a:cs typeface="Times New Roman"/>
              </a:rPr>
              <a:t>ред. Искендерова </a:t>
            </a:r>
            <a:r>
              <a:rPr sz="1200" dirty="0">
                <a:latin typeface="Times New Roman"/>
                <a:cs typeface="Times New Roman"/>
              </a:rPr>
              <a:t>А.А.  10 </a:t>
            </a:r>
            <a:r>
              <a:rPr sz="1200" spc="-5" dirty="0">
                <a:latin typeface="Times New Roman"/>
                <a:cs typeface="Times New Roman"/>
              </a:rPr>
              <a:t>класс.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История.</a:t>
            </a:r>
            <a:endParaRPr sz="1200" dirty="0">
              <a:latin typeface="Times New Roman"/>
              <a:cs typeface="Times New Roman"/>
            </a:endParaRPr>
          </a:p>
          <a:p>
            <a:pPr marL="12700" marR="43815" algn="ctr">
              <a:lnSpc>
                <a:spcPct val="100000"/>
              </a:lnSpc>
              <a:spcBef>
                <a:spcPts val="10"/>
              </a:spcBef>
            </a:pPr>
            <a:r>
              <a:rPr sz="1200" spc="-5" dirty="0">
                <a:latin typeface="Times New Roman"/>
                <a:cs typeface="Times New Roman"/>
              </a:rPr>
              <a:t>Всеобщая история. Новейшая  история (базовый </a:t>
            </a:r>
            <a:r>
              <a:rPr sz="1200" dirty="0">
                <a:latin typeface="Times New Roman"/>
                <a:cs typeface="Times New Roman"/>
              </a:rPr>
              <a:t>и  </a:t>
            </a:r>
            <a:r>
              <a:rPr sz="1200" spc="-10" dirty="0">
                <a:latin typeface="Times New Roman"/>
                <a:cs typeface="Times New Roman"/>
              </a:rPr>
              <a:t>углублённый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уровни)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32048" y="3361481"/>
            <a:ext cx="1390650" cy="600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850" spc="15" dirty="0">
                <a:latin typeface="Times New Roman"/>
                <a:cs typeface="Times New Roman"/>
              </a:rPr>
              <a:t>И</a:t>
            </a:r>
            <a:r>
              <a:rPr sz="1850" spc="-25" dirty="0">
                <a:latin typeface="Times New Roman"/>
                <a:cs typeface="Times New Roman"/>
              </a:rPr>
              <a:t>з</a:t>
            </a:r>
            <a:r>
              <a:rPr sz="1850" spc="10" dirty="0">
                <a:latin typeface="Times New Roman"/>
                <a:cs typeface="Times New Roman"/>
              </a:rPr>
              <a:t>д</a:t>
            </a:r>
            <a:r>
              <a:rPr sz="1850" spc="-40" dirty="0">
                <a:latin typeface="Times New Roman"/>
                <a:cs typeface="Times New Roman"/>
              </a:rPr>
              <a:t>а</a:t>
            </a:r>
            <a:r>
              <a:rPr sz="1850" spc="10" dirty="0">
                <a:latin typeface="Times New Roman"/>
                <a:cs typeface="Times New Roman"/>
              </a:rPr>
              <a:t>те</a:t>
            </a:r>
            <a:r>
              <a:rPr sz="1850" spc="15" dirty="0">
                <a:latin typeface="Times New Roman"/>
                <a:cs typeface="Times New Roman"/>
              </a:rPr>
              <a:t>ль</a:t>
            </a:r>
            <a:r>
              <a:rPr sz="1850" spc="10" dirty="0">
                <a:latin typeface="Times New Roman"/>
                <a:cs typeface="Times New Roman"/>
              </a:rPr>
              <a:t>ст</a:t>
            </a:r>
            <a:r>
              <a:rPr sz="1850" dirty="0">
                <a:latin typeface="Times New Roman"/>
                <a:cs typeface="Times New Roman"/>
              </a:rPr>
              <a:t>в</a:t>
            </a:r>
            <a:r>
              <a:rPr sz="1850" spc="15" dirty="0">
                <a:latin typeface="Times New Roman"/>
                <a:cs typeface="Times New Roman"/>
              </a:rPr>
              <a:t>о</a:t>
            </a: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850" spc="10" dirty="0">
                <a:latin typeface="Times New Roman"/>
                <a:cs typeface="Times New Roman"/>
              </a:rPr>
              <a:t>«Дрофа»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37514" y="3525226"/>
            <a:ext cx="2262186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1.3.3.1.12.1. </a:t>
            </a:r>
            <a:r>
              <a:rPr sz="1400" spc="-5" dirty="0">
                <a:latin typeface="Times New Roman"/>
                <a:cs typeface="Times New Roman"/>
              </a:rPr>
              <a:t>Шубин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А.В.</a:t>
            </a:r>
            <a:endParaRPr sz="1400" dirty="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Times New Roman"/>
                <a:cs typeface="Times New Roman"/>
              </a:rPr>
              <a:t>10 </a:t>
            </a:r>
            <a:r>
              <a:rPr sz="1400" spc="-5" dirty="0">
                <a:latin typeface="Times New Roman"/>
                <a:cs typeface="Times New Roman"/>
              </a:rPr>
              <a:t>класс. Всеобщая история.  Новейшая история (базовый </a:t>
            </a:r>
            <a:r>
              <a:rPr sz="1400" dirty="0">
                <a:latin typeface="Times New Roman"/>
                <a:cs typeface="Times New Roman"/>
              </a:rPr>
              <a:t>и  </a:t>
            </a:r>
            <a:r>
              <a:rPr sz="1400" spc="-10" dirty="0">
                <a:latin typeface="Times New Roman"/>
                <a:cs typeface="Times New Roman"/>
              </a:rPr>
              <a:t>углублённый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уровни)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32040" y="4838621"/>
            <a:ext cx="1699260" cy="6000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850" spc="5" dirty="0">
                <a:latin typeface="Times New Roman"/>
                <a:cs typeface="Times New Roman"/>
              </a:rPr>
              <a:t>Издательство</a:t>
            </a: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850" dirty="0">
                <a:latin typeface="Times New Roman"/>
                <a:cs typeface="Times New Roman"/>
              </a:rPr>
              <a:t>«Русское</a:t>
            </a:r>
            <a:r>
              <a:rPr sz="1850" spc="-30" dirty="0">
                <a:latin typeface="Times New Roman"/>
                <a:cs typeface="Times New Roman"/>
              </a:rPr>
              <a:t> </a:t>
            </a:r>
            <a:r>
              <a:rPr sz="1850" spc="10" dirty="0">
                <a:latin typeface="Times New Roman"/>
                <a:cs typeface="Times New Roman"/>
              </a:rPr>
              <a:t>слово»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28097" y="4921250"/>
            <a:ext cx="2561603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9695"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1.3.3.1.7.1. </a:t>
            </a:r>
            <a:r>
              <a:rPr sz="1400" spc="-10" dirty="0">
                <a:latin typeface="Times New Roman"/>
                <a:cs typeface="Times New Roman"/>
              </a:rPr>
              <a:t>Никонов </a:t>
            </a:r>
            <a:r>
              <a:rPr sz="1400" spc="-5" dirty="0">
                <a:latin typeface="Times New Roman"/>
                <a:cs typeface="Times New Roman"/>
              </a:rPr>
              <a:t>В.А., </a:t>
            </a:r>
            <a:r>
              <a:rPr sz="1400" spc="-10" dirty="0">
                <a:latin typeface="Times New Roman"/>
                <a:cs typeface="Times New Roman"/>
              </a:rPr>
              <a:t>Девятов  </a:t>
            </a:r>
            <a:r>
              <a:rPr sz="1400" spc="-5" dirty="0">
                <a:latin typeface="Times New Roman"/>
                <a:cs typeface="Times New Roman"/>
              </a:rPr>
              <a:t>С.В. </a:t>
            </a:r>
            <a:r>
              <a:rPr sz="1400" spc="-15" dirty="0">
                <a:latin typeface="Times New Roman"/>
                <a:cs typeface="Times New Roman"/>
              </a:rPr>
              <a:t>Под </a:t>
            </a:r>
            <a:r>
              <a:rPr sz="1400" spc="-5" dirty="0">
                <a:latin typeface="Times New Roman"/>
                <a:cs typeface="Times New Roman"/>
              </a:rPr>
              <a:t>ред. Карпова С.П.10 класс  История. История России </a:t>
            </a:r>
            <a:r>
              <a:rPr sz="1400" dirty="0">
                <a:latin typeface="Times New Roman"/>
                <a:cs typeface="Times New Roman"/>
              </a:rPr>
              <a:t>1914 </a:t>
            </a:r>
            <a:r>
              <a:rPr sz="1400" spc="-45" dirty="0">
                <a:latin typeface="Times New Roman"/>
                <a:cs typeface="Times New Roman"/>
              </a:rPr>
              <a:t>г.−  </a:t>
            </a:r>
            <a:r>
              <a:rPr sz="1400" spc="-10" dirty="0">
                <a:latin typeface="Times New Roman"/>
                <a:cs typeface="Times New Roman"/>
              </a:rPr>
              <a:t>начало </a:t>
            </a:r>
            <a:r>
              <a:rPr sz="1400" spc="-5" dirty="0">
                <a:latin typeface="Times New Roman"/>
                <a:cs typeface="Times New Roman"/>
              </a:rPr>
              <a:t>XXI в. (базовый </a:t>
            </a:r>
            <a:r>
              <a:rPr sz="1400" dirty="0">
                <a:latin typeface="Times New Roman"/>
                <a:cs typeface="Times New Roman"/>
              </a:rPr>
              <a:t>и  </a:t>
            </a:r>
            <a:r>
              <a:rPr sz="1400" spc="-10" dirty="0">
                <a:latin typeface="Times New Roman"/>
                <a:cs typeface="Times New Roman"/>
              </a:rPr>
              <a:t>углублённый </a:t>
            </a:r>
            <a:r>
              <a:rPr sz="1400" dirty="0">
                <a:latin typeface="Times New Roman"/>
                <a:cs typeface="Times New Roman"/>
              </a:rPr>
              <a:t>уровни) (в 2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частях)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089900" y="4921250"/>
            <a:ext cx="210058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1.3.3.1.4.1. </a:t>
            </a:r>
            <a:r>
              <a:rPr sz="1200" spc="-10" dirty="0">
                <a:latin typeface="Times New Roman"/>
                <a:cs typeface="Times New Roman"/>
              </a:rPr>
              <a:t>Загладин </a:t>
            </a:r>
            <a:r>
              <a:rPr sz="1200" spc="-5" dirty="0">
                <a:latin typeface="Times New Roman"/>
                <a:cs typeface="Times New Roman"/>
              </a:rPr>
              <a:t>Н.В.,</a:t>
            </a:r>
            <a:endParaRPr sz="1200" dirty="0">
              <a:latin typeface="Times New Roman"/>
              <a:cs typeface="Times New Roman"/>
            </a:endParaRPr>
          </a:p>
          <a:p>
            <a:pPr marL="12700" algn="ctr">
              <a:lnSpc>
                <a:spcPct val="100000"/>
              </a:lnSpc>
              <a:spcBef>
                <a:spcPts val="5"/>
              </a:spcBef>
            </a:pPr>
            <a:r>
              <a:rPr sz="1200" spc="-5" dirty="0">
                <a:latin typeface="Times New Roman"/>
                <a:cs typeface="Times New Roman"/>
              </a:rPr>
              <a:t>Белоусов Л.С. </a:t>
            </a:r>
            <a:r>
              <a:rPr sz="1200" spc="-15" dirty="0">
                <a:latin typeface="Times New Roman"/>
                <a:cs typeface="Times New Roman"/>
              </a:rPr>
              <a:t>Под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ред.</a:t>
            </a:r>
            <a:endParaRPr sz="1200" dirty="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  <a:spcBef>
                <a:spcPts val="5"/>
              </a:spcBef>
            </a:pPr>
            <a:r>
              <a:rPr sz="1200" spc="-10" dirty="0">
                <a:latin typeface="Times New Roman"/>
                <a:cs typeface="Times New Roman"/>
              </a:rPr>
              <a:t>Карпова </a:t>
            </a:r>
            <a:r>
              <a:rPr sz="1200" spc="-5" dirty="0">
                <a:latin typeface="Times New Roman"/>
                <a:cs typeface="Times New Roman"/>
              </a:rPr>
              <a:t>С.П. </a:t>
            </a:r>
            <a:r>
              <a:rPr sz="1200" spc="-10" dirty="0">
                <a:latin typeface="Times New Roman"/>
                <a:cs typeface="Times New Roman"/>
              </a:rPr>
              <a:t>10–11 </a:t>
            </a:r>
            <a:r>
              <a:rPr sz="1200" spc="-5" dirty="0">
                <a:latin typeface="Times New Roman"/>
                <a:cs typeface="Times New Roman"/>
              </a:rPr>
              <a:t>класс. История.  Всеобщая история. Новейшая  история. </a:t>
            </a:r>
            <a:r>
              <a:rPr sz="1200" dirty="0">
                <a:latin typeface="Times New Roman"/>
                <a:cs typeface="Times New Roman"/>
              </a:rPr>
              <a:t>1914 </a:t>
            </a:r>
            <a:r>
              <a:rPr sz="1200" spc="-20" dirty="0">
                <a:latin typeface="Times New Roman"/>
                <a:cs typeface="Times New Roman"/>
              </a:rPr>
              <a:t>г.−начало </a:t>
            </a:r>
            <a:r>
              <a:rPr sz="1200" spc="-5" dirty="0">
                <a:latin typeface="Times New Roman"/>
                <a:cs typeface="Times New Roman"/>
              </a:rPr>
              <a:t>XXI в.  (базовый </a:t>
            </a:r>
            <a:r>
              <a:rPr sz="1200" dirty="0">
                <a:latin typeface="Times New Roman"/>
                <a:cs typeface="Times New Roman"/>
              </a:rPr>
              <a:t>и </a:t>
            </a:r>
            <a:r>
              <a:rPr sz="1200" spc="-10" dirty="0">
                <a:latin typeface="Times New Roman"/>
                <a:cs typeface="Times New Roman"/>
              </a:rPr>
              <a:t>углублённый</a:t>
            </a:r>
            <a:endParaRPr sz="1200" dirty="0">
              <a:latin typeface="Times New Roman"/>
              <a:cs typeface="Times New Roman"/>
            </a:endParaRPr>
          </a:p>
          <a:p>
            <a:pPr marL="12700" algn="ctr">
              <a:lnSpc>
                <a:spcPct val="100000"/>
              </a:lnSpc>
              <a:spcBef>
                <a:spcPts val="10"/>
              </a:spcBef>
            </a:pPr>
            <a:r>
              <a:rPr sz="1200" dirty="0">
                <a:latin typeface="Times New Roman"/>
                <a:cs typeface="Times New Roman"/>
              </a:rPr>
              <a:t>уровни)</a:t>
            </a:r>
          </a:p>
        </p:txBody>
      </p:sp>
      <p:grpSp>
        <p:nvGrpSpPr>
          <p:cNvPr id="14" name="object 14"/>
          <p:cNvGrpSpPr/>
          <p:nvPr/>
        </p:nvGrpSpPr>
        <p:grpSpPr>
          <a:xfrm>
            <a:off x="2146300" y="1720850"/>
            <a:ext cx="5596890" cy="4513580"/>
            <a:chOff x="2118626" y="1757866"/>
            <a:chExt cx="5596890" cy="4513580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52294" y="3462795"/>
              <a:ext cx="895572" cy="119966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18626" y="5068806"/>
              <a:ext cx="753884" cy="119699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48534" y="1757866"/>
              <a:ext cx="724477" cy="105463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94240" y="1757866"/>
              <a:ext cx="730492" cy="105463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71340" y="1787273"/>
              <a:ext cx="775939" cy="102523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73019" y="5068806"/>
              <a:ext cx="767919" cy="120233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62495" y="1786605"/>
              <a:ext cx="852798" cy="102589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62495" y="3462795"/>
              <a:ext cx="852798" cy="119966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62495" y="5034052"/>
              <a:ext cx="852798" cy="1231746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3750810" y="3618632"/>
            <a:ext cx="248158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tabLst>
                <a:tab pos="895985" algn="l"/>
              </a:tabLst>
            </a:pPr>
            <a:r>
              <a:rPr sz="1200" dirty="0">
                <a:latin typeface="Georgia" pitchFamily="18" charset="0"/>
                <a:cs typeface="Times New Roman"/>
              </a:rPr>
              <a:t>1.3.3.1.13.1. Волобуев О.В., </a:t>
            </a:r>
            <a:r>
              <a:rPr sz="1200" spc="-5" dirty="0">
                <a:latin typeface="Georgia" pitchFamily="18" charset="0"/>
                <a:cs typeface="Times New Roman"/>
              </a:rPr>
              <a:t>Карпачёв С.П.,  Клоков</a:t>
            </a:r>
            <a:r>
              <a:rPr sz="1200" spc="10" dirty="0">
                <a:latin typeface="Georgia" pitchFamily="18" charset="0"/>
                <a:cs typeface="Times New Roman"/>
              </a:rPr>
              <a:t> </a:t>
            </a:r>
            <a:r>
              <a:rPr sz="1200" spc="-5" dirty="0">
                <a:latin typeface="Georgia" pitchFamily="18" charset="0"/>
                <a:cs typeface="Times New Roman"/>
              </a:rPr>
              <a:t>В.А.	</a:t>
            </a:r>
            <a:r>
              <a:rPr sz="1200" dirty="0">
                <a:latin typeface="Georgia" pitchFamily="18" charset="0"/>
                <a:cs typeface="Times New Roman"/>
              </a:rPr>
              <a:t>10 </a:t>
            </a:r>
            <a:r>
              <a:rPr sz="1200" spc="-5" dirty="0">
                <a:latin typeface="Georgia" pitchFamily="18" charset="0"/>
                <a:cs typeface="Times New Roman"/>
              </a:rPr>
              <a:t>класс. История</a:t>
            </a:r>
            <a:r>
              <a:rPr sz="1200" spc="-20" dirty="0">
                <a:latin typeface="Georgia" pitchFamily="18" charset="0"/>
                <a:cs typeface="Times New Roman"/>
              </a:rPr>
              <a:t> </a:t>
            </a:r>
            <a:r>
              <a:rPr sz="1200" spc="-5" dirty="0">
                <a:latin typeface="Georgia" pitchFamily="18" charset="0"/>
                <a:cs typeface="Times New Roman"/>
              </a:rPr>
              <a:t>России.</a:t>
            </a:r>
            <a:endParaRPr sz="1200" dirty="0">
              <a:latin typeface="Georgia" pitchFamily="18" charset="0"/>
              <a:cs typeface="Times New Roman"/>
            </a:endParaRPr>
          </a:p>
          <a:p>
            <a:pPr marL="12700" algn="ctr"/>
            <a:r>
              <a:rPr sz="1200" spc="-5" dirty="0">
                <a:latin typeface="Georgia" pitchFamily="18" charset="0"/>
                <a:cs typeface="Times New Roman"/>
              </a:rPr>
              <a:t>Начало XX- начало XXI</a:t>
            </a:r>
            <a:r>
              <a:rPr sz="1200" spc="20" dirty="0">
                <a:latin typeface="Georgia" pitchFamily="18" charset="0"/>
                <a:cs typeface="Times New Roman"/>
              </a:rPr>
              <a:t> </a:t>
            </a:r>
            <a:r>
              <a:rPr sz="1200" spc="-5" dirty="0">
                <a:latin typeface="Georgia" pitchFamily="18" charset="0"/>
                <a:cs typeface="Times New Roman"/>
              </a:rPr>
              <a:t>века</a:t>
            </a:r>
            <a:endParaRPr sz="1200" dirty="0">
              <a:latin typeface="Georgia" pitchFamily="18" charset="0"/>
              <a:cs typeface="Times New Roman"/>
            </a:endParaRPr>
          </a:p>
          <a:p>
            <a:pPr marL="12700" algn="ctr"/>
            <a:r>
              <a:rPr sz="1200" spc="-5" dirty="0">
                <a:latin typeface="Georgia" pitchFamily="18" charset="0"/>
                <a:cs typeface="Times New Roman"/>
              </a:rPr>
              <a:t>(базовый</a:t>
            </a:r>
            <a:r>
              <a:rPr sz="1200" dirty="0">
                <a:latin typeface="Georgia" pitchFamily="18" charset="0"/>
                <a:cs typeface="Times New Roman"/>
              </a:rPr>
              <a:t> </a:t>
            </a:r>
            <a:r>
              <a:rPr sz="1200" spc="-5" dirty="0">
                <a:latin typeface="Georgia" pitchFamily="18" charset="0"/>
                <a:cs typeface="Times New Roman"/>
              </a:rPr>
              <a:t>уровень)</a:t>
            </a:r>
            <a:endParaRPr sz="1200" dirty="0">
              <a:latin typeface="Georgia" pitchFamily="18" charset="0"/>
              <a:cs typeface="Times New Roman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305"/>
              </a:lnSpc>
            </a:pPr>
            <a:fld id="{81D60167-4931-47E6-BA6A-407CBD079E47}" type="slidenum">
              <a:rPr spc="10" dirty="0"/>
              <a:pPr marL="38100">
                <a:lnSpc>
                  <a:spcPts val="1305"/>
                </a:lnSpc>
              </a:pPr>
              <a:t>30</a:t>
            </a:fld>
            <a:endParaRPr spc="1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99027" y="6439363"/>
            <a:ext cx="163830" cy="161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5"/>
              </a:lnSpc>
            </a:pPr>
            <a:r>
              <a:rPr sz="1250" spc="5" dirty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r>
              <a:rPr sz="1250" spc="10" dirty="0">
                <a:solidFill>
                  <a:srgbClr val="888888"/>
                </a:solidFill>
                <a:latin typeface="Calibri"/>
                <a:cs typeface="Calibri"/>
              </a:rPr>
              <a:t>4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1324" y="765378"/>
            <a:ext cx="10696575" cy="278765"/>
          </a:xfrm>
          <a:custGeom>
            <a:avLst/>
            <a:gdLst/>
            <a:ahLst/>
            <a:cxnLst/>
            <a:rect l="l" t="t" r="r" b="b"/>
            <a:pathLst>
              <a:path w="10696575" h="278765">
                <a:moveTo>
                  <a:pt x="10696054" y="278690"/>
                </a:moveTo>
                <a:lnTo>
                  <a:pt x="10696054" y="0"/>
                </a:lnTo>
                <a:lnTo>
                  <a:pt x="0" y="0"/>
                </a:lnTo>
                <a:lnTo>
                  <a:pt x="0" y="278690"/>
                </a:lnTo>
                <a:lnTo>
                  <a:pt x="10696054" y="278690"/>
                </a:lnTo>
                <a:close/>
              </a:path>
            </a:pathLst>
          </a:custGeom>
          <a:solidFill>
            <a:srgbClr val="2947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-1324" y="6513080"/>
            <a:ext cx="10696575" cy="278130"/>
          </a:xfrm>
          <a:custGeom>
            <a:avLst/>
            <a:gdLst/>
            <a:ahLst/>
            <a:cxnLst/>
            <a:rect l="l" t="t" r="r" b="b"/>
            <a:pathLst>
              <a:path w="10696575" h="278129">
                <a:moveTo>
                  <a:pt x="10696054" y="278041"/>
                </a:moveTo>
                <a:lnTo>
                  <a:pt x="10696054" y="0"/>
                </a:lnTo>
                <a:lnTo>
                  <a:pt x="0" y="0"/>
                </a:lnTo>
                <a:lnTo>
                  <a:pt x="0" y="278041"/>
                </a:lnTo>
                <a:lnTo>
                  <a:pt x="10696054" y="278041"/>
                </a:lnTo>
                <a:close/>
              </a:path>
            </a:pathLst>
          </a:custGeom>
          <a:solidFill>
            <a:srgbClr val="2947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447372" y="2290631"/>
            <a:ext cx="1625600" cy="3867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350" dirty="0">
                <a:latin typeface="Times New Roman"/>
                <a:cs typeface="Times New Roman"/>
              </a:rPr>
              <a:t>изда</a:t>
            </a:r>
            <a:r>
              <a:rPr sz="2350" spc="5" dirty="0">
                <a:latin typeface="Times New Roman"/>
                <a:cs typeface="Times New Roman"/>
              </a:rPr>
              <a:t>т</a:t>
            </a:r>
            <a:r>
              <a:rPr sz="2350" dirty="0">
                <a:latin typeface="Times New Roman"/>
                <a:cs typeface="Times New Roman"/>
              </a:rPr>
              <a:t>ельс</a:t>
            </a:r>
            <a:r>
              <a:rPr sz="2350" spc="5" dirty="0">
                <a:latin typeface="Times New Roman"/>
                <a:cs typeface="Times New Roman"/>
              </a:rPr>
              <a:t>т</a:t>
            </a:r>
            <a:r>
              <a:rPr sz="2350" spc="10" dirty="0">
                <a:latin typeface="Times New Roman"/>
                <a:cs typeface="Times New Roman"/>
              </a:rPr>
              <a:t>в</a:t>
            </a:r>
            <a:r>
              <a:rPr sz="2350" dirty="0">
                <a:latin typeface="Times New Roman"/>
                <a:cs typeface="Times New Roman"/>
              </a:rPr>
              <a:t>,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5495" y="1699847"/>
            <a:ext cx="9939020" cy="977265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19"/>
              </a:spcBef>
              <a:tabLst>
                <a:tab pos="763270" algn="l"/>
                <a:tab pos="2245360" algn="l"/>
                <a:tab pos="3589654" algn="l"/>
                <a:tab pos="4139565" algn="l"/>
                <a:tab pos="6124575" algn="l"/>
                <a:tab pos="7287259" algn="l"/>
                <a:tab pos="7675245" algn="l"/>
                <a:tab pos="8853805" algn="l"/>
              </a:tabLst>
            </a:pPr>
            <a:r>
              <a:rPr sz="235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Для</a:t>
            </a:r>
            <a:r>
              <a:rPr sz="2350" b="1" dirty="0">
                <a:solidFill>
                  <a:srgbClr val="FF0000"/>
                </a:solidFill>
                <a:latin typeface="Times New Roman"/>
                <a:cs typeface="Times New Roman"/>
              </a:rPr>
              <a:t>	из</a:t>
            </a:r>
            <a:r>
              <a:rPr sz="235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у</a:t>
            </a:r>
            <a:r>
              <a:rPr sz="2350" b="1" dirty="0">
                <a:solidFill>
                  <a:srgbClr val="FF0000"/>
                </a:solidFill>
                <a:latin typeface="Times New Roman"/>
                <a:cs typeface="Times New Roman"/>
              </a:rPr>
              <a:t>чени</a:t>
            </a:r>
            <a:r>
              <a:rPr sz="235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я</a:t>
            </a:r>
            <a:r>
              <a:rPr sz="2350" b="1" dirty="0">
                <a:solidFill>
                  <a:srgbClr val="FF0000"/>
                </a:solidFill>
                <a:latin typeface="Times New Roman"/>
                <a:cs typeface="Times New Roman"/>
              </a:rPr>
              <a:t>	истори</a:t>
            </a:r>
            <a:r>
              <a:rPr sz="2350" b="1" spc="10" dirty="0">
                <a:solidFill>
                  <a:srgbClr val="FF0000"/>
                </a:solidFill>
                <a:latin typeface="Times New Roman"/>
                <a:cs typeface="Times New Roman"/>
              </a:rPr>
              <a:t>и</a:t>
            </a:r>
            <a:r>
              <a:rPr sz="2350" b="1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sz="235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на</a:t>
            </a:r>
            <a:r>
              <a:rPr sz="2350" b="1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sz="235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углубл</a:t>
            </a:r>
            <a:r>
              <a:rPr sz="2350" b="1" dirty="0">
                <a:solidFill>
                  <a:srgbClr val="FF0000"/>
                </a:solidFill>
                <a:latin typeface="Times New Roman"/>
                <a:cs typeface="Times New Roman"/>
              </a:rPr>
              <a:t>енн</a:t>
            </a:r>
            <a:r>
              <a:rPr sz="2350" b="1" spc="10" dirty="0">
                <a:solidFill>
                  <a:srgbClr val="FF0000"/>
                </a:solidFill>
                <a:latin typeface="Times New Roman"/>
                <a:cs typeface="Times New Roman"/>
              </a:rPr>
              <a:t>ом</a:t>
            </a:r>
            <a:r>
              <a:rPr sz="2350" b="1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sz="235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уровне</a:t>
            </a:r>
            <a:r>
              <a:rPr sz="2350" b="1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sz="235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в</a:t>
            </a:r>
            <a:r>
              <a:rPr sz="2350" b="1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sz="235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10-11-х</a:t>
            </a:r>
            <a:r>
              <a:rPr sz="2350" b="1" dirty="0">
                <a:solidFill>
                  <a:srgbClr val="FF0000"/>
                </a:solidFill>
                <a:latin typeface="Times New Roman"/>
                <a:cs typeface="Times New Roman"/>
              </a:rPr>
              <a:t>	класс</a:t>
            </a:r>
            <a:r>
              <a:rPr sz="235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ах</a:t>
            </a:r>
            <a:endParaRPr sz="2350">
              <a:latin typeface="Times New Roman"/>
              <a:cs typeface="Times New Roman"/>
            </a:endParaRPr>
          </a:p>
          <a:p>
            <a:pPr marR="8255" algn="r">
              <a:lnSpc>
                <a:spcPct val="100000"/>
              </a:lnSpc>
              <a:spcBef>
                <a:spcPts val="930"/>
              </a:spcBef>
            </a:pPr>
            <a:r>
              <a:rPr sz="2350" spc="5" dirty="0">
                <a:latin typeface="Times New Roman"/>
                <a:cs typeface="Times New Roman"/>
              </a:rPr>
              <a:t>представленных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5286" y="2175190"/>
            <a:ext cx="5955665" cy="9734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3100"/>
              </a:lnSpc>
              <a:spcBef>
                <a:spcPts val="90"/>
              </a:spcBef>
              <a:tabLst>
                <a:tab pos="2124075" algn="l"/>
                <a:tab pos="4726305" algn="l"/>
              </a:tabLst>
            </a:pPr>
            <a:r>
              <a:rPr sz="2350" dirty="0">
                <a:latin typeface="Times New Roman"/>
                <a:cs typeface="Times New Roman"/>
              </a:rPr>
              <a:t>используютс</a:t>
            </a:r>
            <a:r>
              <a:rPr sz="2350" spc="5" dirty="0">
                <a:latin typeface="Times New Roman"/>
                <a:cs typeface="Times New Roman"/>
              </a:rPr>
              <a:t>я</a:t>
            </a:r>
            <a:r>
              <a:rPr sz="2350" dirty="0">
                <a:latin typeface="Times New Roman"/>
                <a:cs typeface="Times New Roman"/>
              </a:rPr>
              <a:t>	с</a:t>
            </a:r>
            <a:r>
              <a:rPr sz="2350" spc="5" dirty="0">
                <a:latin typeface="Times New Roman"/>
                <a:cs typeface="Times New Roman"/>
              </a:rPr>
              <a:t>оотв</a:t>
            </a:r>
            <a:r>
              <a:rPr sz="2350" dirty="0">
                <a:latin typeface="Times New Roman"/>
                <a:cs typeface="Times New Roman"/>
              </a:rPr>
              <a:t>е</a:t>
            </a:r>
            <a:r>
              <a:rPr sz="2350" spc="5" dirty="0">
                <a:latin typeface="Times New Roman"/>
                <a:cs typeface="Times New Roman"/>
              </a:rPr>
              <a:t>т</a:t>
            </a:r>
            <a:r>
              <a:rPr sz="2350" dirty="0">
                <a:latin typeface="Times New Roman"/>
                <a:cs typeface="Times New Roman"/>
              </a:rPr>
              <a:t>с</a:t>
            </a:r>
            <a:r>
              <a:rPr sz="2350" spc="10" dirty="0">
                <a:latin typeface="Times New Roman"/>
                <a:cs typeface="Times New Roman"/>
              </a:rPr>
              <a:t>твующие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spc="5" dirty="0">
                <a:latin typeface="Times New Roman"/>
                <a:cs typeface="Times New Roman"/>
              </a:rPr>
              <a:t>у</a:t>
            </a:r>
            <a:r>
              <a:rPr sz="2350" dirty="0">
                <a:latin typeface="Times New Roman"/>
                <a:cs typeface="Times New Roman"/>
              </a:rPr>
              <a:t>чебник</a:t>
            </a:r>
            <a:r>
              <a:rPr sz="2350" spc="5" dirty="0">
                <a:latin typeface="Times New Roman"/>
                <a:cs typeface="Times New Roman"/>
              </a:rPr>
              <a:t>и  в </a:t>
            </a:r>
            <a:r>
              <a:rPr sz="2350" spc="5" dirty="0" smtClean="0">
                <a:latin typeface="Times New Roman"/>
                <a:cs typeface="Times New Roman"/>
              </a:rPr>
              <a:t>ФПУ-20</a:t>
            </a:r>
            <a:r>
              <a:rPr lang="ru-RU" sz="2350" spc="5" dirty="0" smtClean="0">
                <a:latin typeface="Times New Roman"/>
                <a:cs typeface="Times New Roman"/>
              </a:rPr>
              <a:t>20</a:t>
            </a:r>
            <a:r>
              <a:rPr sz="2350" spc="-10" dirty="0" smtClean="0">
                <a:latin typeface="Times New Roman"/>
                <a:cs typeface="Times New Roman"/>
              </a:rPr>
              <a:t> </a:t>
            </a:r>
            <a:r>
              <a:rPr sz="2350" b="1" dirty="0">
                <a:solidFill>
                  <a:srgbClr val="0000FF"/>
                </a:solidFill>
                <a:latin typeface="Times New Roman"/>
                <a:cs typeface="Times New Roman"/>
              </a:rPr>
              <a:t>https://fpu.edu.ru/fpu</a:t>
            </a:r>
            <a:endParaRPr sz="235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874410" y="187164"/>
            <a:ext cx="8942726" cy="1275159"/>
          </a:xfrm>
          <a:ln/>
        </p:spPr>
        <p:txBody>
          <a:bodyPr tIns="13958"/>
          <a:lstStyle/>
          <a:p>
            <a:pPr marL="14483" indent="465270" algn="l">
              <a:spcBef>
                <a:spcPts val="114"/>
              </a:spcBef>
              <a:tabLst>
                <a:tab pos="14483" algn="l"/>
                <a:tab pos="521391" algn="l"/>
                <a:tab pos="1042782" algn="l"/>
                <a:tab pos="1564173" algn="l"/>
                <a:tab pos="2085564" algn="l"/>
                <a:tab pos="2606954" algn="l"/>
                <a:tab pos="3128345" algn="l"/>
                <a:tab pos="3649736" algn="l"/>
                <a:tab pos="4171127" algn="l"/>
                <a:tab pos="4692518" algn="l"/>
                <a:tab pos="5213909" algn="l"/>
                <a:tab pos="5735300" algn="l"/>
                <a:tab pos="6256691" algn="l"/>
                <a:tab pos="6778081" algn="l"/>
                <a:tab pos="7299472" algn="l"/>
                <a:tab pos="7820863" algn="l"/>
                <a:tab pos="8342254" algn="l"/>
              </a:tabLst>
            </a:pPr>
            <a:r>
              <a:rPr lang="en-US" sz="3200" b="1" dirty="0" err="1">
                <a:solidFill>
                  <a:srgbClr val="005A9E"/>
                </a:solidFill>
                <a:latin typeface="Times New Roman" pitchFamily="18" charset="0"/>
              </a:rPr>
              <a:t>Новый</a:t>
            </a:r>
            <a:r>
              <a:rPr lang="en-US" sz="3200" b="1" dirty="0">
                <a:solidFill>
                  <a:srgbClr val="005A9E"/>
                </a:solidFill>
                <a:latin typeface="Times New Roman" pitchFamily="18" charset="0"/>
              </a:rPr>
              <a:t> учебно-</a:t>
            </a:r>
            <a:r>
              <a:rPr lang="en-US" sz="3200" b="1" dirty="0" err="1">
                <a:solidFill>
                  <a:srgbClr val="005A9E"/>
                </a:solidFill>
                <a:latin typeface="Times New Roman" pitchFamily="18" charset="0"/>
              </a:rPr>
              <a:t>методический</a:t>
            </a:r>
            <a:r>
              <a:rPr lang="en-US" sz="3200" b="1" dirty="0">
                <a:solidFill>
                  <a:srgbClr val="005A9E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5A9E"/>
                </a:solidFill>
                <a:latin typeface="Times New Roman" pitchFamily="18" charset="0"/>
              </a:rPr>
              <a:t>комплекс</a:t>
            </a:r>
            <a:r>
              <a:rPr lang="en-US" sz="3200" b="1" dirty="0">
                <a:solidFill>
                  <a:srgbClr val="005A9E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5A9E"/>
                </a:solidFill>
                <a:latin typeface="Times New Roman" pitchFamily="18" charset="0"/>
              </a:rPr>
              <a:t>по</a:t>
            </a:r>
            <a:r>
              <a:rPr lang="en-US" sz="3200" b="1" dirty="0">
                <a:solidFill>
                  <a:srgbClr val="005A9E"/>
                </a:solidFill>
                <a:latin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005A9E"/>
                </a:solidFill>
                <a:latin typeface="Times New Roman" pitchFamily="18" charset="0"/>
              </a:rPr>
              <a:t>обществознанию</a:t>
            </a:r>
            <a:r>
              <a:rPr lang="en-US" sz="3200" b="1" dirty="0">
                <a:solidFill>
                  <a:srgbClr val="005A9E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5A9E"/>
                </a:solidFill>
                <a:latin typeface="Times New Roman" pitchFamily="18" charset="0"/>
              </a:rPr>
              <a:t>издательства</a:t>
            </a:r>
            <a:r>
              <a:rPr lang="en-US" sz="3200" b="1" dirty="0">
                <a:solidFill>
                  <a:srgbClr val="005A9E"/>
                </a:solidFill>
                <a:latin typeface="Times New Roman" pitchFamily="18" charset="0"/>
              </a:rPr>
              <a:t> «</a:t>
            </a:r>
            <a:r>
              <a:rPr lang="en-US" sz="3200" b="1" dirty="0" err="1">
                <a:solidFill>
                  <a:srgbClr val="005A9E"/>
                </a:solidFill>
                <a:latin typeface="Times New Roman" pitchFamily="18" charset="0"/>
              </a:rPr>
              <a:t>Русское</a:t>
            </a:r>
            <a:r>
              <a:rPr lang="en-US" sz="3200" b="1" dirty="0">
                <a:solidFill>
                  <a:srgbClr val="005A9E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5A9E"/>
                </a:solidFill>
                <a:latin typeface="Times New Roman" pitchFamily="18" charset="0"/>
              </a:rPr>
              <a:t>слово</a:t>
            </a:r>
            <a:r>
              <a:rPr lang="en-US" sz="3200" b="1" dirty="0">
                <a:solidFill>
                  <a:srgbClr val="005A9E"/>
                </a:solidFill>
                <a:latin typeface="Times New Roman" pitchFamily="18" charset="0"/>
              </a:rPr>
              <a:t>»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2282" y="1408098"/>
            <a:ext cx="1927040" cy="259404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3581" y="1369617"/>
            <a:ext cx="1932610" cy="259754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377" y="4582877"/>
            <a:ext cx="1995729" cy="26745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78354" y="4432447"/>
            <a:ext cx="2105263" cy="280045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36768" y="1374864"/>
            <a:ext cx="1995731" cy="264127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79672" y="4789282"/>
            <a:ext cx="2420867" cy="26167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95220" y="4789282"/>
            <a:ext cx="2248214" cy="264127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18816" y="1397604"/>
            <a:ext cx="4058294" cy="2697251"/>
            <a:chOff x="64" y="799"/>
            <a:chExt cx="2186" cy="1542"/>
          </a:xfrm>
        </p:grpSpPr>
        <p:pic>
          <p:nvPicPr>
            <p:cNvPr id="8202" name="Picture 1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175" y="799"/>
              <a:ext cx="1075" cy="1529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8203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4" y="799"/>
              <a:ext cx="1090" cy="1542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</p:grpSp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2942543" y="4245284"/>
            <a:ext cx="4800891" cy="347887"/>
          </a:xfrm>
          <a:prstGeom prst="rect">
            <a:avLst/>
          </a:prstGeom>
          <a:solidFill>
            <a:srgbClr val="BADFE2"/>
          </a:solidFill>
          <a:ln w="25920" cap="flat">
            <a:solidFill>
              <a:srgbClr val="88A3A7"/>
            </a:solidFill>
            <a:round/>
            <a:headEnd/>
            <a:tailEnd/>
          </a:ln>
          <a:effectLst/>
        </p:spPr>
        <p:txBody>
          <a:bodyPr lIns="0" tIns="70203" rIns="0" bIns="0">
            <a:spAutoFit/>
          </a:bodyPr>
          <a:lstStyle/>
          <a:p>
            <a:pPr algn="ctr">
              <a:spcBef>
                <a:spcPts val="557"/>
              </a:spcBef>
              <a:tabLst>
                <a:tab pos="521391" algn="l"/>
                <a:tab pos="1042782" algn="l"/>
                <a:tab pos="1564173" algn="l"/>
                <a:tab pos="2085564" algn="l"/>
                <a:tab pos="2606954" algn="l"/>
                <a:tab pos="3128345" algn="l"/>
                <a:tab pos="3649736" algn="l"/>
                <a:tab pos="4171127" algn="l"/>
              </a:tabLst>
            </a:pPr>
            <a:r>
              <a:rPr lang="en-US" b="1" dirty="0" err="1">
                <a:solidFill>
                  <a:srgbClr val="00477D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Электронная</a:t>
            </a:r>
            <a:r>
              <a:rPr lang="en-US" b="1" dirty="0">
                <a:solidFill>
                  <a:srgbClr val="00477D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b="1" dirty="0" err="1">
                <a:solidFill>
                  <a:srgbClr val="00477D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форма</a:t>
            </a:r>
            <a:r>
              <a:rPr lang="en-US" b="1" dirty="0">
                <a:solidFill>
                  <a:srgbClr val="00477D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b="1" dirty="0" err="1">
                <a:solidFill>
                  <a:srgbClr val="00477D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учебника</a:t>
            </a:r>
            <a:endParaRPr lang="en-US" b="1" dirty="0">
              <a:solidFill>
                <a:srgbClr val="00477D"/>
              </a:solidFill>
              <a:latin typeface="Times New Roman" pitchFamily="18" charset="0"/>
              <a:ea typeface="Noto Sans SC Regular" charset="0"/>
              <a:cs typeface="Noto Sans SC Regular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711687" y="216900"/>
            <a:ext cx="7290449" cy="1275160"/>
          </a:xfrm>
          <a:ln/>
        </p:spPr>
        <p:txBody>
          <a:bodyPr tIns="13958"/>
          <a:lstStyle/>
          <a:p>
            <a:pPr marL="14483" algn="l">
              <a:spcBef>
                <a:spcPts val="114"/>
              </a:spcBef>
              <a:tabLst>
                <a:tab pos="521391" algn="l"/>
                <a:tab pos="1042782" algn="l"/>
                <a:tab pos="1564173" algn="l"/>
                <a:tab pos="2085564" algn="l"/>
                <a:tab pos="2606954" algn="l"/>
                <a:tab pos="3128345" algn="l"/>
                <a:tab pos="3649736" algn="l"/>
                <a:tab pos="4171127" algn="l"/>
                <a:tab pos="4692518" algn="l"/>
                <a:tab pos="5213909" algn="l"/>
                <a:tab pos="5735300" algn="l"/>
                <a:tab pos="6256691" algn="l"/>
                <a:tab pos="6778081" algn="l"/>
              </a:tabLst>
            </a:pPr>
            <a:r>
              <a:rPr lang="en-US" sz="3200" b="1" dirty="0" err="1">
                <a:solidFill>
                  <a:srgbClr val="00477D"/>
                </a:solidFill>
                <a:latin typeface="Times New Roman" pitchFamily="18" charset="0"/>
              </a:rPr>
              <a:t>Единый</a:t>
            </a:r>
            <a:r>
              <a:rPr lang="en-US" sz="3200" b="1" dirty="0">
                <a:solidFill>
                  <a:srgbClr val="00477D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477D"/>
                </a:solidFill>
                <a:latin typeface="Times New Roman" pitchFamily="18" charset="0"/>
              </a:rPr>
              <a:t>навигатор</a:t>
            </a:r>
            <a:r>
              <a:rPr lang="en-US" sz="3200" b="1" dirty="0">
                <a:solidFill>
                  <a:srgbClr val="00477D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477D"/>
                </a:solidFill>
                <a:latin typeface="Times New Roman" pitchFamily="18" charset="0"/>
              </a:rPr>
              <a:t>по</a:t>
            </a:r>
            <a:r>
              <a:rPr lang="en-US" sz="3200" b="1" dirty="0">
                <a:solidFill>
                  <a:srgbClr val="00477D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477D"/>
                </a:solidFill>
                <a:latin typeface="Times New Roman" pitchFamily="18" charset="0"/>
              </a:rPr>
              <a:t>всем</a:t>
            </a:r>
            <a:r>
              <a:rPr lang="en-US" sz="3200" b="1" dirty="0">
                <a:solidFill>
                  <a:srgbClr val="00477D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477D"/>
                </a:solidFill>
                <a:latin typeface="Times New Roman" pitchFamily="18" charset="0"/>
              </a:rPr>
              <a:t>учебникам</a:t>
            </a:r>
            <a:endParaRPr lang="en-US" sz="3200" b="1" dirty="0">
              <a:solidFill>
                <a:srgbClr val="00477D"/>
              </a:solidFill>
              <a:latin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4831"/>
            <a:ext cx="4292212" cy="585278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1404" y="4651096"/>
            <a:ext cx="5940778" cy="1159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1870" y="1822656"/>
            <a:ext cx="5979765" cy="93056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61404" y="2810949"/>
            <a:ext cx="5940778" cy="177018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57691" y="5891271"/>
            <a:ext cx="5940778" cy="15410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35163" y="914828"/>
            <a:ext cx="5994615" cy="81512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8218" y="1520047"/>
            <a:ext cx="3380674" cy="1276909"/>
          </a:xfrm>
          <a:ln/>
        </p:spPr>
        <p:txBody>
          <a:bodyPr tIns="13320"/>
          <a:lstStyle/>
          <a:p>
            <a:pPr marL="12700" algn="l">
              <a:lnSpc>
                <a:spcPct val="100000"/>
              </a:lnSpc>
              <a:spcBef>
                <a:spcPts val="113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sz="2000" b="1">
                <a:solidFill>
                  <a:srgbClr val="585858"/>
                </a:solidFill>
                <a:latin typeface="Arial" charset="0"/>
              </a:rPr>
              <a:t>Авторы: Л.Н. Боголюбов и др.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300" y="2482850"/>
            <a:ext cx="941242" cy="82561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0886" y="1227932"/>
            <a:ext cx="10671122" cy="3328709"/>
            <a:chOff x="15" y="702"/>
            <a:chExt cx="7664" cy="1903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" y="794"/>
              <a:ext cx="6920" cy="17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46" y="702"/>
              <a:ext cx="1533" cy="190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69" y="825"/>
              <a:ext cx="1163" cy="153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</p:grp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4921" y="680435"/>
            <a:ext cx="6328321" cy="4198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85771" y="858853"/>
            <a:ext cx="96073" cy="6122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02980" y="680435"/>
            <a:ext cx="1030354" cy="4198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8918129" y="6741378"/>
            <a:ext cx="1390977" cy="179536"/>
          </a:xfrm>
          <a:prstGeom prst="rect">
            <a:avLst/>
          </a:prstGeom>
          <a:solidFill>
            <a:srgbClr val="0364C0"/>
          </a:solidFill>
          <a:ln w="9525" cap="flat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431800">
              <a:lnSpc>
                <a:spcPts val="14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1200" b="1">
                <a:solidFill>
                  <a:srgbClr val="FFFFFF"/>
                </a:solidFill>
                <a:ea typeface="Noto Sans SC Regular" charset="0"/>
                <a:cs typeface="Noto Sans SC Regular" charset="0"/>
              </a:rPr>
              <a:t>1.3.3.9.1.2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8918129" y="5167107"/>
            <a:ext cx="1389585" cy="1581268"/>
            <a:chOff x="6405" y="2954"/>
            <a:chExt cx="998" cy="904"/>
          </a:xfrm>
        </p:grpSpPr>
        <p:sp>
          <p:nvSpPr>
            <p:cNvPr id="7180" name="AutoShape 12"/>
            <p:cNvSpPr>
              <a:spLocks noChangeArrowheads="1"/>
            </p:cNvSpPr>
            <p:nvPr/>
          </p:nvSpPr>
          <p:spPr bwMode="auto">
            <a:xfrm>
              <a:off x="6405" y="3701"/>
              <a:ext cx="998" cy="157"/>
            </a:xfrm>
            <a:custGeom>
              <a:avLst/>
              <a:gdLst>
                <a:gd name="G0" fmla="+- 4408 0 0"/>
                <a:gd name="G1" fmla="+- 697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586865" y="0"/>
                  </a:moveTo>
                  <a:lnTo>
                    <a:pt x="0" y="0"/>
                  </a:lnTo>
                  <a:lnTo>
                    <a:pt x="0" y="162826"/>
                  </a:lnTo>
                  <a:lnTo>
                    <a:pt x="762126" y="162826"/>
                  </a:lnTo>
                  <a:lnTo>
                    <a:pt x="762126" y="187947"/>
                  </a:lnTo>
                  <a:lnTo>
                    <a:pt x="730757" y="187947"/>
                  </a:lnTo>
                  <a:lnTo>
                    <a:pt x="793496" y="250596"/>
                  </a:lnTo>
                  <a:lnTo>
                    <a:pt x="856106" y="187947"/>
                  </a:lnTo>
                  <a:lnTo>
                    <a:pt x="824738" y="187947"/>
                  </a:lnTo>
                  <a:lnTo>
                    <a:pt x="824738" y="162826"/>
                  </a:lnTo>
                  <a:lnTo>
                    <a:pt x="1586865" y="162826"/>
                  </a:lnTo>
                  <a:lnTo>
                    <a:pt x="1586865" y="0"/>
                  </a:lnTo>
                  <a:close/>
                </a:path>
              </a:pathLst>
            </a:custGeom>
            <a:solidFill>
              <a:srgbClr val="0364C0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1" name="AutoShape 13"/>
            <p:cNvSpPr>
              <a:spLocks noChangeArrowheads="1"/>
            </p:cNvSpPr>
            <p:nvPr/>
          </p:nvSpPr>
          <p:spPr bwMode="auto">
            <a:xfrm>
              <a:off x="6405" y="3701"/>
              <a:ext cx="998" cy="157"/>
            </a:xfrm>
            <a:custGeom>
              <a:avLst/>
              <a:gdLst>
                <a:gd name="G0" fmla="+- 4408 0 0"/>
                <a:gd name="G1" fmla="+- 697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586865" y="162826"/>
                  </a:moveTo>
                  <a:lnTo>
                    <a:pt x="824738" y="162826"/>
                  </a:lnTo>
                  <a:lnTo>
                    <a:pt x="824738" y="187947"/>
                  </a:lnTo>
                  <a:lnTo>
                    <a:pt x="856106" y="187947"/>
                  </a:lnTo>
                  <a:lnTo>
                    <a:pt x="793496" y="250596"/>
                  </a:lnTo>
                  <a:lnTo>
                    <a:pt x="730757" y="187947"/>
                  </a:lnTo>
                  <a:lnTo>
                    <a:pt x="762126" y="187947"/>
                  </a:lnTo>
                  <a:lnTo>
                    <a:pt x="762126" y="162826"/>
                  </a:lnTo>
                  <a:lnTo>
                    <a:pt x="0" y="162826"/>
                  </a:lnTo>
                  <a:lnTo>
                    <a:pt x="0" y="0"/>
                  </a:lnTo>
                  <a:lnTo>
                    <a:pt x="1586865" y="0"/>
                  </a:lnTo>
                  <a:lnTo>
                    <a:pt x="1586865" y="162826"/>
                  </a:lnTo>
                  <a:close/>
                </a:path>
              </a:pathLst>
            </a:custGeom>
            <a:noFill/>
            <a:ln w="2556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2" name="AutoShape 14"/>
            <p:cNvSpPr>
              <a:spLocks noChangeArrowheads="1"/>
            </p:cNvSpPr>
            <p:nvPr/>
          </p:nvSpPr>
          <p:spPr bwMode="auto">
            <a:xfrm>
              <a:off x="6405" y="3503"/>
              <a:ext cx="998" cy="199"/>
            </a:xfrm>
            <a:custGeom>
              <a:avLst/>
              <a:gdLst>
                <a:gd name="G0" fmla="+- 4408 0 0"/>
                <a:gd name="G1" fmla="+- 885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586865" y="0"/>
                  </a:moveTo>
                  <a:lnTo>
                    <a:pt x="0" y="0"/>
                  </a:lnTo>
                  <a:lnTo>
                    <a:pt x="0" y="206844"/>
                  </a:lnTo>
                  <a:lnTo>
                    <a:pt x="753618" y="206844"/>
                  </a:lnTo>
                  <a:lnTo>
                    <a:pt x="753618" y="238759"/>
                  </a:lnTo>
                  <a:lnTo>
                    <a:pt x="713867" y="238759"/>
                  </a:lnTo>
                  <a:lnTo>
                    <a:pt x="793496" y="318350"/>
                  </a:lnTo>
                  <a:lnTo>
                    <a:pt x="872998" y="238759"/>
                  </a:lnTo>
                  <a:lnTo>
                    <a:pt x="833247" y="238759"/>
                  </a:lnTo>
                  <a:lnTo>
                    <a:pt x="833247" y="206844"/>
                  </a:lnTo>
                  <a:lnTo>
                    <a:pt x="1586865" y="206844"/>
                  </a:lnTo>
                  <a:lnTo>
                    <a:pt x="1586865" y="0"/>
                  </a:lnTo>
                  <a:close/>
                </a:path>
              </a:pathLst>
            </a:custGeom>
            <a:solidFill>
              <a:srgbClr val="0364C0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3" name="AutoShape 15"/>
            <p:cNvSpPr>
              <a:spLocks noChangeArrowheads="1"/>
            </p:cNvSpPr>
            <p:nvPr/>
          </p:nvSpPr>
          <p:spPr bwMode="auto">
            <a:xfrm>
              <a:off x="6405" y="3503"/>
              <a:ext cx="998" cy="199"/>
            </a:xfrm>
            <a:custGeom>
              <a:avLst/>
              <a:gdLst>
                <a:gd name="G0" fmla="+- 4408 0 0"/>
                <a:gd name="G1" fmla="+- 885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586865" y="206844"/>
                  </a:moveTo>
                  <a:lnTo>
                    <a:pt x="833247" y="206844"/>
                  </a:lnTo>
                  <a:lnTo>
                    <a:pt x="833247" y="238759"/>
                  </a:lnTo>
                  <a:lnTo>
                    <a:pt x="872998" y="238759"/>
                  </a:lnTo>
                  <a:lnTo>
                    <a:pt x="793496" y="318350"/>
                  </a:lnTo>
                  <a:lnTo>
                    <a:pt x="713867" y="238759"/>
                  </a:lnTo>
                  <a:lnTo>
                    <a:pt x="753618" y="238759"/>
                  </a:lnTo>
                  <a:lnTo>
                    <a:pt x="753618" y="206844"/>
                  </a:lnTo>
                  <a:lnTo>
                    <a:pt x="0" y="206844"/>
                  </a:lnTo>
                  <a:lnTo>
                    <a:pt x="0" y="0"/>
                  </a:lnTo>
                  <a:lnTo>
                    <a:pt x="1586865" y="0"/>
                  </a:lnTo>
                  <a:lnTo>
                    <a:pt x="1586865" y="206844"/>
                  </a:lnTo>
                  <a:close/>
                </a:path>
              </a:pathLst>
            </a:custGeom>
            <a:noFill/>
            <a:ln w="2556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4" name="AutoShape 16"/>
            <p:cNvSpPr>
              <a:spLocks noChangeArrowheads="1"/>
            </p:cNvSpPr>
            <p:nvPr/>
          </p:nvSpPr>
          <p:spPr bwMode="auto">
            <a:xfrm>
              <a:off x="6405" y="3317"/>
              <a:ext cx="998" cy="188"/>
            </a:xfrm>
            <a:custGeom>
              <a:avLst/>
              <a:gdLst>
                <a:gd name="G0" fmla="+- 4408 0 0"/>
                <a:gd name="G1" fmla="+- 834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586865" y="0"/>
                  </a:moveTo>
                  <a:lnTo>
                    <a:pt x="0" y="0"/>
                  </a:lnTo>
                  <a:lnTo>
                    <a:pt x="0" y="194944"/>
                  </a:lnTo>
                  <a:lnTo>
                    <a:pt x="755903" y="194944"/>
                  </a:lnTo>
                  <a:lnTo>
                    <a:pt x="755903" y="225044"/>
                  </a:lnTo>
                  <a:lnTo>
                    <a:pt x="718439" y="225044"/>
                  </a:lnTo>
                  <a:lnTo>
                    <a:pt x="793496" y="299973"/>
                  </a:lnTo>
                  <a:lnTo>
                    <a:pt x="868426" y="225044"/>
                  </a:lnTo>
                  <a:lnTo>
                    <a:pt x="830960" y="225044"/>
                  </a:lnTo>
                  <a:lnTo>
                    <a:pt x="830960" y="194944"/>
                  </a:lnTo>
                  <a:lnTo>
                    <a:pt x="1586865" y="194944"/>
                  </a:lnTo>
                  <a:lnTo>
                    <a:pt x="1586865" y="0"/>
                  </a:lnTo>
                  <a:close/>
                </a:path>
              </a:pathLst>
            </a:custGeom>
            <a:solidFill>
              <a:srgbClr val="0364C0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5" name="AutoShape 17"/>
            <p:cNvSpPr>
              <a:spLocks noChangeArrowheads="1"/>
            </p:cNvSpPr>
            <p:nvPr/>
          </p:nvSpPr>
          <p:spPr bwMode="auto">
            <a:xfrm>
              <a:off x="6405" y="3317"/>
              <a:ext cx="998" cy="188"/>
            </a:xfrm>
            <a:custGeom>
              <a:avLst/>
              <a:gdLst>
                <a:gd name="G0" fmla="+- 4408 0 0"/>
                <a:gd name="G1" fmla="+- 834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586865" y="194944"/>
                  </a:moveTo>
                  <a:lnTo>
                    <a:pt x="830960" y="194944"/>
                  </a:lnTo>
                  <a:lnTo>
                    <a:pt x="830960" y="225044"/>
                  </a:lnTo>
                  <a:lnTo>
                    <a:pt x="868426" y="225044"/>
                  </a:lnTo>
                  <a:lnTo>
                    <a:pt x="793496" y="299973"/>
                  </a:lnTo>
                  <a:lnTo>
                    <a:pt x="718439" y="225044"/>
                  </a:lnTo>
                  <a:lnTo>
                    <a:pt x="755903" y="225044"/>
                  </a:lnTo>
                  <a:lnTo>
                    <a:pt x="755903" y="194944"/>
                  </a:lnTo>
                  <a:lnTo>
                    <a:pt x="0" y="194944"/>
                  </a:lnTo>
                  <a:lnTo>
                    <a:pt x="0" y="0"/>
                  </a:lnTo>
                  <a:lnTo>
                    <a:pt x="1586865" y="0"/>
                  </a:lnTo>
                  <a:lnTo>
                    <a:pt x="1586865" y="194944"/>
                  </a:lnTo>
                  <a:close/>
                </a:path>
              </a:pathLst>
            </a:custGeom>
            <a:noFill/>
            <a:ln w="2556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6" name="AutoShape 18"/>
            <p:cNvSpPr>
              <a:spLocks noChangeArrowheads="1"/>
            </p:cNvSpPr>
            <p:nvPr/>
          </p:nvSpPr>
          <p:spPr bwMode="auto">
            <a:xfrm>
              <a:off x="6405" y="3139"/>
              <a:ext cx="998" cy="182"/>
            </a:xfrm>
            <a:custGeom>
              <a:avLst/>
              <a:gdLst>
                <a:gd name="G0" fmla="+- 4408 0 0"/>
                <a:gd name="G1" fmla="+- 806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586865" y="0"/>
                  </a:moveTo>
                  <a:lnTo>
                    <a:pt x="0" y="0"/>
                  </a:lnTo>
                  <a:lnTo>
                    <a:pt x="0" y="188213"/>
                  </a:lnTo>
                  <a:lnTo>
                    <a:pt x="757301" y="188213"/>
                  </a:lnTo>
                  <a:lnTo>
                    <a:pt x="757301" y="217296"/>
                  </a:lnTo>
                  <a:lnTo>
                    <a:pt x="720978" y="217296"/>
                  </a:lnTo>
                  <a:lnTo>
                    <a:pt x="793496" y="289687"/>
                  </a:lnTo>
                  <a:lnTo>
                    <a:pt x="865885" y="217296"/>
                  </a:lnTo>
                  <a:lnTo>
                    <a:pt x="829691" y="217296"/>
                  </a:lnTo>
                  <a:lnTo>
                    <a:pt x="829691" y="188213"/>
                  </a:lnTo>
                  <a:lnTo>
                    <a:pt x="1586865" y="188213"/>
                  </a:lnTo>
                  <a:lnTo>
                    <a:pt x="1586865" y="0"/>
                  </a:lnTo>
                  <a:close/>
                </a:path>
              </a:pathLst>
            </a:custGeom>
            <a:solidFill>
              <a:srgbClr val="0364C0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7" name="AutoShape 19"/>
            <p:cNvSpPr>
              <a:spLocks noChangeArrowheads="1"/>
            </p:cNvSpPr>
            <p:nvPr/>
          </p:nvSpPr>
          <p:spPr bwMode="auto">
            <a:xfrm>
              <a:off x="6405" y="3139"/>
              <a:ext cx="998" cy="182"/>
            </a:xfrm>
            <a:custGeom>
              <a:avLst/>
              <a:gdLst>
                <a:gd name="G0" fmla="+- 4408 0 0"/>
                <a:gd name="G1" fmla="+- 806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586865" y="188213"/>
                  </a:moveTo>
                  <a:lnTo>
                    <a:pt x="829691" y="188213"/>
                  </a:lnTo>
                  <a:lnTo>
                    <a:pt x="829691" y="217296"/>
                  </a:lnTo>
                  <a:lnTo>
                    <a:pt x="865885" y="217296"/>
                  </a:lnTo>
                  <a:lnTo>
                    <a:pt x="793496" y="289687"/>
                  </a:lnTo>
                  <a:lnTo>
                    <a:pt x="720978" y="217296"/>
                  </a:lnTo>
                  <a:lnTo>
                    <a:pt x="757301" y="217296"/>
                  </a:lnTo>
                  <a:lnTo>
                    <a:pt x="757301" y="188213"/>
                  </a:lnTo>
                  <a:lnTo>
                    <a:pt x="0" y="188213"/>
                  </a:lnTo>
                  <a:lnTo>
                    <a:pt x="0" y="0"/>
                  </a:lnTo>
                  <a:lnTo>
                    <a:pt x="1586865" y="0"/>
                  </a:lnTo>
                  <a:lnTo>
                    <a:pt x="1586865" y="188213"/>
                  </a:lnTo>
                  <a:close/>
                </a:path>
              </a:pathLst>
            </a:custGeom>
            <a:noFill/>
            <a:ln w="2556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8" name="AutoShape 20"/>
            <p:cNvSpPr>
              <a:spLocks noChangeArrowheads="1"/>
            </p:cNvSpPr>
            <p:nvPr/>
          </p:nvSpPr>
          <p:spPr bwMode="auto">
            <a:xfrm>
              <a:off x="6405" y="2954"/>
              <a:ext cx="998" cy="186"/>
            </a:xfrm>
            <a:custGeom>
              <a:avLst/>
              <a:gdLst>
                <a:gd name="G0" fmla="+- 4408 0 0"/>
                <a:gd name="G1" fmla="+- 827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586865" y="0"/>
                  </a:moveTo>
                  <a:lnTo>
                    <a:pt x="0" y="0"/>
                  </a:lnTo>
                  <a:lnTo>
                    <a:pt x="0" y="193294"/>
                  </a:lnTo>
                  <a:lnTo>
                    <a:pt x="756284" y="193294"/>
                  </a:lnTo>
                  <a:lnTo>
                    <a:pt x="756284" y="223139"/>
                  </a:lnTo>
                  <a:lnTo>
                    <a:pt x="719074" y="223139"/>
                  </a:lnTo>
                  <a:lnTo>
                    <a:pt x="793496" y="297561"/>
                  </a:lnTo>
                  <a:lnTo>
                    <a:pt x="867791" y="223139"/>
                  </a:lnTo>
                  <a:lnTo>
                    <a:pt x="830579" y="223139"/>
                  </a:lnTo>
                  <a:lnTo>
                    <a:pt x="830579" y="193294"/>
                  </a:lnTo>
                  <a:lnTo>
                    <a:pt x="1586865" y="193294"/>
                  </a:lnTo>
                  <a:lnTo>
                    <a:pt x="1586865" y="0"/>
                  </a:lnTo>
                  <a:close/>
                </a:path>
              </a:pathLst>
            </a:custGeom>
            <a:solidFill>
              <a:srgbClr val="0364C0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9" name="AutoShape 21"/>
            <p:cNvSpPr>
              <a:spLocks noChangeArrowheads="1"/>
            </p:cNvSpPr>
            <p:nvPr/>
          </p:nvSpPr>
          <p:spPr bwMode="auto">
            <a:xfrm>
              <a:off x="6405" y="2954"/>
              <a:ext cx="998" cy="186"/>
            </a:xfrm>
            <a:custGeom>
              <a:avLst/>
              <a:gdLst>
                <a:gd name="G0" fmla="+- 4408 0 0"/>
                <a:gd name="G1" fmla="+- 827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1586865" y="193294"/>
                  </a:moveTo>
                  <a:lnTo>
                    <a:pt x="830579" y="193294"/>
                  </a:lnTo>
                  <a:lnTo>
                    <a:pt x="830579" y="223139"/>
                  </a:lnTo>
                  <a:lnTo>
                    <a:pt x="867791" y="223139"/>
                  </a:lnTo>
                  <a:lnTo>
                    <a:pt x="793496" y="297561"/>
                  </a:lnTo>
                  <a:lnTo>
                    <a:pt x="719074" y="223139"/>
                  </a:lnTo>
                  <a:lnTo>
                    <a:pt x="756284" y="223139"/>
                  </a:lnTo>
                  <a:lnTo>
                    <a:pt x="756284" y="193294"/>
                  </a:lnTo>
                  <a:lnTo>
                    <a:pt x="0" y="193294"/>
                  </a:lnTo>
                  <a:lnTo>
                    <a:pt x="0" y="0"/>
                  </a:lnTo>
                  <a:lnTo>
                    <a:pt x="1586865" y="0"/>
                  </a:lnTo>
                  <a:lnTo>
                    <a:pt x="1586865" y="193294"/>
                  </a:lnTo>
                  <a:close/>
                </a:path>
              </a:pathLst>
            </a:custGeom>
            <a:noFill/>
            <a:ln w="25560" cap="flat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7190" name="Rectangle 22"/>
          <p:cNvSpPr>
            <a:spLocks noChangeArrowheads="1"/>
          </p:cNvSpPr>
          <p:nvPr/>
        </p:nvSpPr>
        <p:spPr bwMode="auto">
          <a:xfrm>
            <a:off x="9285714" y="5025423"/>
            <a:ext cx="657199" cy="241655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119880" rIns="0" bIns="0">
            <a:spAutoFit/>
          </a:bodyPr>
          <a:lstStyle/>
          <a:p>
            <a:pPr marL="52388">
              <a:lnSpc>
                <a:spcPct val="100000"/>
              </a:lnSpc>
              <a:spcBef>
                <a:spcPts val="950"/>
              </a:spcBef>
              <a:tabLst>
                <a:tab pos="457200" algn="l"/>
              </a:tabLst>
            </a:pPr>
            <a:r>
              <a:rPr lang="en-US" sz="1200" b="1">
                <a:solidFill>
                  <a:srgbClr val="FFFFFF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1.2.3.3.1.1</a:t>
            </a:r>
          </a:p>
          <a:p>
            <a:pPr marL="12700">
              <a:lnSpc>
                <a:spcPct val="100000"/>
              </a:lnSpc>
              <a:spcBef>
                <a:spcPts val="850"/>
              </a:spcBef>
              <a:tabLst>
                <a:tab pos="457200" algn="l"/>
              </a:tabLst>
            </a:pPr>
            <a:r>
              <a:rPr lang="en-US" sz="1200" b="1">
                <a:solidFill>
                  <a:srgbClr val="FFFFFF"/>
                </a:solidFill>
                <a:ea typeface="Noto Sans SC Regular" charset="0"/>
                <a:cs typeface="Noto Sans SC Regular" charset="0"/>
              </a:rPr>
              <a:t>1.2.3.3.1.2</a:t>
            </a:r>
          </a:p>
          <a:p>
            <a:pPr marL="12700">
              <a:lnSpc>
                <a:spcPct val="100000"/>
              </a:lnSpc>
              <a:spcBef>
                <a:spcPts val="825"/>
              </a:spcBef>
              <a:tabLst>
                <a:tab pos="457200" algn="l"/>
              </a:tabLst>
            </a:pPr>
            <a:r>
              <a:rPr lang="en-US" sz="1200" b="1">
                <a:solidFill>
                  <a:srgbClr val="FFFFFF"/>
                </a:solidFill>
                <a:ea typeface="Noto Sans SC Regular" charset="0"/>
                <a:cs typeface="Noto Sans SC Regular" charset="0"/>
              </a:rPr>
              <a:t>1.2.3.3.1.3</a:t>
            </a:r>
          </a:p>
          <a:p>
            <a:pPr marL="12700">
              <a:lnSpc>
                <a:spcPct val="100000"/>
              </a:lnSpc>
              <a:spcBef>
                <a:spcPts val="938"/>
              </a:spcBef>
              <a:tabLst>
                <a:tab pos="457200" algn="l"/>
              </a:tabLst>
            </a:pPr>
            <a:r>
              <a:rPr lang="en-US" sz="1200" b="1">
                <a:solidFill>
                  <a:srgbClr val="FFFFFF"/>
                </a:solidFill>
                <a:ea typeface="Noto Sans SC Regular" charset="0"/>
                <a:cs typeface="Noto Sans SC Regular" charset="0"/>
              </a:rPr>
              <a:t>1.2.3.3.1.4</a:t>
            </a:r>
          </a:p>
          <a:p>
            <a:pPr marL="12700">
              <a:lnSpc>
                <a:spcPct val="100000"/>
              </a:lnSpc>
              <a:spcBef>
                <a:spcPts val="863"/>
              </a:spcBef>
              <a:tabLst>
                <a:tab pos="457200" algn="l"/>
              </a:tabLst>
            </a:pPr>
            <a:r>
              <a:rPr lang="en-US" sz="1200" b="1">
                <a:solidFill>
                  <a:srgbClr val="FFFFFF"/>
                </a:solidFill>
                <a:ea typeface="Noto Sans SC Regular" charset="0"/>
                <a:cs typeface="Noto Sans SC Regular" charset="0"/>
              </a:rPr>
              <a:t>1.3.3.9.1.1</a:t>
            </a:r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8817878" y="7028245"/>
            <a:ext cx="1602617" cy="38205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7200" algn="l"/>
                <a:tab pos="914400" algn="l"/>
                <a:tab pos="1371600" algn="l"/>
              </a:tabLst>
            </a:pPr>
            <a:r>
              <a:rPr lang="en-US" sz="1200" b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Номера учебников в ФПУ</a:t>
            </a:r>
          </a:p>
        </p:txBody>
      </p:sp>
      <p:sp>
        <p:nvSpPr>
          <p:cNvPr id="7192" name="Rectangle 24"/>
          <p:cNvSpPr>
            <a:spLocks noChangeArrowheads="1"/>
          </p:cNvSpPr>
          <p:nvPr/>
        </p:nvSpPr>
        <p:spPr bwMode="auto">
          <a:xfrm>
            <a:off x="1384300" y="2155002"/>
            <a:ext cx="5943600" cy="62900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0" tIns="1332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13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Самая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распространѐнная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линия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учебников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по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обществознанию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в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России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ea typeface="Noto Sans SC Regular" charset="0"/>
              <a:cs typeface="Noto Sans SC Regular" charset="0"/>
            </a:endParaRPr>
          </a:p>
        </p:txBody>
      </p:sp>
      <p:sp>
        <p:nvSpPr>
          <p:cNvPr id="7193" name="Rectangle 25"/>
          <p:cNvSpPr>
            <a:spLocks noChangeArrowheads="1"/>
          </p:cNvSpPr>
          <p:nvPr/>
        </p:nvSpPr>
        <p:spPr bwMode="auto">
          <a:xfrm>
            <a:off x="469900" y="3549650"/>
            <a:ext cx="3812308" cy="7236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0" tIns="12600" rIns="0" bIns="0">
            <a:spAutoFit/>
          </a:bodyPr>
          <a:lstStyle/>
          <a:p>
            <a:pPr marL="12700" indent="449263">
              <a:lnSpc>
                <a:spcPct val="110000"/>
              </a:lnSpc>
              <a:spcBef>
                <a:spcPts val="100"/>
              </a:spcBef>
              <a:tabLst>
                <a:tab pos="127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1.	УМК	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прошел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	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содержательное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	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обновление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согласно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Концепции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преподавания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учебного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предмета</a:t>
            </a:r>
            <a:endParaRPr lang="en-US" sz="1400" dirty="0">
              <a:solidFill>
                <a:srgbClr val="000000"/>
              </a:solidFill>
              <a:latin typeface="Times New Roman" pitchFamily="18" charset="0"/>
              <a:ea typeface="Noto Sans SC Regular" charset="0"/>
              <a:cs typeface="Noto Sans SC Regular" charset="0"/>
            </a:endParaRPr>
          </a:p>
        </p:txBody>
      </p:sp>
      <p:sp>
        <p:nvSpPr>
          <p:cNvPr id="7194" name="Rectangle 26"/>
          <p:cNvSpPr>
            <a:spLocks noChangeArrowheads="1"/>
          </p:cNvSpPr>
          <p:nvPr/>
        </p:nvSpPr>
        <p:spPr bwMode="auto">
          <a:xfrm>
            <a:off x="469900" y="4387850"/>
            <a:ext cx="4143318" cy="16972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0" tIns="12600" rIns="0" bIns="0">
            <a:spAutoFit/>
          </a:bodyPr>
          <a:lstStyle/>
          <a:p>
            <a:pPr marL="12700" algn="just">
              <a:lnSpc>
                <a:spcPct val="110000"/>
              </a:lnSpc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«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Обществознание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»: в 6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классе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добавлены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темы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социальной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сферы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жизни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человека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, </a:t>
            </a: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Noto Sans SC Regular" charset="0"/>
              <a:cs typeface="Noto Sans SC Regular" charset="0"/>
            </a:endParaRPr>
          </a:p>
          <a:p>
            <a:pPr marL="12700" algn="just">
              <a:lnSpc>
                <a:spcPct val="110000"/>
              </a:lnSpc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в 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7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классе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–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темы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политической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сферы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жизни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человека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, </a:t>
            </a: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Noto Sans SC Regular" charset="0"/>
              <a:cs typeface="Noto Sans SC Regular" charset="0"/>
            </a:endParaRPr>
          </a:p>
          <a:p>
            <a:pPr marL="12700" algn="just">
              <a:lnSpc>
                <a:spcPct val="110000"/>
              </a:lnSpc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в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учебниках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 7,  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8,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11 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классов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включен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 </a:t>
            </a:r>
            <a:r>
              <a:rPr lang="en-US" sz="1400" b="1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модуль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 </a:t>
            </a:r>
            <a:r>
              <a:rPr lang="en-US" sz="1400" b="1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по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 </a:t>
            </a:r>
            <a:r>
              <a:rPr lang="en-US" sz="1400" b="1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основам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 </a:t>
            </a:r>
            <a:r>
              <a:rPr lang="en-US" sz="1400" b="1" dirty="0" err="1" smtClean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финансовой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грамотности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,  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созданный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 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совместно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  с  </a:t>
            </a:r>
            <a:r>
              <a:rPr lang="en-US" sz="1400" dirty="0" err="1" smtClean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Центробанком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РФ;</a:t>
            </a:r>
            <a:endParaRPr lang="en-US" sz="1400" dirty="0">
              <a:solidFill>
                <a:srgbClr val="000000"/>
              </a:solidFill>
              <a:latin typeface="Times New Roman" pitchFamily="18" charset="0"/>
              <a:ea typeface="Noto Sans SC Regular" charset="0"/>
              <a:cs typeface="Noto Sans SC Regular" charset="0"/>
            </a:endParaRPr>
          </a:p>
        </p:txBody>
      </p:sp>
      <p:sp>
        <p:nvSpPr>
          <p:cNvPr id="7197" name="Rectangle 29"/>
          <p:cNvSpPr>
            <a:spLocks noChangeArrowheads="1"/>
          </p:cNvSpPr>
          <p:nvPr/>
        </p:nvSpPr>
        <p:spPr bwMode="auto">
          <a:xfrm>
            <a:off x="441382" y="6695899"/>
            <a:ext cx="2606516" cy="4443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1332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13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Государственной итоговой аттестации.</a:t>
            </a:r>
          </a:p>
        </p:txBody>
      </p: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4699249" y="1908367"/>
            <a:ext cx="5142021" cy="5644635"/>
            <a:chOff x="3375" y="1091"/>
            <a:chExt cx="3693" cy="3227"/>
          </a:xfrm>
        </p:grpSpPr>
        <p:pic>
          <p:nvPicPr>
            <p:cNvPr id="7199" name="Picture 3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549" y="1091"/>
              <a:ext cx="1520" cy="1896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7200" name="Picture 3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672" y="1214"/>
              <a:ext cx="1149" cy="152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7201" name="Picture 33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27" y="1478"/>
              <a:ext cx="1461" cy="185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7202" name="Picture 3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150" y="1602"/>
              <a:ext cx="1090" cy="148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7203" name="Picture 35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484" y="1868"/>
              <a:ext cx="1517" cy="187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7204" name="Picture 36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607" y="1991"/>
              <a:ext cx="1147" cy="1502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7205" name="Picture 37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955" y="2255"/>
              <a:ext cx="1464" cy="1826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7206" name="Picture 38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078" y="2378"/>
              <a:ext cx="1093" cy="145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7207" name="Picture 39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375" y="2651"/>
              <a:ext cx="1496" cy="1668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7208" name="Picture 40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3498" y="2773"/>
              <a:ext cx="1127" cy="150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</p:grpSp>
      <p:sp>
        <p:nvSpPr>
          <p:cNvPr id="7209" name="Text Box 41"/>
          <p:cNvSpPr txBox="1">
            <a:spLocks noChangeArrowheads="1"/>
          </p:cNvSpPr>
          <p:nvPr/>
        </p:nvSpPr>
        <p:spPr bwMode="auto">
          <a:xfrm>
            <a:off x="265943" y="7336102"/>
            <a:ext cx="1487051" cy="438347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2700">
              <a:lnSpc>
                <a:spcPts val="75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700">
                <a:solidFill>
                  <a:srgbClr val="A6A6A6"/>
                </a:solidFill>
                <a:latin typeface="Calibri" pitchFamily="34" charset="0"/>
                <a:cs typeface="DejaVu Sans" charset="0"/>
              </a:rPr>
              <a:t>© АО «Издательство "Просвещение"», 2020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0886" y="1280407"/>
            <a:ext cx="10671122" cy="6272595"/>
            <a:chOff x="15" y="732"/>
            <a:chExt cx="7664" cy="3586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" y="794"/>
              <a:ext cx="6920" cy="17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741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61" y="732"/>
              <a:ext cx="1418" cy="1884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741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84" y="855"/>
              <a:ext cx="1145" cy="1514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7413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60" y="1109"/>
              <a:ext cx="1479" cy="1884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7414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83" y="1232"/>
              <a:ext cx="1109" cy="1514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7415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514" y="1492"/>
              <a:ext cx="1361" cy="188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7416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637" y="1615"/>
              <a:ext cx="990" cy="1514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7417" name="Picture 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264" y="1880"/>
              <a:ext cx="1345" cy="1888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7418" name="Picture 1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387" y="2003"/>
              <a:ext cx="974" cy="1518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7419" name="Picture 1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866" y="2237"/>
              <a:ext cx="1513" cy="1884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7420" name="Picture 1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990" y="2360"/>
              <a:ext cx="1142" cy="1514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7421" name="Picture 1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574" y="2604"/>
              <a:ext cx="1507" cy="171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7422" name="Picture 14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698" y="2727"/>
              <a:ext cx="1136" cy="1514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7423" name="Picture 15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50" y="952"/>
              <a:ext cx="675" cy="47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</p:grpSp>
      <p:pic>
        <p:nvPicPr>
          <p:cNvPr id="17424" name="Picture 1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97968" y="346340"/>
            <a:ext cx="8241437" cy="42330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71513" y="883342"/>
            <a:ext cx="6389585" cy="421554"/>
            <a:chOff x="195" y="505"/>
            <a:chExt cx="4589" cy="241"/>
          </a:xfrm>
        </p:grpSpPr>
        <p:pic>
          <p:nvPicPr>
            <p:cNvPr id="17426" name="Picture 18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95" y="505"/>
              <a:ext cx="4164" cy="24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7427" name="Picture 19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381" y="609"/>
              <a:ext cx="68" cy="34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7428" name="Picture 20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4469" y="506"/>
              <a:ext cx="315" cy="239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</p:grpSp>
      <p:sp>
        <p:nvSpPr>
          <p:cNvPr id="17429" name="Rectangle 21"/>
          <p:cNvSpPr>
            <a:spLocks noChangeArrowheads="1"/>
          </p:cNvSpPr>
          <p:nvPr/>
        </p:nvSpPr>
        <p:spPr bwMode="auto">
          <a:xfrm>
            <a:off x="666946" y="3029597"/>
            <a:ext cx="5420495" cy="344956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355600" indent="-341313" algn="just">
              <a:lnSpc>
                <a:spcPct val="150000"/>
              </a:lnSpc>
              <a:spcBef>
                <a:spcPts val="100"/>
              </a:spcBef>
              <a:buFont typeface="Times New Roman" pitchFamily="18" charset="0"/>
              <a:buAutoNum type="arabicPeriod"/>
              <a:tabLst>
                <a:tab pos="711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Комплекс методической поддержки для учителей состоит из рабочей  программы, календарно-тематического планирования, поурочных  разработок и методических рекомендаций, полностью соответствующие  Федеральным государственным образовательным стандартам.</a:t>
            </a:r>
          </a:p>
          <a:p>
            <a:pPr marL="355600" indent="-341313" algn="just">
              <a:lnSpc>
                <a:spcPct val="100000"/>
              </a:lnSpc>
              <a:spcBef>
                <a:spcPts val="838"/>
              </a:spcBef>
              <a:buFont typeface="Times New Roman" pitchFamily="18" charset="0"/>
              <a:buAutoNum type="arabicPeriod"/>
              <a:tabLst>
                <a:tab pos="711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Рабочая программа и поурочные разработки помогают сократить время</a:t>
            </a:r>
          </a:p>
          <a:p>
            <a:pPr marL="355600">
              <a:lnSpc>
                <a:spcPct val="100000"/>
              </a:lnSpc>
              <a:spcBef>
                <a:spcPts val="838"/>
              </a:spcBef>
              <a:buClrTx/>
              <a:buSzTx/>
              <a:buFontTx/>
              <a:buNone/>
              <a:tabLst>
                <a:tab pos="711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подготовки учителя к урокам.</a:t>
            </a:r>
          </a:p>
          <a:p>
            <a:pPr marL="355600" indent="-341313" algn="just">
              <a:lnSpc>
                <a:spcPct val="150000"/>
              </a:lnSpc>
              <a:buFont typeface="Times New Roman" pitchFamily="18" charset="0"/>
              <a:buAutoNum type="arabicPeriod" startAt="3"/>
              <a:tabLst>
                <a:tab pos="711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Методический комплекс разработан с учетом оптимального выбора  методических приемов и средств, а также уровня подготовки учеников.</a:t>
            </a:r>
          </a:p>
        </p:txBody>
      </p:sp>
      <p:sp>
        <p:nvSpPr>
          <p:cNvPr id="17430" name="Text Box 22"/>
          <p:cNvSpPr txBox="1">
            <a:spLocks noChangeArrowheads="1"/>
          </p:cNvSpPr>
          <p:nvPr/>
        </p:nvSpPr>
        <p:spPr bwMode="auto">
          <a:xfrm>
            <a:off x="265943" y="7336102"/>
            <a:ext cx="1487051" cy="438347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12700">
              <a:lnSpc>
                <a:spcPts val="75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700">
                <a:solidFill>
                  <a:srgbClr val="A6A6A6"/>
                </a:solidFill>
                <a:latin typeface="Calibri" pitchFamily="34" charset="0"/>
                <a:cs typeface="DejaVu Sans" charset="0"/>
              </a:rPr>
              <a:t>© АО «Издательство "Просвещение"», 2020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 noChangeArrowheads="1"/>
          </p:cNvSpPr>
          <p:nvPr/>
        </p:nvSpPr>
        <p:spPr bwMode="auto">
          <a:xfrm>
            <a:off x="9724310" y="260630"/>
            <a:ext cx="346701" cy="24489"/>
          </a:xfrm>
          <a:custGeom>
            <a:avLst/>
            <a:gdLst>
              <a:gd name="G0" fmla="+- 1097 0 0"/>
              <a:gd name="G1" fmla="+- 64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393700" y="0"/>
                </a:moveTo>
                <a:lnTo>
                  <a:pt x="0" y="0"/>
                </a:lnTo>
                <a:lnTo>
                  <a:pt x="0" y="22732"/>
                </a:lnTo>
                <a:lnTo>
                  <a:pt x="394843" y="22732"/>
                </a:lnTo>
                <a:lnTo>
                  <a:pt x="393700" y="0"/>
                </a:lnTo>
                <a:close/>
              </a:path>
            </a:pathLst>
          </a:custGeom>
          <a:solidFill>
            <a:srgbClr val="2C2B8D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10279867" y="260630"/>
            <a:ext cx="346700" cy="24489"/>
          </a:xfrm>
          <a:custGeom>
            <a:avLst/>
            <a:gdLst>
              <a:gd name="G0" fmla="+- 1097 0 0"/>
              <a:gd name="G1" fmla="+- 64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394716" y="0"/>
                </a:moveTo>
                <a:lnTo>
                  <a:pt x="2286" y="0"/>
                </a:lnTo>
                <a:lnTo>
                  <a:pt x="0" y="22732"/>
                </a:lnTo>
                <a:lnTo>
                  <a:pt x="394716" y="22732"/>
                </a:lnTo>
                <a:lnTo>
                  <a:pt x="394716" y="0"/>
                </a:lnTo>
                <a:close/>
              </a:path>
            </a:pathLst>
          </a:custGeom>
          <a:solidFill>
            <a:srgbClr val="2C2B8D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721526" y="75216"/>
            <a:ext cx="907825" cy="393567"/>
            <a:chOff x="6982" y="43"/>
            <a:chExt cx="652" cy="225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82" y="200"/>
              <a:ext cx="167" cy="5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63" y="200"/>
              <a:ext cx="99" cy="5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6150" name="AutoShape 6"/>
            <p:cNvSpPr>
              <a:spLocks noChangeArrowheads="1"/>
            </p:cNvSpPr>
            <p:nvPr/>
          </p:nvSpPr>
          <p:spPr bwMode="auto">
            <a:xfrm>
              <a:off x="7275" y="200"/>
              <a:ext cx="359" cy="67"/>
            </a:xfrm>
            <a:custGeom>
              <a:avLst/>
              <a:gdLst>
                <a:gd name="G0" fmla="+- 1588 0 0"/>
                <a:gd name="G1" fmla="+- 302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61468" y="59944"/>
                  </a:moveTo>
                  <a:lnTo>
                    <a:pt x="57023" y="59944"/>
                  </a:lnTo>
                  <a:lnTo>
                    <a:pt x="51562" y="76073"/>
                  </a:lnTo>
                  <a:lnTo>
                    <a:pt x="26162" y="76073"/>
                  </a:lnTo>
                  <a:lnTo>
                    <a:pt x="26162" y="42799"/>
                  </a:lnTo>
                  <a:lnTo>
                    <a:pt x="40513" y="42799"/>
                  </a:lnTo>
                  <a:lnTo>
                    <a:pt x="43815" y="54229"/>
                  </a:lnTo>
                  <a:lnTo>
                    <a:pt x="48260" y="54229"/>
                  </a:lnTo>
                  <a:lnTo>
                    <a:pt x="47244" y="49657"/>
                  </a:lnTo>
                  <a:lnTo>
                    <a:pt x="47244" y="29972"/>
                  </a:lnTo>
                  <a:lnTo>
                    <a:pt x="48260" y="25400"/>
                  </a:lnTo>
                  <a:lnTo>
                    <a:pt x="43815" y="25400"/>
                  </a:lnTo>
                  <a:lnTo>
                    <a:pt x="40513" y="37084"/>
                  </a:lnTo>
                  <a:lnTo>
                    <a:pt x="26162" y="37084"/>
                  </a:lnTo>
                  <a:lnTo>
                    <a:pt x="26162" y="8267"/>
                  </a:lnTo>
                  <a:lnTo>
                    <a:pt x="50292" y="8267"/>
                  </a:lnTo>
                  <a:lnTo>
                    <a:pt x="53721" y="22098"/>
                  </a:lnTo>
                  <a:lnTo>
                    <a:pt x="58039" y="22098"/>
                  </a:lnTo>
                  <a:lnTo>
                    <a:pt x="57023" y="0"/>
                  </a:lnTo>
                  <a:lnTo>
                    <a:pt x="0" y="0"/>
                  </a:lnTo>
                  <a:lnTo>
                    <a:pt x="0" y="4699"/>
                  </a:lnTo>
                  <a:lnTo>
                    <a:pt x="9906" y="7112"/>
                  </a:lnTo>
                  <a:lnTo>
                    <a:pt x="9906" y="77216"/>
                  </a:lnTo>
                  <a:lnTo>
                    <a:pt x="0" y="79629"/>
                  </a:lnTo>
                  <a:lnTo>
                    <a:pt x="0" y="84201"/>
                  </a:lnTo>
                  <a:lnTo>
                    <a:pt x="58039" y="84201"/>
                  </a:lnTo>
                  <a:lnTo>
                    <a:pt x="61468" y="59944"/>
                  </a:lnTo>
                  <a:close/>
                </a:path>
                <a:path>
                  <a:moveTo>
                    <a:pt x="208153" y="76962"/>
                  </a:moveTo>
                  <a:lnTo>
                    <a:pt x="194818" y="76962"/>
                  </a:lnTo>
                  <a:lnTo>
                    <a:pt x="194818" y="7112"/>
                  </a:lnTo>
                  <a:lnTo>
                    <a:pt x="206883" y="4699"/>
                  </a:lnTo>
                  <a:lnTo>
                    <a:pt x="206883" y="0"/>
                  </a:lnTo>
                  <a:lnTo>
                    <a:pt x="167005" y="0"/>
                  </a:lnTo>
                  <a:lnTo>
                    <a:pt x="167005" y="4699"/>
                  </a:lnTo>
                  <a:lnTo>
                    <a:pt x="178054" y="7112"/>
                  </a:lnTo>
                  <a:lnTo>
                    <a:pt x="178054" y="76962"/>
                  </a:lnTo>
                  <a:lnTo>
                    <a:pt x="150622" y="76962"/>
                  </a:lnTo>
                  <a:lnTo>
                    <a:pt x="150622" y="7112"/>
                  </a:lnTo>
                  <a:lnTo>
                    <a:pt x="161544" y="4699"/>
                  </a:lnTo>
                  <a:lnTo>
                    <a:pt x="161544" y="0"/>
                  </a:lnTo>
                  <a:lnTo>
                    <a:pt x="122809" y="0"/>
                  </a:lnTo>
                  <a:lnTo>
                    <a:pt x="122809" y="4699"/>
                  </a:lnTo>
                  <a:lnTo>
                    <a:pt x="133731" y="7112"/>
                  </a:lnTo>
                  <a:lnTo>
                    <a:pt x="133731" y="76962"/>
                  </a:lnTo>
                  <a:lnTo>
                    <a:pt x="106299" y="76962"/>
                  </a:lnTo>
                  <a:lnTo>
                    <a:pt x="106299" y="7112"/>
                  </a:lnTo>
                  <a:lnTo>
                    <a:pt x="117348" y="4699"/>
                  </a:lnTo>
                  <a:lnTo>
                    <a:pt x="117348" y="0"/>
                  </a:lnTo>
                  <a:lnTo>
                    <a:pt x="78486" y="0"/>
                  </a:lnTo>
                  <a:lnTo>
                    <a:pt x="78486" y="4699"/>
                  </a:lnTo>
                  <a:lnTo>
                    <a:pt x="89535" y="7112"/>
                  </a:lnTo>
                  <a:lnTo>
                    <a:pt x="89535" y="76962"/>
                  </a:lnTo>
                  <a:lnTo>
                    <a:pt x="78486" y="79375"/>
                  </a:lnTo>
                  <a:lnTo>
                    <a:pt x="78486" y="83947"/>
                  </a:lnTo>
                  <a:lnTo>
                    <a:pt x="198247" y="83947"/>
                  </a:lnTo>
                  <a:lnTo>
                    <a:pt x="198247" y="108077"/>
                  </a:lnTo>
                  <a:lnTo>
                    <a:pt x="202692" y="108077"/>
                  </a:lnTo>
                  <a:lnTo>
                    <a:pt x="208153" y="76962"/>
                  </a:lnTo>
                  <a:close/>
                </a:path>
                <a:path>
                  <a:moveTo>
                    <a:pt x="283337" y="59944"/>
                  </a:moveTo>
                  <a:lnTo>
                    <a:pt x="279908" y="59944"/>
                  </a:lnTo>
                  <a:lnTo>
                    <a:pt x="273304" y="76073"/>
                  </a:lnTo>
                  <a:lnTo>
                    <a:pt x="247650" y="76073"/>
                  </a:lnTo>
                  <a:lnTo>
                    <a:pt x="247650" y="42799"/>
                  </a:lnTo>
                  <a:lnTo>
                    <a:pt x="262128" y="42799"/>
                  </a:lnTo>
                  <a:lnTo>
                    <a:pt x="265557" y="54229"/>
                  </a:lnTo>
                  <a:lnTo>
                    <a:pt x="269875" y="54229"/>
                  </a:lnTo>
                  <a:lnTo>
                    <a:pt x="269875" y="49657"/>
                  </a:lnTo>
                  <a:lnTo>
                    <a:pt x="268732" y="44958"/>
                  </a:lnTo>
                  <a:lnTo>
                    <a:pt x="268732" y="34671"/>
                  </a:lnTo>
                  <a:lnTo>
                    <a:pt x="269875" y="29972"/>
                  </a:lnTo>
                  <a:lnTo>
                    <a:pt x="269875" y="25400"/>
                  </a:lnTo>
                  <a:lnTo>
                    <a:pt x="266700" y="25400"/>
                  </a:lnTo>
                  <a:lnTo>
                    <a:pt x="262128" y="37084"/>
                  </a:lnTo>
                  <a:lnTo>
                    <a:pt x="247650" y="37084"/>
                  </a:lnTo>
                  <a:lnTo>
                    <a:pt x="247650" y="8267"/>
                  </a:lnTo>
                  <a:lnTo>
                    <a:pt x="272161" y="8267"/>
                  </a:lnTo>
                  <a:lnTo>
                    <a:pt x="275590" y="22098"/>
                  </a:lnTo>
                  <a:lnTo>
                    <a:pt x="279908" y="22098"/>
                  </a:lnTo>
                  <a:lnTo>
                    <a:pt x="278765" y="0"/>
                  </a:lnTo>
                  <a:lnTo>
                    <a:pt x="220726" y="0"/>
                  </a:lnTo>
                  <a:lnTo>
                    <a:pt x="220726" y="4699"/>
                  </a:lnTo>
                  <a:lnTo>
                    <a:pt x="230759" y="7112"/>
                  </a:lnTo>
                  <a:lnTo>
                    <a:pt x="230759" y="77216"/>
                  </a:lnTo>
                  <a:lnTo>
                    <a:pt x="220726" y="79629"/>
                  </a:lnTo>
                  <a:lnTo>
                    <a:pt x="220726" y="84201"/>
                  </a:lnTo>
                  <a:lnTo>
                    <a:pt x="281178" y="84201"/>
                  </a:lnTo>
                  <a:lnTo>
                    <a:pt x="283337" y="59944"/>
                  </a:lnTo>
                  <a:close/>
                </a:path>
                <a:path>
                  <a:moveTo>
                    <a:pt x="389128" y="0"/>
                  </a:moveTo>
                  <a:lnTo>
                    <a:pt x="349631" y="0"/>
                  </a:lnTo>
                  <a:lnTo>
                    <a:pt x="349631" y="4699"/>
                  </a:lnTo>
                  <a:lnTo>
                    <a:pt x="361569" y="7112"/>
                  </a:lnTo>
                  <a:lnTo>
                    <a:pt x="361569" y="37084"/>
                  </a:lnTo>
                  <a:lnTo>
                    <a:pt x="327533" y="37084"/>
                  </a:lnTo>
                  <a:lnTo>
                    <a:pt x="327533" y="7112"/>
                  </a:lnTo>
                  <a:lnTo>
                    <a:pt x="339725" y="4699"/>
                  </a:lnTo>
                  <a:lnTo>
                    <a:pt x="339725" y="0"/>
                  </a:lnTo>
                  <a:lnTo>
                    <a:pt x="300355" y="0"/>
                  </a:lnTo>
                  <a:lnTo>
                    <a:pt x="300355" y="4699"/>
                  </a:lnTo>
                  <a:lnTo>
                    <a:pt x="311277" y="7112"/>
                  </a:lnTo>
                  <a:lnTo>
                    <a:pt x="311277" y="77216"/>
                  </a:lnTo>
                  <a:lnTo>
                    <a:pt x="300355" y="79629"/>
                  </a:lnTo>
                  <a:lnTo>
                    <a:pt x="300355" y="84201"/>
                  </a:lnTo>
                  <a:lnTo>
                    <a:pt x="339725" y="84201"/>
                  </a:lnTo>
                  <a:lnTo>
                    <a:pt x="339725" y="79629"/>
                  </a:lnTo>
                  <a:lnTo>
                    <a:pt x="327533" y="77216"/>
                  </a:lnTo>
                  <a:lnTo>
                    <a:pt x="327533" y="43942"/>
                  </a:lnTo>
                  <a:lnTo>
                    <a:pt x="361569" y="43942"/>
                  </a:lnTo>
                  <a:lnTo>
                    <a:pt x="361569" y="77216"/>
                  </a:lnTo>
                  <a:lnTo>
                    <a:pt x="349631" y="79629"/>
                  </a:lnTo>
                  <a:lnTo>
                    <a:pt x="349631" y="84201"/>
                  </a:lnTo>
                  <a:lnTo>
                    <a:pt x="389128" y="84201"/>
                  </a:lnTo>
                  <a:lnTo>
                    <a:pt x="389128" y="79629"/>
                  </a:lnTo>
                  <a:lnTo>
                    <a:pt x="378206" y="77216"/>
                  </a:lnTo>
                  <a:lnTo>
                    <a:pt x="378206" y="7112"/>
                  </a:lnTo>
                  <a:lnTo>
                    <a:pt x="389128" y="4699"/>
                  </a:lnTo>
                  <a:lnTo>
                    <a:pt x="389128" y="0"/>
                  </a:lnTo>
                  <a:close/>
                </a:path>
                <a:path>
                  <a:moveTo>
                    <a:pt x="493776" y="0"/>
                  </a:moveTo>
                  <a:lnTo>
                    <a:pt x="453771" y="0"/>
                  </a:lnTo>
                  <a:lnTo>
                    <a:pt x="453771" y="4699"/>
                  </a:lnTo>
                  <a:lnTo>
                    <a:pt x="466090" y="7112"/>
                  </a:lnTo>
                  <a:lnTo>
                    <a:pt x="466090" y="8267"/>
                  </a:lnTo>
                  <a:lnTo>
                    <a:pt x="431673" y="64643"/>
                  </a:lnTo>
                  <a:lnTo>
                    <a:pt x="431673" y="7112"/>
                  </a:lnTo>
                  <a:lnTo>
                    <a:pt x="443865" y="4699"/>
                  </a:lnTo>
                  <a:lnTo>
                    <a:pt x="443865" y="0"/>
                  </a:lnTo>
                  <a:lnTo>
                    <a:pt x="403860" y="0"/>
                  </a:lnTo>
                  <a:lnTo>
                    <a:pt x="403860" y="4699"/>
                  </a:lnTo>
                  <a:lnTo>
                    <a:pt x="414909" y="7112"/>
                  </a:lnTo>
                  <a:lnTo>
                    <a:pt x="414909" y="77216"/>
                  </a:lnTo>
                  <a:lnTo>
                    <a:pt x="403860" y="79629"/>
                  </a:lnTo>
                  <a:lnTo>
                    <a:pt x="403860" y="84201"/>
                  </a:lnTo>
                  <a:lnTo>
                    <a:pt x="443865" y="84201"/>
                  </a:lnTo>
                  <a:lnTo>
                    <a:pt x="443865" y="79629"/>
                  </a:lnTo>
                  <a:lnTo>
                    <a:pt x="431673" y="77216"/>
                  </a:lnTo>
                  <a:lnTo>
                    <a:pt x="431673" y="76073"/>
                  </a:lnTo>
                  <a:lnTo>
                    <a:pt x="466090" y="19685"/>
                  </a:lnTo>
                  <a:lnTo>
                    <a:pt x="466090" y="77216"/>
                  </a:lnTo>
                  <a:lnTo>
                    <a:pt x="453771" y="79629"/>
                  </a:lnTo>
                  <a:lnTo>
                    <a:pt x="453771" y="84201"/>
                  </a:lnTo>
                  <a:lnTo>
                    <a:pt x="493776" y="84201"/>
                  </a:lnTo>
                  <a:lnTo>
                    <a:pt x="493776" y="79629"/>
                  </a:lnTo>
                  <a:lnTo>
                    <a:pt x="482727" y="77216"/>
                  </a:lnTo>
                  <a:lnTo>
                    <a:pt x="482727" y="7112"/>
                  </a:lnTo>
                  <a:lnTo>
                    <a:pt x="493776" y="4699"/>
                  </a:lnTo>
                  <a:lnTo>
                    <a:pt x="493776" y="0"/>
                  </a:lnTo>
                  <a:close/>
                </a:path>
                <a:path>
                  <a:moveTo>
                    <a:pt x="571119" y="59944"/>
                  </a:moveTo>
                  <a:lnTo>
                    <a:pt x="566801" y="59944"/>
                  </a:lnTo>
                  <a:lnTo>
                    <a:pt x="559943" y="76073"/>
                  </a:lnTo>
                  <a:lnTo>
                    <a:pt x="535432" y="76073"/>
                  </a:lnTo>
                  <a:lnTo>
                    <a:pt x="535432" y="42799"/>
                  </a:lnTo>
                  <a:lnTo>
                    <a:pt x="549910" y="42799"/>
                  </a:lnTo>
                  <a:lnTo>
                    <a:pt x="553339" y="54229"/>
                  </a:lnTo>
                  <a:lnTo>
                    <a:pt x="556768" y="54229"/>
                  </a:lnTo>
                  <a:lnTo>
                    <a:pt x="556768" y="25400"/>
                  </a:lnTo>
                  <a:lnTo>
                    <a:pt x="553339" y="25400"/>
                  </a:lnTo>
                  <a:lnTo>
                    <a:pt x="549910" y="37084"/>
                  </a:lnTo>
                  <a:lnTo>
                    <a:pt x="535432" y="37084"/>
                  </a:lnTo>
                  <a:lnTo>
                    <a:pt x="535432" y="8267"/>
                  </a:lnTo>
                  <a:lnTo>
                    <a:pt x="558927" y="8267"/>
                  </a:lnTo>
                  <a:lnTo>
                    <a:pt x="563372" y="22098"/>
                  </a:lnTo>
                  <a:lnTo>
                    <a:pt x="566801" y="22098"/>
                  </a:lnTo>
                  <a:lnTo>
                    <a:pt x="566801" y="0"/>
                  </a:lnTo>
                  <a:lnTo>
                    <a:pt x="507365" y="0"/>
                  </a:lnTo>
                  <a:lnTo>
                    <a:pt x="507365" y="4699"/>
                  </a:lnTo>
                  <a:lnTo>
                    <a:pt x="518795" y="7112"/>
                  </a:lnTo>
                  <a:lnTo>
                    <a:pt x="518795" y="77216"/>
                  </a:lnTo>
                  <a:lnTo>
                    <a:pt x="507365" y="79629"/>
                  </a:lnTo>
                  <a:lnTo>
                    <a:pt x="507365" y="84201"/>
                  </a:lnTo>
                  <a:lnTo>
                    <a:pt x="567944" y="84201"/>
                  </a:lnTo>
                  <a:lnTo>
                    <a:pt x="571119" y="59944"/>
                  </a:lnTo>
                  <a:close/>
                </a:path>
              </a:pathLst>
            </a:custGeom>
            <a:solidFill>
              <a:srgbClr val="2C2B8D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6151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56" y="43"/>
              <a:ext cx="103" cy="13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</p:grpSp>
      <p:sp>
        <p:nvSpPr>
          <p:cNvPr id="6152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395433" y="1399353"/>
            <a:ext cx="5027467" cy="626298"/>
          </a:xfrm>
          <a:ln/>
        </p:spPr>
        <p:txBody>
          <a:bodyPr tIns="13320">
            <a:normAutofit/>
          </a:bodyPr>
          <a:lstStyle/>
          <a:p>
            <a:pPr marL="12700" algn="l">
              <a:lnSpc>
                <a:spcPct val="100000"/>
              </a:lnSpc>
              <a:spcBef>
                <a:spcPts val="113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en-US" sz="2000" b="1" dirty="0" err="1">
                <a:solidFill>
                  <a:srgbClr val="585858"/>
                </a:solidFill>
                <a:latin typeface="Arial" pitchFamily="34" charset="0"/>
              </a:rPr>
              <a:t>Авторы</a:t>
            </a:r>
            <a:r>
              <a:rPr lang="en-US" sz="2000" b="1" dirty="0">
                <a:solidFill>
                  <a:srgbClr val="585858"/>
                </a:solidFill>
                <a:latin typeface="Arial" pitchFamily="34" charset="0"/>
              </a:rPr>
              <a:t>: О.А. </a:t>
            </a:r>
            <a:r>
              <a:rPr lang="en-US" sz="2000" b="1" dirty="0" err="1">
                <a:solidFill>
                  <a:srgbClr val="585858"/>
                </a:solidFill>
                <a:latin typeface="Arial" pitchFamily="34" charset="0"/>
              </a:rPr>
              <a:t>Котова</a:t>
            </a:r>
            <a:r>
              <a:rPr lang="en-US" sz="2000" b="1" dirty="0">
                <a:solidFill>
                  <a:srgbClr val="585858"/>
                </a:solidFill>
                <a:latin typeface="Arial" pitchFamily="34" charset="0"/>
              </a:rPr>
              <a:t>, Т.Е. </a:t>
            </a:r>
            <a:r>
              <a:rPr lang="en-US" sz="2000" b="1" dirty="0" err="1">
                <a:solidFill>
                  <a:srgbClr val="585858"/>
                </a:solidFill>
                <a:latin typeface="Arial" pitchFamily="34" charset="0"/>
              </a:rPr>
              <a:t>Лискова</a:t>
            </a:r>
            <a:endParaRPr lang="en-US" sz="2000" b="1" dirty="0">
              <a:solidFill>
                <a:srgbClr val="585858"/>
              </a:solidFill>
              <a:latin typeface="Arial" pitchFamily="34" charset="0"/>
            </a:endParaRP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38262" y="409310"/>
            <a:ext cx="941242" cy="82561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886" y="1388857"/>
            <a:ext cx="9636591" cy="3148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4921" y="680435"/>
            <a:ext cx="6328321" cy="4198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02980" y="680435"/>
            <a:ext cx="1030354" cy="4198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85771" y="858853"/>
            <a:ext cx="96073" cy="6122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6162" name="Rectangle 18"/>
          <p:cNvSpPr>
            <a:spLocks noChangeArrowheads="1"/>
          </p:cNvSpPr>
          <p:nvPr/>
        </p:nvSpPr>
        <p:spPr bwMode="auto">
          <a:xfrm>
            <a:off x="6337300" y="4845050"/>
            <a:ext cx="3657600" cy="1197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0" tIns="12600" rIns="0" bIns="0">
            <a:spAutoFit/>
          </a:bodyPr>
          <a:lstStyle/>
          <a:p>
            <a:pPr marL="12700" indent="449263" algn="just">
              <a:lnSpc>
                <a:spcPct val="110000"/>
              </a:lnSpc>
              <a:spcBef>
                <a:spcPts val="100"/>
              </a:spcBef>
              <a:tabLst>
                <a:tab pos="127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3.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курс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построен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по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принципу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«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емкость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без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потери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содержания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»,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что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позволяет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достичь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необходимого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уровня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усвоения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контрольных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элементов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содержания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государственной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итоговой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аттестации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.</a:t>
            </a:r>
          </a:p>
        </p:txBody>
      </p:sp>
      <p:sp>
        <p:nvSpPr>
          <p:cNvPr id="6175" name="Rectangle 31"/>
          <p:cNvSpPr>
            <a:spLocks noChangeArrowheads="1"/>
          </p:cNvSpPr>
          <p:nvPr/>
        </p:nvSpPr>
        <p:spPr bwMode="auto">
          <a:xfrm>
            <a:off x="241300" y="4895983"/>
            <a:ext cx="1295400" cy="148003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0" tIns="11952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950"/>
              </a:spcBef>
              <a:tabLst>
                <a:tab pos="457200" algn="l"/>
              </a:tabLst>
            </a:pPr>
            <a:r>
              <a:rPr lang="en-US" sz="1200" b="1" dirty="0">
                <a:solidFill>
                  <a:srgbClr val="FFFFFF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1.2.3.3.2.1</a:t>
            </a:r>
          </a:p>
          <a:p>
            <a:pPr marL="12700">
              <a:lnSpc>
                <a:spcPct val="100000"/>
              </a:lnSpc>
              <a:spcBef>
                <a:spcPts val="838"/>
              </a:spcBef>
              <a:tabLst>
                <a:tab pos="457200" algn="l"/>
              </a:tabLst>
            </a:pPr>
            <a:r>
              <a:rPr lang="en-US" sz="1200" b="1" dirty="0">
                <a:solidFill>
                  <a:srgbClr val="FFFFFF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1.2.3.3.2.2</a:t>
            </a:r>
          </a:p>
          <a:p>
            <a:pPr marL="12700">
              <a:lnSpc>
                <a:spcPct val="100000"/>
              </a:lnSpc>
              <a:spcBef>
                <a:spcPts val="825"/>
              </a:spcBef>
              <a:tabLst>
                <a:tab pos="457200" algn="l"/>
              </a:tabLst>
            </a:pPr>
            <a:r>
              <a:rPr lang="en-US" sz="1200" b="1" dirty="0">
                <a:solidFill>
                  <a:srgbClr val="FFFFFF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1.2.3.3.2.3</a:t>
            </a:r>
          </a:p>
          <a:p>
            <a:pPr marL="12700">
              <a:lnSpc>
                <a:spcPct val="100000"/>
              </a:lnSpc>
              <a:spcBef>
                <a:spcPts val="925"/>
              </a:spcBef>
              <a:tabLst>
                <a:tab pos="457200" algn="l"/>
              </a:tabLst>
            </a:pPr>
            <a:r>
              <a:rPr lang="en-US" sz="1200" b="1" dirty="0">
                <a:solidFill>
                  <a:srgbClr val="FFFFFF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1.2.3.3.2.4</a:t>
            </a:r>
          </a:p>
          <a:p>
            <a:pPr marL="12700">
              <a:lnSpc>
                <a:spcPct val="100000"/>
              </a:lnSpc>
              <a:spcBef>
                <a:spcPts val="863"/>
              </a:spcBef>
              <a:tabLst>
                <a:tab pos="457200" algn="l"/>
              </a:tabLst>
            </a:pPr>
            <a:r>
              <a:rPr lang="en-US" sz="1200" b="1" dirty="0">
                <a:solidFill>
                  <a:srgbClr val="FFFFFF"/>
                </a:solidFill>
                <a:latin typeface="Times New Roman" pitchFamily="18" charset="0"/>
                <a:ea typeface="Noto Sans SC Regular" charset="0"/>
                <a:cs typeface="Noto Sans SC Regular" charset="0"/>
              </a:rPr>
              <a:t>1.3.3.9.2.1</a:t>
            </a:r>
          </a:p>
        </p:txBody>
      </p: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622300" y="1720850"/>
            <a:ext cx="5917572" cy="4957204"/>
            <a:chOff x="0" y="953"/>
            <a:chExt cx="4250" cy="2834"/>
          </a:xfrm>
        </p:grpSpPr>
        <p:pic>
          <p:nvPicPr>
            <p:cNvPr id="6177" name="Picture 3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0" y="953"/>
              <a:ext cx="1318" cy="169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6178" name="Picture 3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18" y="1076"/>
              <a:ext cx="952" cy="132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6179" name="Picture 3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58" y="1220"/>
              <a:ext cx="1362" cy="169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6180" name="Picture 3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81" y="1343"/>
              <a:ext cx="992" cy="132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6181" name="Picture 3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142" y="1490"/>
              <a:ext cx="1336" cy="169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6182" name="Picture 3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65" y="1613"/>
              <a:ext cx="966" cy="132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6183" name="Picture 39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718" y="1713"/>
              <a:ext cx="1362" cy="1691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6184" name="Picture 40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841" y="1836"/>
              <a:ext cx="992" cy="132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6185" name="Picture 41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2310" y="1985"/>
              <a:ext cx="1324" cy="158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6186" name="Picture 42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2433" y="2109"/>
              <a:ext cx="952" cy="1212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6187" name="Picture 43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2888" y="2204"/>
              <a:ext cx="1362" cy="158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6188" name="Picture 44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3010" y="2328"/>
              <a:ext cx="992" cy="1212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</p:grpSp>
      <p:sp>
        <p:nvSpPr>
          <p:cNvPr id="6189" name="Text Box 45"/>
          <p:cNvSpPr txBox="1">
            <a:spLocks noChangeArrowheads="1"/>
          </p:cNvSpPr>
          <p:nvPr/>
        </p:nvSpPr>
        <p:spPr bwMode="auto">
          <a:xfrm>
            <a:off x="9775829" y="7124451"/>
            <a:ext cx="135059" cy="438347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8100">
              <a:lnSpc>
                <a:spcPts val="1238"/>
              </a:lnSpc>
            </a:pPr>
            <a:fld id="{9B55DBCE-A0D9-4862-8757-05D520DD1476}" type="slidenum">
              <a:rPr lang="en-US" sz="1200">
                <a:solidFill>
                  <a:srgbClr val="888888"/>
                </a:solidFill>
                <a:latin typeface="Calibri" pitchFamily="34" charset="0"/>
                <a:cs typeface="DejaVu Sans" pitchFamily="34" charset="0"/>
              </a:rPr>
              <a:pPr marL="38100">
                <a:lnSpc>
                  <a:spcPts val="1238"/>
                </a:lnSpc>
              </a:pPr>
              <a:t>36</a:t>
            </a:fld>
            <a:endParaRPr lang="en-US" sz="1200">
              <a:solidFill>
                <a:srgbClr val="888888"/>
              </a:solidFill>
              <a:latin typeface="Calibri" pitchFamily="34" charset="0"/>
              <a:cs typeface="DejaVu Sans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4994" y="928820"/>
            <a:ext cx="5147591" cy="3760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80312" y="1366119"/>
            <a:ext cx="5346700" cy="38132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0766" y="1885626"/>
            <a:ext cx="1194653" cy="29561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1268" name="AutoShape 4"/>
          <p:cNvSpPr>
            <a:spLocks noChangeArrowheads="1"/>
          </p:cNvSpPr>
          <p:nvPr/>
        </p:nvSpPr>
        <p:spPr bwMode="auto">
          <a:xfrm>
            <a:off x="4702033" y="603472"/>
            <a:ext cx="3971039" cy="36732"/>
          </a:xfrm>
          <a:custGeom>
            <a:avLst/>
            <a:gdLst>
              <a:gd name="G0" fmla="+- 12577 0 0"/>
              <a:gd name="G1" fmla="+- 93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4527169" y="0"/>
                </a:moveTo>
                <a:lnTo>
                  <a:pt x="4527169" y="0"/>
                </a:lnTo>
                <a:lnTo>
                  <a:pt x="0" y="0"/>
                </a:lnTo>
                <a:lnTo>
                  <a:pt x="0" y="33147"/>
                </a:lnTo>
                <a:lnTo>
                  <a:pt x="4527169" y="33147"/>
                </a:lnTo>
                <a:lnTo>
                  <a:pt x="4527169" y="0"/>
                </a:lnTo>
                <a:close/>
              </a:path>
            </a:pathLst>
          </a:custGeom>
          <a:solidFill>
            <a:srgbClr val="294690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69" name="AutoShape 5"/>
          <p:cNvSpPr>
            <a:spLocks noChangeArrowheads="1"/>
          </p:cNvSpPr>
          <p:nvPr/>
        </p:nvSpPr>
        <p:spPr bwMode="auto">
          <a:xfrm>
            <a:off x="0" y="603472"/>
            <a:ext cx="4890003" cy="36732"/>
          </a:xfrm>
          <a:custGeom>
            <a:avLst/>
            <a:gdLst>
              <a:gd name="G0" fmla="+- 15487 0 0"/>
              <a:gd name="G1" fmla="+- 93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5575173" y="0"/>
                </a:moveTo>
                <a:lnTo>
                  <a:pt x="5575173" y="0"/>
                </a:lnTo>
                <a:lnTo>
                  <a:pt x="0" y="0"/>
                </a:lnTo>
                <a:lnTo>
                  <a:pt x="0" y="33147"/>
                </a:lnTo>
                <a:lnTo>
                  <a:pt x="5575173" y="33147"/>
                </a:lnTo>
                <a:lnTo>
                  <a:pt x="5575173" y="0"/>
                </a:lnTo>
                <a:close/>
              </a:path>
            </a:pathLst>
          </a:custGeom>
          <a:solidFill>
            <a:srgbClr val="294690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35311" y="2674512"/>
            <a:ext cx="1182122" cy="465664"/>
          </a:xfrm>
          <a:prstGeom prst="rect">
            <a:avLst/>
          </a:prstGeom>
          <a:solidFill>
            <a:srgbClr val="7E7E7E"/>
          </a:solidFill>
          <a:ln w="9525" cap="flat">
            <a:noFill/>
            <a:round/>
            <a:headEnd/>
            <a:tailEnd/>
          </a:ln>
          <a:effectLst/>
        </p:spPr>
        <p:txBody>
          <a:bodyPr lIns="0" tIns="3960" rIns="0" bIns="0">
            <a:spAutoFit/>
          </a:bodyPr>
          <a:lstStyle/>
          <a:p>
            <a:pPr>
              <a:lnSpc>
                <a:spcPct val="100000"/>
              </a:lnSpc>
              <a:spcBef>
                <a:spcPts val="38"/>
              </a:spcBef>
              <a:tabLst>
                <a:tab pos="457200" algn="l"/>
                <a:tab pos="914400" algn="l"/>
              </a:tabLst>
            </a:pPr>
            <a:endParaRPr lang="en-US" sz="1600">
              <a:solidFill>
                <a:srgbClr val="000000"/>
              </a:solidFill>
              <a:latin typeface="Times New Roman" pitchFamily="18" charset="0"/>
              <a:ea typeface="Noto Sans SC Regular" charset="0"/>
              <a:cs typeface="Noto Sans SC Regular" charset="0"/>
            </a:endParaRPr>
          </a:p>
          <a:p>
            <a:pPr marL="330200">
              <a:lnSpc>
                <a:spcPct val="100000"/>
              </a:lnSpc>
              <a:tabLst>
                <a:tab pos="457200" algn="l"/>
                <a:tab pos="914400" algn="l"/>
              </a:tabLst>
            </a:pPr>
            <a:r>
              <a:rPr lang="en-US" sz="1400" b="1">
                <a:solidFill>
                  <a:srgbClr val="FFFFFF"/>
                </a:solidFill>
                <a:ea typeface="Noto Sans SC Regular" charset="0"/>
                <a:cs typeface="Noto Sans SC Regular" charset="0"/>
              </a:rPr>
              <a:t>Каталог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1544139" y="2674512"/>
            <a:ext cx="1431356" cy="465664"/>
          </a:xfrm>
          <a:prstGeom prst="rect">
            <a:avLst/>
          </a:prstGeom>
          <a:solidFill>
            <a:srgbClr val="7E7E7E"/>
          </a:solidFill>
          <a:ln w="9525" cap="flat">
            <a:noFill/>
            <a:round/>
            <a:headEnd/>
            <a:tailEnd/>
          </a:ln>
          <a:effectLst/>
        </p:spPr>
        <p:txBody>
          <a:bodyPr lIns="0" tIns="3960" rIns="0" bIns="0">
            <a:spAutoFit/>
          </a:bodyPr>
          <a:lstStyle/>
          <a:p>
            <a:pPr>
              <a:lnSpc>
                <a:spcPct val="100000"/>
              </a:lnSpc>
              <a:spcBef>
                <a:spcPts val="38"/>
              </a:spcBef>
              <a:tabLst>
                <a:tab pos="457200" algn="l"/>
                <a:tab pos="914400" algn="l"/>
                <a:tab pos="1371600" algn="l"/>
              </a:tabLst>
            </a:pPr>
            <a:endParaRPr lang="en-US" sz="1600">
              <a:solidFill>
                <a:srgbClr val="000000"/>
              </a:solidFill>
              <a:latin typeface="Times New Roman" pitchFamily="18" charset="0"/>
              <a:ea typeface="Noto Sans SC Regular" charset="0"/>
              <a:cs typeface="Noto Sans SC Regular" charset="0"/>
            </a:endParaRPr>
          </a:p>
          <a:p>
            <a:pPr marL="163513">
              <a:lnSpc>
                <a:spcPct val="1000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1400" b="1">
                <a:solidFill>
                  <a:srgbClr val="FFFFFF"/>
                </a:solidFill>
                <a:ea typeface="Noto Sans SC Regular" charset="0"/>
                <a:cs typeface="Noto Sans SC Regular" charset="0"/>
              </a:rPr>
              <a:t>Горячая линия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7772209" y="2693753"/>
            <a:ext cx="2637148" cy="653238"/>
          </a:xfrm>
          <a:prstGeom prst="rect">
            <a:avLst/>
          </a:prstGeom>
          <a:solidFill>
            <a:srgbClr val="7E7E7E"/>
          </a:solidFill>
          <a:ln w="9525" cap="flat">
            <a:noFill/>
            <a:round/>
            <a:headEnd/>
            <a:tailEnd/>
          </a:ln>
          <a:effectLst/>
        </p:spPr>
        <p:txBody>
          <a:bodyPr lIns="0" tIns="6840" rIns="0" bIns="0">
            <a:spAutoFit/>
          </a:bodyPr>
          <a:lstStyle/>
          <a:p>
            <a:pPr marL="211138" algn="ctr">
              <a:lnSpc>
                <a:spcPct val="100000"/>
              </a:lnSpc>
              <a:spcBef>
                <a:spcPts val="63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1400" b="1">
                <a:solidFill>
                  <a:srgbClr val="FFFFFF"/>
                </a:solidFill>
                <a:ea typeface="Noto Sans SC Regular" charset="0"/>
                <a:cs typeface="Noto Sans SC Regular" charset="0"/>
              </a:rPr>
              <a:t>Материалы для подготовки к  участию в международных</a:t>
            </a:r>
          </a:p>
          <a:p>
            <a:pPr marL="4763"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1400" b="1">
                <a:solidFill>
                  <a:srgbClr val="FFFFFF"/>
                </a:solidFill>
                <a:ea typeface="Noto Sans SC Regular" charset="0"/>
                <a:cs typeface="Noto Sans SC Regular" charset="0"/>
              </a:rPr>
              <a:t>исследованиях</a:t>
            </a: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158731" y="4535650"/>
            <a:ext cx="1311612" cy="56672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7200" algn="l"/>
                <a:tab pos="914400" algn="l"/>
                <a:tab pos="1371600" algn="l"/>
              </a:tabLst>
            </a:pPr>
            <a:r>
              <a:rPr lang="en-US">
                <a:solidFill>
                  <a:srgbClr val="2E5496"/>
                </a:solidFill>
                <a:latin typeface="Calibri" pitchFamily="34" charset="0"/>
                <a:ea typeface="Noto Sans SC Regular" charset="0"/>
                <a:cs typeface="Noto Sans SC Regular" charset="0"/>
              </a:rPr>
              <a:t>catalog.prosv.ru</a:t>
            </a:r>
          </a:p>
        </p:txBody>
      </p:sp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226" y="3683794"/>
            <a:ext cx="414926" cy="6209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1648566" y="4535650"/>
            <a:ext cx="1407686" cy="56672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7200" algn="l"/>
                <a:tab pos="914400" algn="l"/>
                <a:tab pos="1371600" algn="l"/>
              </a:tabLst>
            </a:pPr>
            <a:r>
              <a:rPr lang="en-US">
                <a:solidFill>
                  <a:srgbClr val="0000FF"/>
                </a:solidFill>
                <a:latin typeface="Calibri" pitchFamily="34" charset="0"/>
                <a:ea typeface="Noto Sans SC Regular" charset="0"/>
                <a:cs typeface="Noto Sans SC Regular" charset="0"/>
                <a:hlinkClick r:id="rId7"/>
              </a:rPr>
              <a:t>vopros@prosv.ru</a:t>
            </a:r>
          </a:p>
        </p:txBody>
      </p:sp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60457" y="3706534"/>
            <a:ext cx="637705" cy="47578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77250" y="3676797"/>
            <a:ext cx="797827" cy="84660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3159288" y="2674512"/>
            <a:ext cx="1730715" cy="555210"/>
          </a:xfrm>
          <a:prstGeom prst="rect">
            <a:avLst/>
          </a:prstGeom>
          <a:solidFill>
            <a:srgbClr val="7E7E7E"/>
          </a:solidFill>
          <a:ln w="9525" cap="flat">
            <a:noFill/>
            <a:round/>
            <a:headEnd/>
            <a:tailEnd/>
          </a:ln>
          <a:effectLst/>
        </p:spPr>
        <p:txBody>
          <a:bodyPr lIns="0" tIns="123120" rIns="0" bIns="0">
            <a:spAutoFit/>
          </a:bodyPr>
          <a:lstStyle/>
          <a:p>
            <a:pPr marL="1588" algn="ctr">
              <a:lnSpc>
                <a:spcPct val="100000"/>
              </a:lnSpc>
              <a:spcBef>
                <a:spcPts val="975"/>
              </a:spcBef>
              <a:tabLst>
                <a:tab pos="457200" algn="l"/>
                <a:tab pos="914400" algn="l"/>
                <a:tab pos="1371600" algn="l"/>
                <a:tab pos="1828800" algn="l"/>
              </a:tabLst>
            </a:pPr>
            <a:r>
              <a:rPr lang="en-US" sz="1400" b="1">
                <a:solidFill>
                  <a:srgbClr val="FFFFFF"/>
                </a:solidFill>
                <a:ea typeface="Noto Sans SC Regular" charset="0"/>
                <a:cs typeface="Noto Sans SC Regular" charset="0"/>
              </a:rPr>
              <a:t>Рабочие</a:t>
            </a:r>
          </a:p>
          <a:p>
            <a:pPr marL="1588" algn="ct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</a:tabLst>
            </a:pPr>
            <a:r>
              <a:rPr lang="en-US" sz="1400" b="1">
                <a:solidFill>
                  <a:srgbClr val="FFFFFF"/>
                </a:solidFill>
                <a:ea typeface="Noto Sans SC Regular" charset="0"/>
                <a:cs typeface="Noto Sans SC Regular" charset="0"/>
              </a:rPr>
              <a:t>программы</a:t>
            </a:r>
          </a:p>
        </p:txBody>
      </p:sp>
      <p:sp>
        <p:nvSpPr>
          <p:cNvPr id="11279" name="Rectangle 15"/>
          <p:cNvSpPr>
            <a:spLocks noChangeArrowheads="1"/>
          </p:cNvSpPr>
          <p:nvPr/>
        </p:nvSpPr>
        <p:spPr bwMode="auto">
          <a:xfrm>
            <a:off x="3734336" y="4535650"/>
            <a:ext cx="676692" cy="56672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7200" algn="l"/>
              </a:tabLst>
            </a:pPr>
            <a:r>
              <a:rPr lang="en-US">
                <a:solidFill>
                  <a:srgbClr val="2E5496"/>
                </a:solidFill>
                <a:latin typeface="Calibri" pitchFamily="34" charset="0"/>
                <a:ea typeface="Noto Sans SC Regular" charset="0"/>
                <a:cs typeface="Noto Sans SC Regular" charset="0"/>
              </a:rPr>
              <a:t>prosv.ru</a:t>
            </a:r>
          </a:p>
        </p:txBody>
      </p:sp>
      <p:pic>
        <p:nvPicPr>
          <p:cNvPr id="11280" name="Picture 1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55500" y="5439981"/>
            <a:ext cx="861876" cy="108274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1281" name="Rectangle 17"/>
          <p:cNvSpPr>
            <a:spLocks noChangeArrowheads="1"/>
          </p:cNvSpPr>
          <p:nvPr/>
        </p:nvSpPr>
        <p:spPr bwMode="auto">
          <a:xfrm>
            <a:off x="2532721" y="6839332"/>
            <a:ext cx="1306043" cy="22889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1332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13"/>
              </a:spcBef>
              <a:tabLst>
                <a:tab pos="457200" algn="l"/>
                <a:tab pos="914400" algn="l"/>
                <a:tab pos="1371600" algn="l"/>
              </a:tabLst>
            </a:pPr>
            <a:r>
              <a:rPr lang="en-US" sz="1400" b="1" u="sng">
                <a:solidFill>
                  <a:srgbClr val="0000FF"/>
                </a:solidFill>
                <a:ea typeface="Noto Sans SC Regular" charset="0"/>
                <a:cs typeface="Noto Sans SC Regular" charset="0"/>
                <a:hlinkClick r:id="rId7"/>
              </a:rPr>
              <a:t>vopros@prosv.ru</a:t>
            </a:r>
          </a:p>
        </p:txBody>
      </p:sp>
      <p:pic>
        <p:nvPicPr>
          <p:cNvPr id="11282" name="Picture 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61655" y="5439981"/>
            <a:ext cx="861877" cy="108274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1283" name="Rectangle 19"/>
          <p:cNvSpPr>
            <a:spLocks noChangeArrowheads="1"/>
          </p:cNvSpPr>
          <p:nvPr/>
        </p:nvSpPr>
        <p:spPr bwMode="auto">
          <a:xfrm>
            <a:off x="4611529" y="6821841"/>
            <a:ext cx="1049847" cy="22816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7200" algn="l"/>
                <a:tab pos="914400" algn="l"/>
              </a:tabLst>
            </a:pPr>
            <a:r>
              <a:rPr lang="en-US" sz="1400" b="1">
                <a:solidFill>
                  <a:srgbClr val="585858"/>
                </a:solidFill>
                <a:ea typeface="Noto Sans SC Regular" charset="0"/>
                <a:cs typeface="Noto Sans SC Regular" charset="0"/>
              </a:rPr>
              <a:t>shop.prosv.ru</a:t>
            </a:r>
          </a:p>
        </p:txBody>
      </p:sp>
      <p:pic>
        <p:nvPicPr>
          <p:cNvPr id="11284" name="Picture 2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39070" y="5431235"/>
            <a:ext cx="884155" cy="111073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1285" name="Rectangle 21"/>
          <p:cNvSpPr>
            <a:spLocks noChangeArrowheads="1"/>
          </p:cNvSpPr>
          <p:nvPr/>
        </p:nvSpPr>
        <p:spPr bwMode="auto">
          <a:xfrm>
            <a:off x="6552492" y="6783359"/>
            <a:ext cx="1329714" cy="22889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1332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13"/>
              </a:spcBef>
              <a:tabLst>
                <a:tab pos="457200" algn="l"/>
                <a:tab pos="914400" algn="l"/>
                <a:tab pos="1371600" algn="l"/>
              </a:tabLst>
            </a:pPr>
            <a:r>
              <a:rPr lang="en-US" sz="1400" b="1">
                <a:solidFill>
                  <a:srgbClr val="585858"/>
                </a:solidFill>
                <a:ea typeface="Noto Sans SC Regular" charset="0"/>
                <a:cs typeface="Noto Sans SC Regular" charset="0"/>
              </a:rPr>
              <a:t>academy.prosv.ru</a:t>
            </a:r>
          </a:p>
        </p:txBody>
      </p:sp>
      <p:sp>
        <p:nvSpPr>
          <p:cNvPr id="11286" name="Rectangle 22"/>
          <p:cNvSpPr>
            <a:spLocks noChangeArrowheads="1"/>
          </p:cNvSpPr>
          <p:nvPr/>
        </p:nvSpPr>
        <p:spPr bwMode="auto">
          <a:xfrm>
            <a:off x="5487330" y="4558388"/>
            <a:ext cx="1488443" cy="56672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7200" algn="l"/>
                <a:tab pos="914400" algn="l"/>
                <a:tab pos="1371600" algn="l"/>
              </a:tabLst>
            </a:pPr>
            <a:r>
              <a:rPr lang="en-US">
                <a:solidFill>
                  <a:srgbClr val="2E5496"/>
                </a:solidFill>
                <a:latin typeface="Calibri" pitchFamily="34" charset="0"/>
                <a:ea typeface="Noto Sans SC Regular" charset="0"/>
                <a:cs typeface="Noto Sans SC Regular" charset="0"/>
              </a:rPr>
              <a:t>prosv.ru/reklama/</a:t>
            </a:r>
          </a:p>
        </p:txBody>
      </p:sp>
      <p:sp>
        <p:nvSpPr>
          <p:cNvPr id="11287" name="Rectangle 23"/>
          <p:cNvSpPr>
            <a:spLocks noChangeArrowheads="1"/>
          </p:cNvSpPr>
          <p:nvPr/>
        </p:nvSpPr>
        <p:spPr bwMode="auto">
          <a:xfrm>
            <a:off x="5071011" y="2693752"/>
            <a:ext cx="2620440" cy="545758"/>
          </a:xfrm>
          <a:prstGeom prst="rect">
            <a:avLst/>
          </a:prstGeom>
          <a:solidFill>
            <a:srgbClr val="7E7E7E"/>
          </a:solidFill>
          <a:ln w="9525" cap="flat">
            <a:noFill/>
            <a:round/>
            <a:headEnd/>
            <a:tailEnd/>
          </a:ln>
          <a:effectLst/>
        </p:spPr>
        <p:txBody>
          <a:bodyPr lIns="0" tIns="113760" rIns="0" bIns="0">
            <a:spAutoFit/>
          </a:bodyPr>
          <a:lstStyle/>
          <a:p>
            <a:pPr marL="996950" indent="-677863">
              <a:lnSpc>
                <a:spcPct val="100000"/>
              </a:lnSpc>
              <a:spcBef>
                <a:spcPts val="900"/>
              </a:spcBef>
              <a:tabLst>
                <a:tab pos="99695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1400" b="1">
                <a:solidFill>
                  <a:srgbClr val="FFFFFF"/>
                </a:solidFill>
                <a:ea typeface="Noto Sans SC Regular" charset="0"/>
                <a:cs typeface="Noto Sans SC Regular" charset="0"/>
              </a:rPr>
              <a:t>Презентации и рекламные  материалы</a:t>
            </a:r>
          </a:p>
        </p:txBody>
      </p:sp>
      <p:pic>
        <p:nvPicPr>
          <p:cNvPr id="11288" name="Picture 2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930103" y="3582341"/>
            <a:ext cx="902256" cy="82211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1289" name="Picture 2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86494" y="3713530"/>
            <a:ext cx="985798" cy="67693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9721526" y="75216"/>
            <a:ext cx="907825" cy="393567"/>
            <a:chOff x="6982" y="43"/>
            <a:chExt cx="652" cy="225"/>
          </a:xfrm>
        </p:grpSpPr>
        <p:sp>
          <p:nvSpPr>
            <p:cNvPr id="11291" name="AutoShape 27"/>
            <p:cNvSpPr>
              <a:spLocks noChangeArrowheads="1"/>
            </p:cNvSpPr>
            <p:nvPr/>
          </p:nvSpPr>
          <p:spPr bwMode="auto">
            <a:xfrm>
              <a:off x="6984" y="149"/>
              <a:ext cx="647" cy="13"/>
            </a:xfrm>
            <a:custGeom>
              <a:avLst/>
              <a:gdLst>
                <a:gd name="G0" fmla="+- 2858 0 0"/>
                <a:gd name="G1" fmla="+- 64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394843" y="22733"/>
                  </a:moveTo>
                  <a:lnTo>
                    <a:pt x="393700" y="0"/>
                  </a:lnTo>
                  <a:lnTo>
                    <a:pt x="0" y="0"/>
                  </a:lnTo>
                  <a:lnTo>
                    <a:pt x="0" y="22733"/>
                  </a:lnTo>
                  <a:lnTo>
                    <a:pt x="394843" y="22733"/>
                  </a:lnTo>
                  <a:close/>
                </a:path>
                <a:path>
                  <a:moveTo>
                    <a:pt x="1028446" y="0"/>
                  </a:moveTo>
                  <a:lnTo>
                    <a:pt x="636016" y="0"/>
                  </a:lnTo>
                  <a:lnTo>
                    <a:pt x="633730" y="22733"/>
                  </a:lnTo>
                  <a:lnTo>
                    <a:pt x="1028446" y="22733"/>
                  </a:lnTo>
                  <a:lnTo>
                    <a:pt x="1028446" y="0"/>
                  </a:lnTo>
                  <a:close/>
                </a:path>
              </a:pathLst>
            </a:custGeom>
            <a:solidFill>
              <a:srgbClr val="2C2B8D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1292" name="Picture 28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982" y="200"/>
              <a:ext cx="167" cy="5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11293" name="Picture 29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163" y="200"/>
              <a:ext cx="99" cy="53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11294" name="AutoShape 30"/>
            <p:cNvSpPr>
              <a:spLocks noChangeArrowheads="1"/>
            </p:cNvSpPr>
            <p:nvPr/>
          </p:nvSpPr>
          <p:spPr bwMode="auto">
            <a:xfrm>
              <a:off x="7275" y="200"/>
              <a:ext cx="359" cy="67"/>
            </a:xfrm>
            <a:custGeom>
              <a:avLst/>
              <a:gdLst>
                <a:gd name="G0" fmla="+- 1588 0 0"/>
                <a:gd name="G1" fmla="+- 302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61468" y="59944"/>
                  </a:moveTo>
                  <a:lnTo>
                    <a:pt x="57023" y="59944"/>
                  </a:lnTo>
                  <a:lnTo>
                    <a:pt x="51562" y="76073"/>
                  </a:lnTo>
                  <a:lnTo>
                    <a:pt x="26162" y="76073"/>
                  </a:lnTo>
                  <a:lnTo>
                    <a:pt x="26162" y="42799"/>
                  </a:lnTo>
                  <a:lnTo>
                    <a:pt x="40513" y="42799"/>
                  </a:lnTo>
                  <a:lnTo>
                    <a:pt x="43815" y="54229"/>
                  </a:lnTo>
                  <a:lnTo>
                    <a:pt x="48260" y="54229"/>
                  </a:lnTo>
                  <a:lnTo>
                    <a:pt x="47244" y="49657"/>
                  </a:lnTo>
                  <a:lnTo>
                    <a:pt x="47244" y="29972"/>
                  </a:lnTo>
                  <a:lnTo>
                    <a:pt x="48260" y="25400"/>
                  </a:lnTo>
                  <a:lnTo>
                    <a:pt x="43815" y="25400"/>
                  </a:lnTo>
                  <a:lnTo>
                    <a:pt x="40513" y="37084"/>
                  </a:lnTo>
                  <a:lnTo>
                    <a:pt x="26162" y="37084"/>
                  </a:lnTo>
                  <a:lnTo>
                    <a:pt x="26162" y="8267"/>
                  </a:lnTo>
                  <a:lnTo>
                    <a:pt x="50292" y="8267"/>
                  </a:lnTo>
                  <a:lnTo>
                    <a:pt x="53721" y="22098"/>
                  </a:lnTo>
                  <a:lnTo>
                    <a:pt x="58039" y="22098"/>
                  </a:lnTo>
                  <a:lnTo>
                    <a:pt x="57023" y="0"/>
                  </a:lnTo>
                  <a:lnTo>
                    <a:pt x="0" y="0"/>
                  </a:lnTo>
                  <a:lnTo>
                    <a:pt x="0" y="4699"/>
                  </a:lnTo>
                  <a:lnTo>
                    <a:pt x="9906" y="7112"/>
                  </a:lnTo>
                  <a:lnTo>
                    <a:pt x="9906" y="77216"/>
                  </a:lnTo>
                  <a:lnTo>
                    <a:pt x="0" y="79629"/>
                  </a:lnTo>
                  <a:lnTo>
                    <a:pt x="0" y="84201"/>
                  </a:lnTo>
                  <a:lnTo>
                    <a:pt x="58039" y="84201"/>
                  </a:lnTo>
                  <a:lnTo>
                    <a:pt x="61468" y="59944"/>
                  </a:lnTo>
                  <a:close/>
                </a:path>
                <a:path>
                  <a:moveTo>
                    <a:pt x="208153" y="76962"/>
                  </a:moveTo>
                  <a:lnTo>
                    <a:pt x="194818" y="76962"/>
                  </a:lnTo>
                  <a:lnTo>
                    <a:pt x="194818" y="7112"/>
                  </a:lnTo>
                  <a:lnTo>
                    <a:pt x="206883" y="4699"/>
                  </a:lnTo>
                  <a:lnTo>
                    <a:pt x="206883" y="0"/>
                  </a:lnTo>
                  <a:lnTo>
                    <a:pt x="167005" y="0"/>
                  </a:lnTo>
                  <a:lnTo>
                    <a:pt x="167005" y="4699"/>
                  </a:lnTo>
                  <a:lnTo>
                    <a:pt x="178054" y="7112"/>
                  </a:lnTo>
                  <a:lnTo>
                    <a:pt x="178054" y="76962"/>
                  </a:lnTo>
                  <a:lnTo>
                    <a:pt x="150622" y="76962"/>
                  </a:lnTo>
                  <a:lnTo>
                    <a:pt x="150622" y="7112"/>
                  </a:lnTo>
                  <a:lnTo>
                    <a:pt x="161544" y="4699"/>
                  </a:lnTo>
                  <a:lnTo>
                    <a:pt x="161544" y="0"/>
                  </a:lnTo>
                  <a:lnTo>
                    <a:pt x="122809" y="0"/>
                  </a:lnTo>
                  <a:lnTo>
                    <a:pt x="122809" y="4699"/>
                  </a:lnTo>
                  <a:lnTo>
                    <a:pt x="133731" y="7112"/>
                  </a:lnTo>
                  <a:lnTo>
                    <a:pt x="133731" y="76962"/>
                  </a:lnTo>
                  <a:lnTo>
                    <a:pt x="106299" y="76962"/>
                  </a:lnTo>
                  <a:lnTo>
                    <a:pt x="106299" y="7112"/>
                  </a:lnTo>
                  <a:lnTo>
                    <a:pt x="117348" y="4699"/>
                  </a:lnTo>
                  <a:lnTo>
                    <a:pt x="117348" y="0"/>
                  </a:lnTo>
                  <a:lnTo>
                    <a:pt x="78486" y="0"/>
                  </a:lnTo>
                  <a:lnTo>
                    <a:pt x="78486" y="4699"/>
                  </a:lnTo>
                  <a:lnTo>
                    <a:pt x="89535" y="7112"/>
                  </a:lnTo>
                  <a:lnTo>
                    <a:pt x="89535" y="76962"/>
                  </a:lnTo>
                  <a:lnTo>
                    <a:pt x="78486" y="79375"/>
                  </a:lnTo>
                  <a:lnTo>
                    <a:pt x="78486" y="83947"/>
                  </a:lnTo>
                  <a:lnTo>
                    <a:pt x="198247" y="83947"/>
                  </a:lnTo>
                  <a:lnTo>
                    <a:pt x="198247" y="108077"/>
                  </a:lnTo>
                  <a:lnTo>
                    <a:pt x="202692" y="108077"/>
                  </a:lnTo>
                  <a:lnTo>
                    <a:pt x="208153" y="76962"/>
                  </a:lnTo>
                  <a:close/>
                </a:path>
                <a:path>
                  <a:moveTo>
                    <a:pt x="283337" y="59944"/>
                  </a:moveTo>
                  <a:lnTo>
                    <a:pt x="279908" y="59944"/>
                  </a:lnTo>
                  <a:lnTo>
                    <a:pt x="273304" y="76073"/>
                  </a:lnTo>
                  <a:lnTo>
                    <a:pt x="247650" y="76073"/>
                  </a:lnTo>
                  <a:lnTo>
                    <a:pt x="247650" y="42799"/>
                  </a:lnTo>
                  <a:lnTo>
                    <a:pt x="262128" y="42799"/>
                  </a:lnTo>
                  <a:lnTo>
                    <a:pt x="265557" y="54229"/>
                  </a:lnTo>
                  <a:lnTo>
                    <a:pt x="269875" y="54229"/>
                  </a:lnTo>
                  <a:lnTo>
                    <a:pt x="269875" y="49657"/>
                  </a:lnTo>
                  <a:lnTo>
                    <a:pt x="268732" y="44958"/>
                  </a:lnTo>
                  <a:lnTo>
                    <a:pt x="268732" y="34671"/>
                  </a:lnTo>
                  <a:lnTo>
                    <a:pt x="269875" y="29972"/>
                  </a:lnTo>
                  <a:lnTo>
                    <a:pt x="269875" y="25400"/>
                  </a:lnTo>
                  <a:lnTo>
                    <a:pt x="266700" y="25400"/>
                  </a:lnTo>
                  <a:lnTo>
                    <a:pt x="262128" y="37084"/>
                  </a:lnTo>
                  <a:lnTo>
                    <a:pt x="247650" y="37084"/>
                  </a:lnTo>
                  <a:lnTo>
                    <a:pt x="247650" y="8267"/>
                  </a:lnTo>
                  <a:lnTo>
                    <a:pt x="272161" y="8267"/>
                  </a:lnTo>
                  <a:lnTo>
                    <a:pt x="275590" y="22098"/>
                  </a:lnTo>
                  <a:lnTo>
                    <a:pt x="279908" y="22098"/>
                  </a:lnTo>
                  <a:lnTo>
                    <a:pt x="278765" y="0"/>
                  </a:lnTo>
                  <a:lnTo>
                    <a:pt x="220726" y="0"/>
                  </a:lnTo>
                  <a:lnTo>
                    <a:pt x="220726" y="4699"/>
                  </a:lnTo>
                  <a:lnTo>
                    <a:pt x="230759" y="7112"/>
                  </a:lnTo>
                  <a:lnTo>
                    <a:pt x="230759" y="77216"/>
                  </a:lnTo>
                  <a:lnTo>
                    <a:pt x="220726" y="79629"/>
                  </a:lnTo>
                  <a:lnTo>
                    <a:pt x="220726" y="84201"/>
                  </a:lnTo>
                  <a:lnTo>
                    <a:pt x="281178" y="84201"/>
                  </a:lnTo>
                  <a:lnTo>
                    <a:pt x="283337" y="59944"/>
                  </a:lnTo>
                  <a:close/>
                </a:path>
                <a:path>
                  <a:moveTo>
                    <a:pt x="389128" y="0"/>
                  </a:moveTo>
                  <a:lnTo>
                    <a:pt x="349631" y="0"/>
                  </a:lnTo>
                  <a:lnTo>
                    <a:pt x="349631" y="4699"/>
                  </a:lnTo>
                  <a:lnTo>
                    <a:pt x="361569" y="7112"/>
                  </a:lnTo>
                  <a:lnTo>
                    <a:pt x="361569" y="37084"/>
                  </a:lnTo>
                  <a:lnTo>
                    <a:pt x="327533" y="37084"/>
                  </a:lnTo>
                  <a:lnTo>
                    <a:pt x="327533" y="7112"/>
                  </a:lnTo>
                  <a:lnTo>
                    <a:pt x="339725" y="4699"/>
                  </a:lnTo>
                  <a:lnTo>
                    <a:pt x="339725" y="0"/>
                  </a:lnTo>
                  <a:lnTo>
                    <a:pt x="300355" y="0"/>
                  </a:lnTo>
                  <a:lnTo>
                    <a:pt x="300355" y="4699"/>
                  </a:lnTo>
                  <a:lnTo>
                    <a:pt x="311277" y="7112"/>
                  </a:lnTo>
                  <a:lnTo>
                    <a:pt x="311277" y="77216"/>
                  </a:lnTo>
                  <a:lnTo>
                    <a:pt x="300355" y="79629"/>
                  </a:lnTo>
                  <a:lnTo>
                    <a:pt x="300355" y="84201"/>
                  </a:lnTo>
                  <a:lnTo>
                    <a:pt x="339725" y="84201"/>
                  </a:lnTo>
                  <a:lnTo>
                    <a:pt x="339725" y="79629"/>
                  </a:lnTo>
                  <a:lnTo>
                    <a:pt x="327533" y="77216"/>
                  </a:lnTo>
                  <a:lnTo>
                    <a:pt x="327533" y="43942"/>
                  </a:lnTo>
                  <a:lnTo>
                    <a:pt x="361569" y="43942"/>
                  </a:lnTo>
                  <a:lnTo>
                    <a:pt x="361569" y="77216"/>
                  </a:lnTo>
                  <a:lnTo>
                    <a:pt x="349631" y="79629"/>
                  </a:lnTo>
                  <a:lnTo>
                    <a:pt x="349631" y="84201"/>
                  </a:lnTo>
                  <a:lnTo>
                    <a:pt x="389128" y="84201"/>
                  </a:lnTo>
                  <a:lnTo>
                    <a:pt x="389128" y="79629"/>
                  </a:lnTo>
                  <a:lnTo>
                    <a:pt x="378206" y="77216"/>
                  </a:lnTo>
                  <a:lnTo>
                    <a:pt x="378206" y="7112"/>
                  </a:lnTo>
                  <a:lnTo>
                    <a:pt x="389128" y="4699"/>
                  </a:lnTo>
                  <a:lnTo>
                    <a:pt x="389128" y="0"/>
                  </a:lnTo>
                  <a:close/>
                </a:path>
                <a:path>
                  <a:moveTo>
                    <a:pt x="493776" y="0"/>
                  </a:moveTo>
                  <a:lnTo>
                    <a:pt x="453771" y="0"/>
                  </a:lnTo>
                  <a:lnTo>
                    <a:pt x="453771" y="4699"/>
                  </a:lnTo>
                  <a:lnTo>
                    <a:pt x="466090" y="7112"/>
                  </a:lnTo>
                  <a:lnTo>
                    <a:pt x="466090" y="8267"/>
                  </a:lnTo>
                  <a:lnTo>
                    <a:pt x="431673" y="64643"/>
                  </a:lnTo>
                  <a:lnTo>
                    <a:pt x="431673" y="7112"/>
                  </a:lnTo>
                  <a:lnTo>
                    <a:pt x="443865" y="4699"/>
                  </a:lnTo>
                  <a:lnTo>
                    <a:pt x="443865" y="0"/>
                  </a:lnTo>
                  <a:lnTo>
                    <a:pt x="403860" y="0"/>
                  </a:lnTo>
                  <a:lnTo>
                    <a:pt x="403860" y="4699"/>
                  </a:lnTo>
                  <a:lnTo>
                    <a:pt x="414909" y="7112"/>
                  </a:lnTo>
                  <a:lnTo>
                    <a:pt x="414909" y="77216"/>
                  </a:lnTo>
                  <a:lnTo>
                    <a:pt x="403860" y="79629"/>
                  </a:lnTo>
                  <a:lnTo>
                    <a:pt x="403860" y="84201"/>
                  </a:lnTo>
                  <a:lnTo>
                    <a:pt x="443865" y="84201"/>
                  </a:lnTo>
                  <a:lnTo>
                    <a:pt x="443865" y="79629"/>
                  </a:lnTo>
                  <a:lnTo>
                    <a:pt x="431673" y="77216"/>
                  </a:lnTo>
                  <a:lnTo>
                    <a:pt x="431673" y="76073"/>
                  </a:lnTo>
                  <a:lnTo>
                    <a:pt x="466090" y="19685"/>
                  </a:lnTo>
                  <a:lnTo>
                    <a:pt x="466090" y="77216"/>
                  </a:lnTo>
                  <a:lnTo>
                    <a:pt x="453771" y="79629"/>
                  </a:lnTo>
                  <a:lnTo>
                    <a:pt x="453771" y="84201"/>
                  </a:lnTo>
                  <a:lnTo>
                    <a:pt x="493776" y="84201"/>
                  </a:lnTo>
                  <a:lnTo>
                    <a:pt x="493776" y="79629"/>
                  </a:lnTo>
                  <a:lnTo>
                    <a:pt x="482727" y="77216"/>
                  </a:lnTo>
                  <a:lnTo>
                    <a:pt x="482727" y="7112"/>
                  </a:lnTo>
                  <a:lnTo>
                    <a:pt x="493776" y="4699"/>
                  </a:lnTo>
                  <a:lnTo>
                    <a:pt x="493776" y="0"/>
                  </a:lnTo>
                  <a:close/>
                </a:path>
                <a:path>
                  <a:moveTo>
                    <a:pt x="571119" y="59944"/>
                  </a:moveTo>
                  <a:lnTo>
                    <a:pt x="566801" y="59944"/>
                  </a:lnTo>
                  <a:lnTo>
                    <a:pt x="559943" y="76073"/>
                  </a:lnTo>
                  <a:lnTo>
                    <a:pt x="535432" y="76073"/>
                  </a:lnTo>
                  <a:lnTo>
                    <a:pt x="535432" y="42799"/>
                  </a:lnTo>
                  <a:lnTo>
                    <a:pt x="549910" y="42799"/>
                  </a:lnTo>
                  <a:lnTo>
                    <a:pt x="553339" y="54229"/>
                  </a:lnTo>
                  <a:lnTo>
                    <a:pt x="556768" y="54229"/>
                  </a:lnTo>
                  <a:lnTo>
                    <a:pt x="556768" y="25400"/>
                  </a:lnTo>
                  <a:lnTo>
                    <a:pt x="553339" y="25400"/>
                  </a:lnTo>
                  <a:lnTo>
                    <a:pt x="549910" y="37084"/>
                  </a:lnTo>
                  <a:lnTo>
                    <a:pt x="535432" y="37084"/>
                  </a:lnTo>
                  <a:lnTo>
                    <a:pt x="535432" y="8267"/>
                  </a:lnTo>
                  <a:lnTo>
                    <a:pt x="558927" y="8267"/>
                  </a:lnTo>
                  <a:lnTo>
                    <a:pt x="563372" y="22098"/>
                  </a:lnTo>
                  <a:lnTo>
                    <a:pt x="566801" y="22098"/>
                  </a:lnTo>
                  <a:lnTo>
                    <a:pt x="566801" y="0"/>
                  </a:lnTo>
                  <a:lnTo>
                    <a:pt x="507365" y="0"/>
                  </a:lnTo>
                  <a:lnTo>
                    <a:pt x="507365" y="4699"/>
                  </a:lnTo>
                  <a:lnTo>
                    <a:pt x="518795" y="7112"/>
                  </a:lnTo>
                  <a:lnTo>
                    <a:pt x="518795" y="77216"/>
                  </a:lnTo>
                  <a:lnTo>
                    <a:pt x="507365" y="79629"/>
                  </a:lnTo>
                  <a:lnTo>
                    <a:pt x="507365" y="84201"/>
                  </a:lnTo>
                  <a:lnTo>
                    <a:pt x="567944" y="84201"/>
                  </a:lnTo>
                  <a:lnTo>
                    <a:pt x="571119" y="59944"/>
                  </a:lnTo>
                  <a:close/>
                </a:path>
              </a:pathLst>
            </a:custGeom>
            <a:solidFill>
              <a:srgbClr val="2C2B8D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1295" name="Picture 3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256" y="43"/>
              <a:ext cx="103" cy="130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</p:grpSp>
      <p:sp>
        <p:nvSpPr>
          <p:cNvPr id="11296" name="Rectangle 32"/>
          <p:cNvSpPr>
            <a:spLocks noChangeArrowheads="1"/>
          </p:cNvSpPr>
          <p:nvPr/>
        </p:nvSpPr>
        <p:spPr bwMode="auto">
          <a:xfrm>
            <a:off x="7889168" y="4512910"/>
            <a:ext cx="2103871" cy="56672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0" tIns="126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>
                <a:solidFill>
                  <a:srgbClr val="2E5496"/>
                </a:solidFill>
                <a:latin typeface="Calibri" pitchFamily="34" charset="0"/>
                <a:ea typeface="Noto Sans SC Regular" charset="0"/>
                <a:cs typeface="Noto Sans SC Regular" charset="0"/>
              </a:rPr>
              <a:t>prosv/ru/pages/pisa.html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15186" y="207853"/>
            <a:ext cx="8673565" cy="142873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104278" tIns="52139" rIns="104278" bIns="52139">
            <a:spAutoFit/>
          </a:bodyPr>
          <a:lstStyle/>
          <a:p>
            <a:pPr algn="ctr">
              <a:defRPr/>
            </a:pPr>
            <a:endParaRPr lang="ru-RU" sz="2700" b="1" dirty="0" smtClean="0">
              <a:solidFill>
                <a:srgbClr val="FF0000"/>
              </a:solidFill>
              <a:latin typeface="Cambria" pitchFamily="18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ru-RU" sz="2700" b="1" dirty="0">
              <a:solidFill>
                <a:srgbClr val="FF0000"/>
              </a:solidFill>
              <a:latin typeface="Cambria" pitchFamily="18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Cambria" pitchFamily="18" charset="0"/>
                <a:cs typeface="Arial" panose="020B0604020202020204" pitchFamily="34" charset="0"/>
              </a:rPr>
              <a:t>Всероссийские </a:t>
            </a:r>
            <a:r>
              <a:rPr lang="ru-RU" sz="3200" b="1" dirty="0">
                <a:solidFill>
                  <a:srgbClr val="FF0000"/>
                </a:solidFill>
                <a:latin typeface="Cambria" pitchFamily="18" charset="0"/>
                <a:cs typeface="Arial" panose="020B0604020202020204" pitchFamily="34" charset="0"/>
              </a:rPr>
              <a:t>проверочные работы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30866" y="207853"/>
            <a:ext cx="1884542" cy="382295"/>
          </a:xfrm>
          <a:prstGeom prst="rect">
            <a:avLst/>
          </a:prstGeom>
        </p:spPr>
        <p:txBody>
          <a:bodyPr wrap="square" lIns="104278" tIns="52139" rIns="104278" bIns="52139">
            <a:spAutoFit/>
          </a:bodyPr>
          <a:lstStyle/>
          <a:p>
            <a:pPr algn="ctr" fontAlgn="ctr"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panose="020B0604020202020204" pitchFamily="34" charset="0"/>
              </a:rPr>
              <a:t>Не ЕГЭ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cs typeface="Arial" panose="020B0604020202020204" pitchFamily="34" charset="0"/>
              </a:rPr>
              <a:t>!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47666" y="1715355"/>
          <a:ext cx="9684076" cy="1110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4076"/>
              </a:tblGrid>
              <a:tr h="11107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3000" b="1" kern="1200" dirty="0" smtClean="0">
                          <a:solidFill>
                            <a:srgbClr val="C00000"/>
                          </a:solidFill>
                          <a:latin typeface="Cambria"/>
                          <a:ea typeface="+mn-ea"/>
                          <a:cs typeface="+mn-cs"/>
                        </a:rPr>
                        <a:t>2020 г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3000" b="1" kern="1200" dirty="0" smtClean="0">
                          <a:solidFill>
                            <a:srgbClr val="C00000"/>
                          </a:solidFill>
                          <a:latin typeface="Cambria"/>
                          <a:ea typeface="+mn-ea"/>
                          <a:cs typeface="+mn-cs"/>
                        </a:rPr>
                        <a:t>Введены в штатный режим проведения</a:t>
                      </a:r>
                    </a:p>
                  </a:txBody>
                  <a:tcPr marL="106934" marR="106934" marT="50377" marB="50377">
                    <a:solidFill>
                      <a:srgbClr val="92D050">
                        <a:alpha val="19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30976" y="3302198"/>
            <a:ext cx="4425879" cy="1296142"/>
          </a:xfrm>
          <a:prstGeom prst="rect">
            <a:avLst/>
          </a:prstGeom>
          <a:solidFill>
            <a:srgbClr val="92D050">
              <a:alpha val="29000"/>
            </a:srgbClr>
          </a:solidFill>
          <a:ln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8" tIns="52139" rIns="104278" bIns="5213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  <a:defRPr/>
            </a:pPr>
            <a:endParaRPr lang="ru-RU" altLang="ru-RU" sz="2100" b="1" dirty="0" smtClean="0">
              <a:solidFill>
                <a:srgbClr val="2E3192"/>
              </a:solidFill>
              <a:latin typeface="Cambria" pitchFamily="18" charset="0"/>
            </a:endParaRPr>
          </a:p>
          <a:p>
            <a:pPr algn="ctr"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2700" b="1" dirty="0" smtClean="0">
                <a:latin typeface="Cambria" pitchFamily="18" charset="0"/>
              </a:rPr>
              <a:t>самодиагностика школы</a:t>
            </a:r>
            <a:endParaRPr lang="ru-RU" altLang="ru-RU" sz="2700" b="1" dirty="0">
              <a:latin typeface="Cambria" pitchFamily="18" charset="0"/>
            </a:endParaRPr>
          </a:p>
          <a:p>
            <a:pPr algn="ctr">
              <a:spcBef>
                <a:spcPct val="0"/>
              </a:spcBef>
              <a:buFont typeface="Arial" charset="0"/>
              <a:buNone/>
              <a:defRPr/>
            </a:pPr>
            <a:endParaRPr lang="ru-RU" altLang="ru-RU" sz="1900" b="1" dirty="0">
              <a:solidFill>
                <a:srgbClr val="2E3192"/>
              </a:solidFill>
              <a:latin typeface="Cambria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70500" y="3321050"/>
            <a:ext cx="5220458" cy="1296142"/>
          </a:xfrm>
          <a:prstGeom prst="rect">
            <a:avLst/>
          </a:prstGeom>
          <a:solidFill>
            <a:srgbClr val="92D050">
              <a:alpha val="29000"/>
            </a:srgbClr>
          </a:solidFill>
          <a:ln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8" tIns="52139" rIns="104278" bIns="5213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  <a:defRPr/>
            </a:pPr>
            <a:endParaRPr lang="ru-RU" altLang="ru-RU" sz="2100" b="1" dirty="0" smtClean="0">
              <a:solidFill>
                <a:srgbClr val="2E3192"/>
              </a:solidFill>
              <a:latin typeface="Cambria" pitchFamily="18" charset="0"/>
            </a:endParaRPr>
          </a:p>
          <a:p>
            <a:pPr algn="ctr"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2700" b="1" dirty="0" smtClean="0">
                <a:latin typeface="Cambria" pitchFamily="18" charset="0"/>
              </a:rPr>
              <a:t>объективное </a:t>
            </a:r>
            <a:r>
              <a:rPr lang="ru-RU" altLang="ru-RU" sz="2700" b="1" dirty="0">
                <a:latin typeface="Cambria" pitchFamily="18" charset="0"/>
              </a:rPr>
              <a:t>информирование родителей </a:t>
            </a:r>
            <a:r>
              <a:rPr lang="ru-RU" altLang="ru-RU" sz="2700" b="1" dirty="0" smtClean="0">
                <a:latin typeface="Cambria" pitchFamily="18" charset="0"/>
              </a:rPr>
              <a:t>об </a:t>
            </a:r>
            <a:r>
              <a:rPr lang="ru-RU" altLang="ru-RU" sz="2700" b="1" dirty="0">
                <a:latin typeface="Cambria" pitchFamily="18" charset="0"/>
              </a:rPr>
              <a:t>уровне знаний ребенка</a:t>
            </a:r>
          </a:p>
          <a:p>
            <a:pPr algn="ctr">
              <a:spcBef>
                <a:spcPct val="0"/>
              </a:spcBef>
              <a:buFont typeface="Arial" charset="0"/>
              <a:buNone/>
              <a:defRPr/>
            </a:pPr>
            <a:endParaRPr lang="ru-RU" altLang="ru-RU" sz="2100" b="1" dirty="0" smtClean="0">
              <a:solidFill>
                <a:srgbClr val="2E3192"/>
              </a:solidFill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0976" y="5920488"/>
            <a:ext cx="9683468" cy="846607"/>
          </a:xfrm>
          <a:prstGeom prst="rect">
            <a:avLst/>
          </a:prstGeom>
          <a:solidFill>
            <a:srgbClr val="92D050">
              <a:alpha val="29000"/>
            </a:srgbClr>
          </a:solidFill>
          <a:ln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8" tIns="52139" rIns="104278" bIns="52139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b="1" dirty="0" smtClean="0">
                <a:solidFill>
                  <a:srgbClr val="C00000"/>
                </a:solidFill>
                <a:latin typeface="Cambria" pitchFamily="18" charset="0"/>
              </a:rPr>
              <a:t>совершенствование качества преподавания</a:t>
            </a:r>
            <a:endParaRPr lang="ru-RU" altLang="ru-RU" b="1" dirty="0">
              <a:solidFill>
                <a:srgbClr val="C00000"/>
              </a:solidFill>
              <a:latin typeface="Cambria"/>
            </a:endParaRPr>
          </a:p>
        </p:txBody>
      </p:sp>
      <p:sp>
        <p:nvSpPr>
          <p:cNvPr id="12" name="Стрелка вверх 11"/>
          <p:cNvSpPr/>
          <p:nvPr/>
        </p:nvSpPr>
        <p:spPr>
          <a:xfrm rot="10800000">
            <a:off x="4660900" y="4768850"/>
            <a:ext cx="926389" cy="990599"/>
          </a:xfrm>
          <a:prstGeom prst="upArrow">
            <a:avLst/>
          </a:prstGeom>
          <a:solidFill>
            <a:srgbClr val="92D050">
              <a:alpha val="40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8" tIns="52139" rIns="104278" bIns="52139" anchor="ctr"/>
          <a:lstStyle/>
          <a:p>
            <a:pPr algn="ctr" eaLnBrk="0" hangingPunct="0"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ВПР — Центр Развития муниципальной системы оценки качества образования |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1712" y="0"/>
            <a:ext cx="3341688" cy="1574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Рисунок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1139" y="-157427"/>
            <a:ext cx="2335005" cy="133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80" name="Диаграмма 8"/>
          <p:cNvGraphicFramePr>
            <a:graphicFrameLocks/>
          </p:cNvGraphicFramePr>
          <p:nvPr/>
        </p:nvGraphicFramePr>
        <p:xfrm>
          <a:off x="241300" y="958850"/>
          <a:ext cx="5715000" cy="3115851"/>
        </p:xfrm>
        <a:graphic>
          <a:graphicData uri="http://schemas.openxmlformats.org/presentationml/2006/ole">
            <p:oleObj spid="_x0000_s1029" r:id="rId6" imgW="6041660" imgH="3036071" progId="Excel.Sheet.8">
              <p:embed/>
            </p:oleObj>
          </a:graphicData>
        </a:graphic>
      </p:graphicFrame>
      <p:sp>
        <p:nvSpPr>
          <p:cNvPr id="3081" name="TextBox 2"/>
          <p:cNvSpPr txBox="1">
            <a:spLocks noChangeArrowheads="1"/>
          </p:cNvSpPr>
          <p:nvPr/>
        </p:nvSpPr>
        <p:spPr bwMode="auto">
          <a:xfrm>
            <a:off x="0" y="6624183"/>
            <a:ext cx="103049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latin typeface="Calibri" pitchFamily="34" charset="0"/>
              </a:rPr>
              <a:t>Результаты </a:t>
            </a:r>
            <a:r>
              <a:rPr lang="ru-RU" sz="2000" dirty="0">
                <a:latin typeface="Calibri" pitchFamily="34" charset="0"/>
              </a:rPr>
              <a:t>по </a:t>
            </a:r>
            <a:r>
              <a:rPr lang="ru-RU" sz="2000" dirty="0" smtClean="0">
                <a:solidFill>
                  <a:srgbClr val="FF0000"/>
                </a:solidFill>
                <a:latin typeface="Calibri" pitchFamily="34" charset="0"/>
              </a:rPr>
              <a:t>истории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>
                <a:latin typeface="Calibri" pitchFamily="34" charset="0"/>
              </a:rPr>
              <a:t>в 2020 г. и 2021 г. </a:t>
            </a:r>
            <a:r>
              <a:rPr lang="ru-RU" sz="2000" b="1" dirty="0">
                <a:solidFill>
                  <a:srgbClr val="FF0000"/>
                </a:solidFill>
                <a:latin typeface="Calibri" pitchFamily="34" charset="0"/>
              </a:rPr>
              <a:t>НИЖЕ</a:t>
            </a:r>
            <a:r>
              <a:rPr lang="ru-RU" sz="2000" dirty="0">
                <a:latin typeface="Calibri" pitchFamily="34" charset="0"/>
              </a:rPr>
              <a:t>, чем по РФ и Пермскому краю.</a:t>
            </a:r>
          </a:p>
        </p:txBody>
      </p:sp>
      <p:graphicFrame>
        <p:nvGraphicFramePr>
          <p:cNvPr id="1030" name="Диаграмма 8"/>
          <p:cNvGraphicFramePr>
            <a:graphicFrameLocks/>
          </p:cNvGraphicFramePr>
          <p:nvPr/>
        </p:nvGraphicFramePr>
        <p:xfrm>
          <a:off x="5499100" y="3397250"/>
          <a:ext cx="4953000" cy="3003550"/>
        </p:xfrm>
        <a:graphic>
          <a:graphicData uri="http://schemas.openxmlformats.org/presentationml/2006/ole">
            <p:oleObj spid="_x0000_s1030" r:id="rId7" imgW="4212701" imgH="2731245" progId="Excel.Sheet.8">
              <p:embed/>
            </p:oleObj>
          </a:graphicData>
        </a:graphic>
      </p:graphicFrame>
      <p:graphicFrame>
        <p:nvGraphicFramePr>
          <p:cNvPr id="1031" name="Диаграмма 10"/>
          <p:cNvGraphicFramePr>
            <a:graphicFrameLocks/>
          </p:cNvGraphicFramePr>
          <p:nvPr/>
        </p:nvGraphicFramePr>
        <p:xfrm>
          <a:off x="241300" y="3854450"/>
          <a:ext cx="5029200" cy="2895600"/>
        </p:xfrm>
        <a:graphic>
          <a:graphicData uri="http://schemas.openxmlformats.org/presentationml/2006/ole">
            <p:oleObj spid="_x0000_s1031" r:id="rId8" imgW="4407790" imgH="2414225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avatanplus.com/files/photos/original/57595b92ba4ad155350db54b.jpg"/>
          <p:cNvPicPr>
            <a:picLocks noChangeAspect="1" noChangeArrowheads="1"/>
          </p:cNvPicPr>
          <p:nvPr/>
        </p:nvPicPr>
        <p:blipFill>
          <a:blip r:embed="rId2" cstate="print"/>
          <a:srcRect l="8219" t="6849" r="3425" b="4110"/>
          <a:stretch>
            <a:fillRect/>
          </a:stretch>
        </p:blipFill>
        <p:spPr bwMode="auto">
          <a:xfrm>
            <a:off x="209929" y="1080617"/>
            <a:ext cx="7242005" cy="6475883"/>
          </a:xfrm>
          <a:prstGeom prst="rect">
            <a:avLst/>
          </a:prstGeom>
          <a:noFill/>
        </p:spPr>
      </p:pic>
      <p:pic>
        <p:nvPicPr>
          <p:cNvPr id="15362" name="Picture 2" descr="https://i.pinimg.com/736x/25/27/37/252737cde221d2b781572223eaaafc9c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l="15266" r="21050"/>
          <a:stretch>
            <a:fillRect/>
          </a:stretch>
        </p:blipFill>
        <p:spPr bwMode="auto">
          <a:xfrm>
            <a:off x="5472420" y="20990"/>
            <a:ext cx="5220980" cy="753551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900" y="654050"/>
            <a:ext cx="9603740" cy="1376680"/>
          </a:xfrm>
        </p:spPr>
        <p:txBody>
          <a:bodyPr>
            <a:normAutofit/>
          </a:bodyPr>
          <a:lstStyle/>
          <a:p>
            <a:pPr algn="ctr"/>
            <a:r>
              <a:rPr lang="ru-RU" sz="55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Методическая тема:</a:t>
            </a:r>
            <a:endParaRPr lang="ru-RU" sz="5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622300" y="1795463"/>
            <a:ext cx="8763000" cy="5440362"/>
          </a:xfrm>
          <a:prstGeom prst="rect">
            <a:avLst/>
          </a:prstGeom>
        </p:spPr>
        <p:txBody>
          <a:bodyPr lIns="104278" tIns="52139" rIns="104278" bIns="52139"/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Совершенствование профессиональных компетенций педагогов в условиях введения НСУР, обновления содержания историко-обществоведческого образования.</a:t>
            </a:r>
            <a:endParaRPr lang="ru-RU" sz="4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5124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289" y="0"/>
            <a:ext cx="2336397" cy="133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 descr="ВПР — Центр Развития муниципальной системы оценки качества образования |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3100" y="0"/>
            <a:ext cx="3341688" cy="1574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8" name="Диаграмма 8"/>
          <p:cNvGraphicFramePr>
            <a:graphicFrameLocks/>
          </p:cNvGraphicFramePr>
          <p:nvPr/>
        </p:nvGraphicFramePr>
        <p:xfrm>
          <a:off x="393700" y="1568450"/>
          <a:ext cx="5334000" cy="3068741"/>
        </p:xfrm>
        <a:graphic>
          <a:graphicData uri="http://schemas.openxmlformats.org/presentationml/2006/ole">
            <p:oleObj spid="_x0000_s14341" r:id="rId6" imgW="4127350" imgH="2365453" progId="Excel.Sheet.8">
              <p:embed/>
            </p:oleObj>
          </a:graphicData>
        </a:graphic>
      </p:graphicFrame>
      <p:graphicFrame>
        <p:nvGraphicFramePr>
          <p:cNvPr id="5130" name="Диаграмма 10"/>
          <p:cNvGraphicFramePr>
            <a:graphicFrameLocks/>
          </p:cNvGraphicFramePr>
          <p:nvPr/>
        </p:nvGraphicFramePr>
        <p:xfrm>
          <a:off x="5969000" y="1263650"/>
          <a:ext cx="4724400" cy="3429000"/>
        </p:xfrm>
        <a:graphic>
          <a:graphicData uri="http://schemas.openxmlformats.org/presentationml/2006/ole">
            <p:oleObj spid="_x0000_s14343" r:id="rId7" imgW="4096867" imgH="2536156" progId="Excel.Sheet.8">
              <p:embed/>
            </p:oleObj>
          </a:graphicData>
        </a:graphic>
      </p:graphicFrame>
      <p:sp>
        <p:nvSpPr>
          <p:cNvPr id="5131" name="TextBox 11"/>
          <p:cNvSpPr txBox="1">
            <a:spLocks noChangeArrowheads="1"/>
          </p:cNvSpPr>
          <p:nvPr/>
        </p:nvSpPr>
        <p:spPr bwMode="auto">
          <a:xfrm>
            <a:off x="329992" y="6844580"/>
            <a:ext cx="100737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u="sng">
                <a:solidFill>
                  <a:srgbClr val="FF0000"/>
                </a:solidFill>
                <a:latin typeface="Calibri" pitchFamily="34" charset="0"/>
              </a:rPr>
              <a:t>По английскому языку в 7 классе </a:t>
            </a:r>
            <a:r>
              <a:rPr lang="ru-RU">
                <a:latin typeface="Calibri" pitchFamily="34" charset="0"/>
              </a:rPr>
              <a:t>в МБОУ «ВОК» </a:t>
            </a:r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отрицательная динамика </a:t>
            </a:r>
            <a:r>
              <a:rPr lang="ru-RU">
                <a:latin typeface="Calibri" pitchFamily="34" charset="0"/>
              </a:rPr>
              <a:t>результатов в сравнении с 2020 г., тогда как на уровне </a:t>
            </a:r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края и России </a:t>
            </a:r>
            <a:r>
              <a:rPr lang="ru-RU">
                <a:latin typeface="Calibri" pitchFamily="34" charset="0"/>
              </a:rPr>
              <a:t>данный показатель имеет </a:t>
            </a:r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положительную динамику</a:t>
            </a:r>
            <a:r>
              <a:rPr lang="ru-RU">
                <a:latin typeface="Calibri" pitchFamily="34" charset="0"/>
              </a:rPr>
              <a:t>.</a:t>
            </a:r>
          </a:p>
        </p:txBody>
      </p:sp>
      <p:graphicFrame>
        <p:nvGraphicFramePr>
          <p:cNvPr id="14344" name="Диаграмма 5"/>
          <p:cNvGraphicFramePr>
            <a:graphicFrameLocks/>
          </p:cNvGraphicFramePr>
          <p:nvPr/>
        </p:nvGraphicFramePr>
        <p:xfrm>
          <a:off x="317500" y="4387850"/>
          <a:ext cx="5257800" cy="2684463"/>
        </p:xfrm>
        <a:graphic>
          <a:graphicData uri="http://schemas.openxmlformats.org/presentationml/2006/ole">
            <p:oleObj spid="_x0000_s14344" r:id="rId8" imgW="3913971" imgH="2536156" progId="Excel.Sheet.8">
              <p:embed/>
            </p:oleObj>
          </a:graphicData>
        </a:graphic>
      </p:graphicFrame>
      <p:graphicFrame>
        <p:nvGraphicFramePr>
          <p:cNvPr id="14345" name="Диаграмма 8"/>
          <p:cNvGraphicFramePr>
            <a:graphicFrameLocks/>
          </p:cNvGraphicFramePr>
          <p:nvPr/>
        </p:nvGraphicFramePr>
        <p:xfrm>
          <a:off x="6032501" y="4540250"/>
          <a:ext cx="4495799" cy="2514600"/>
        </p:xfrm>
        <a:graphic>
          <a:graphicData uri="http://schemas.openxmlformats.org/presentationml/2006/ole">
            <p:oleObj spid="_x0000_s14345" r:id="rId9" imgW="4133446" imgH="2847079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46100" y="0"/>
            <a:ext cx="9601200" cy="882650"/>
          </a:xfrm>
        </p:spPr>
        <p:txBody>
          <a:bodyPr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Georgia" pitchFamily="18" charset="0"/>
              </a:rPr>
              <a:t>Результаты  ЕГЭ</a:t>
            </a:r>
            <a:endParaRPr lang="ru-RU" sz="44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half" idx="2"/>
          </p:nvPr>
        </p:nvGraphicFramePr>
        <p:xfrm>
          <a:off x="534988" y="1111251"/>
          <a:ext cx="4811712" cy="561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Содержимое 9"/>
          <p:cNvGraphicFramePr>
            <a:graphicFrameLocks noGrp="1"/>
          </p:cNvGraphicFramePr>
          <p:nvPr>
            <p:ph sz="half" idx="3"/>
          </p:nvPr>
        </p:nvGraphicFramePr>
        <p:xfrm>
          <a:off x="5507039" y="2101850"/>
          <a:ext cx="5021261" cy="462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317500" y="1187450"/>
            <a:ext cx="4725988" cy="6096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ЕГЭ-20121г.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294967295"/>
          </p:nvPr>
        </p:nvSpPr>
        <p:spPr>
          <a:xfrm>
            <a:off x="5967413" y="1187449"/>
            <a:ext cx="4408487" cy="609601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B050"/>
                </a:solidFill>
                <a:latin typeface="Georgia" pitchFamily="18" charset="0"/>
              </a:rPr>
              <a:t>ЕГЭ-2020 г.</a:t>
            </a:r>
            <a:endParaRPr lang="ru-RU" b="1" dirty="0">
              <a:solidFill>
                <a:srgbClr val="00B05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Результаты  </a:t>
            </a:r>
            <a:r>
              <a:rPr lang="ru-RU" sz="36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ЕГЭ  </a:t>
            </a:r>
            <a:r>
              <a:rPr lang="ru-RU" sz="36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в динамике </a:t>
            </a:r>
            <a:r>
              <a:rPr lang="ru-RU" sz="36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2019/2021уч.год(ВГО)</a:t>
            </a:r>
            <a:endParaRPr lang="ru-RU" sz="3600" b="1" dirty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64664485"/>
              </p:ext>
            </p:extLst>
          </p:nvPr>
        </p:nvGraphicFramePr>
        <p:xfrm>
          <a:off x="534670" y="1763184"/>
          <a:ext cx="9624060" cy="4986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384073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100" b="1" dirty="0"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4100" b="1" dirty="0" smtClean="0">
                <a:latin typeface="Times New Roman" pitchFamily="18" charset="0"/>
                <a:cs typeface="Times New Roman" pitchFamily="18" charset="0"/>
              </a:rPr>
              <a:t>ЕГЭ </a:t>
            </a:r>
            <a:r>
              <a:rPr lang="ru-RU" sz="4100" b="1" dirty="0">
                <a:latin typeface="Times New Roman" pitchFamily="18" charset="0"/>
                <a:cs typeface="Times New Roman" pitchFamily="18" charset="0"/>
              </a:rPr>
              <a:t>в динамике </a:t>
            </a:r>
            <a:br>
              <a:rPr lang="ru-RU" sz="41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100" b="1" dirty="0" smtClean="0">
                <a:latin typeface="Times New Roman" pitchFamily="18" charset="0"/>
                <a:cs typeface="Times New Roman" pitchFamily="18" charset="0"/>
              </a:rPr>
              <a:t>2019-2021уч.год(муниципалитет/край</a:t>
            </a:r>
            <a:r>
              <a:rPr lang="ru-RU" sz="41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16894725"/>
              </p:ext>
            </p:extLst>
          </p:nvPr>
        </p:nvGraphicFramePr>
        <p:xfrm>
          <a:off x="534670" y="1763184"/>
          <a:ext cx="9624060" cy="4986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91793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Результаты ЕГЭ. </a:t>
            </a:r>
            <a:r>
              <a:rPr lang="ru-RU" b="1" dirty="0" err="1" smtClean="0">
                <a:solidFill>
                  <a:srgbClr val="FF0000"/>
                </a:solidFill>
                <a:latin typeface="Georgia" pitchFamily="18" charset="0"/>
              </a:rPr>
              <a:t>Высокобалльники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4988" y="1763713"/>
          <a:ext cx="9623425" cy="4986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Содержимое 8"/>
          <p:cNvSpPr>
            <a:spLocks noGrp="1"/>
          </p:cNvSpPr>
          <p:nvPr>
            <p:ph sz="quarter" idx="4294967295"/>
          </p:nvPr>
        </p:nvSpPr>
        <p:spPr>
          <a:xfrm>
            <a:off x="1308101" y="1720851"/>
            <a:ext cx="8305799" cy="50292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Georgia" pitchFamily="18" charset="0"/>
              </a:rPr>
              <a:t>Феклистова Е., Мошев А.-97 баллов(о)</a:t>
            </a:r>
          </a:p>
          <a:p>
            <a:r>
              <a:rPr lang="ru-RU" sz="3200" dirty="0" smtClean="0">
                <a:latin typeface="Georgia" pitchFamily="18" charset="0"/>
              </a:rPr>
              <a:t>Феклистова Е.(96), Козлов Д., </a:t>
            </a:r>
            <a:r>
              <a:rPr lang="ru-RU" sz="3200" dirty="0" err="1" smtClean="0">
                <a:latin typeface="Georgia" pitchFamily="18" charset="0"/>
              </a:rPr>
              <a:t>Бартова</a:t>
            </a:r>
            <a:r>
              <a:rPr lang="ru-RU" sz="3200" dirty="0" smtClean="0">
                <a:latin typeface="Georgia" pitchFamily="18" charset="0"/>
              </a:rPr>
              <a:t> Д.(88)(и)</a:t>
            </a:r>
          </a:p>
          <a:p>
            <a:r>
              <a:rPr lang="ru-RU" sz="2400" b="1" u="sng" dirty="0" smtClean="0">
                <a:solidFill>
                  <a:srgbClr val="FF0000"/>
                </a:solidFill>
                <a:latin typeface="Georgia" pitchFamily="18" charset="0"/>
              </a:rPr>
              <a:t>Диапазон от 81-100баллов</a:t>
            </a:r>
          </a:p>
          <a:p>
            <a:r>
              <a:rPr lang="ru-RU" dirty="0" smtClean="0">
                <a:latin typeface="Georgia" pitchFamily="18" charset="0"/>
              </a:rPr>
              <a:t>5 обучающихся – история(36%)</a:t>
            </a:r>
          </a:p>
          <a:p>
            <a:r>
              <a:rPr lang="ru-RU" dirty="0" smtClean="0">
                <a:solidFill>
                  <a:srgbClr val="0070C0"/>
                </a:solidFill>
                <a:latin typeface="Georgia" pitchFamily="18" charset="0"/>
              </a:rPr>
              <a:t>10 обучающихся- обществознание(26%)</a:t>
            </a:r>
            <a:endParaRPr lang="ru-RU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979" y="0"/>
            <a:ext cx="2335250" cy="13383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FD53C10-34FA-4686-A5EF-851FB7B37E51}"/>
              </a:ext>
            </a:extLst>
          </p:cNvPr>
          <p:cNvSpPr txBox="1"/>
          <p:nvPr/>
        </p:nvSpPr>
        <p:spPr>
          <a:xfrm>
            <a:off x="3093448" y="421519"/>
            <a:ext cx="57531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Результаты ЕГЭ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xmlns="" id="{881B3AC4-D339-4BC9-86A3-BFFFA1435E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29229662"/>
              </p:ext>
            </p:extLst>
          </p:nvPr>
        </p:nvGraphicFramePr>
        <p:xfrm>
          <a:off x="622300" y="1187450"/>
          <a:ext cx="9753599" cy="5766720"/>
        </p:xfrm>
        <a:graphic>
          <a:graphicData uri="http://schemas.openxmlformats.org/drawingml/2006/table">
            <a:tbl>
              <a:tblPr/>
              <a:tblGrid>
                <a:gridCol w="1295400">
                  <a:extLst>
                    <a:ext uri="{9D8B030D-6E8A-4147-A177-3AD203B41FA5}">
                      <a16:colId xmlns:a16="http://schemas.microsoft.com/office/drawing/2014/main" xmlns="" val="345758482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63649421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339884934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215933396"/>
                    </a:ext>
                  </a:extLst>
                </a:gridCol>
                <a:gridCol w="705171">
                  <a:extLst>
                    <a:ext uri="{9D8B030D-6E8A-4147-A177-3AD203B41FA5}">
                      <a16:colId xmlns:a16="http://schemas.microsoft.com/office/drawing/2014/main" xmlns="" val="180428076"/>
                    </a:ext>
                  </a:extLst>
                </a:gridCol>
                <a:gridCol w="706124">
                  <a:extLst>
                    <a:ext uri="{9D8B030D-6E8A-4147-A177-3AD203B41FA5}">
                      <a16:colId xmlns:a16="http://schemas.microsoft.com/office/drawing/2014/main" xmlns="" val="4057570636"/>
                    </a:ext>
                  </a:extLst>
                </a:gridCol>
                <a:gridCol w="676249">
                  <a:extLst>
                    <a:ext uri="{9D8B030D-6E8A-4147-A177-3AD203B41FA5}">
                      <a16:colId xmlns:a16="http://schemas.microsoft.com/office/drawing/2014/main" xmlns="" val="1175576840"/>
                    </a:ext>
                  </a:extLst>
                </a:gridCol>
                <a:gridCol w="586627">
                  <a:extLst>
                    <a:ext uri="{9D8B030D-6E8A-4147-A177-3AD203B41FA5}">
                      <a16:colId xmlns:a16="http://schemas.microsoft.com/office/drawing/2014/main" xmlns="" val="3445904553"/>
                    </a:ext>
                  </a:extLst>
                </a:gridCol>
                <a:gridCol w="673533">
                  <a:extLst>
                    <a:ext uri="{9D8B030D-6E8A-4147-A177-3AD203B41FA5}">
                      <a16:colId xmlns:a16="http://schemas.microsoft.com/office/drawing/2014/main" xmlns="" val="1059367599"/>
                    </a:ext>
                  </a:extLst>
                </a:gridCol>
                <a:gridCol w="690413">
                  <a:extLst>
                    <a:ext uri="{9D8B030D-6E8A-4147-A177-3AD203B41FA5}">
                      <a16:colId xmlns:a16="http://schemas.microsoft.com/office/drawing/2014/main" xmlns="" val="3358445662"/>
                    </a:ext>
                  </a:extLst>
                </a:gridCol>
                <a:gridCol w="656654">
                  <a:extLst>
                    <a:ext uri="{9D8B030D-6E8A-4147-A177-3AD203B41FA5}">
                      <a16:colId xmlns:a16="http://schemas.microsoft.com/office/drawing/2014/main" xmlns="" val="3317131937"/>
                    </a:ext>
                  </a:extLst>
                </a:gridCol>
                <a:gridCol w="586627">
                  <a:extLst>
                    <a:ext uri="{9D8B030D-6E8A-4147-A177-3AD203B41FA5}">
                      <a16:colId xmlns:a16="http://schemas.microsoft.com/office/drawing/2014/main" xmlns="" val="1462242608"/>
                    </a:ext>
                  </a:extLst>
                </a:gridCol>
                <a:gridCol w="890801">
                  <a:extLst>
                    <a:ext uri="{9D8B030D-6E8A-4147-A177-3AD203B41FA5}">
                      <a16:colId xmlns:a16="http://schemas.microsoft.com/office/drawing/2014/main" xmlns="" val="2471176113"/>
                    </a:ext>
                  </a:extLst>
                </a:gridCol>
              </a:tblGrid>
              <a:tr h="1289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Предмет</a:t>
                      </a:r>
                    </a:p>
                  </a:txBody>
                  <a:tcPr marL="7220" marR="7220" marT="9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(</a:t>
                      </a:r>
                      <a:r>
                        <a:rPr lang="ru-RU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ч\экз</a:t>
                      </a:r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7220" marR="7220" marT="9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справились</a:t>
                      </a:r>
                    </a:p>
                  </a:txBody>
                  <a:tcPr marL="7220" marR="7220" marT="9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  <a:r>
                        <a:rPr lang="ru-RU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справляемости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20" marR="7220" marT="9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уч-ся, набравших                            81-100 баллов</a:t>
                      </a:r>
                    </a:p>
                  </a:txBody>
                  <a:tcPr marL="7220" marR="7220" marT="9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уч-ся                81-100</a:t>
                      </a:r>
                    </a:p>
                  </a:txBody>
                  <a:tcPr marL="7220" marR="7220" marT="9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 балл 2021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 балл 2020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динамика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 балл край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Динамика относительно ПК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 балл в РФ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Динамика относительно РФ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11166616"/>
                  </a:ext>
                </a:extLst>
              </a:tr>
              <a:tr h="4362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Русский язык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100,00%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36,60%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75,9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72,7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+3,2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74,2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+1,7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71,4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+4,5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7232539"/>
                  </a:ext>
                </a:extLst>
              </a:tr>
              <a:tr h="4362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Математика П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98,40%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3,20%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64,3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56,0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+8,3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61,8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+2,5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55,1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+9,2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05336207"/>
                  </a:ext>
                </a:extLst>
              </a:tr>
              <a:tr h="3506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Физика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96,40%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3,57%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54,0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56,0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-2,0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56,4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-2,4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55,1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-1,1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260752"/>
                  </a:ext>
                </a:extLst>
              </a:tr>
              <a:tr h="2628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Химия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94,50%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11,00%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58,8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53,0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+5,8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58,6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+0,2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53,8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+5,0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08193103"/>
                  </a:ext>
                </a:extLst>
              </a:tr>
              <a:tr h="4362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Информатика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80,00%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0,00%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55,6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62,3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- 6,7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67,5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-11,9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62,8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-6,7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6963168"/>
                  </a:ext>
                </a:extLst>
              </a:tr>
              <a:tr h="2628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Биология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95,60%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8,70%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55,4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51,0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+4,4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54,0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+1,4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51,1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+4,3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80515981"/>
                  </a:ext>
                </a:extLst>
              </a:tr>
              <a:tr h="2628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История</a:t>
                      </a:r>
                    </a:p>
                  </a:txBody>
                  <a:tcPr marL="7220" marR="7220" marT="9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7220" marR="7220" marT="9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7220" marR="7220" marT="9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100,00%</a:t>
                      </a:r>
                    </a:p>
                  </a:txBody>
                  <a:tcPr marL="7220" marR="7220" marT="9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7220" marR="7220" marT="9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35,70%</a:t>
                      </a:r>
                    </a:p>
                  </a:txBody>
                  <a:tcPr marL="7220" marR="7220" marT="9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73,9</a:t>
                      </a:r>
                    </a:p>
                  </a:txBody>
                  <a:tcPr marL="7220" marR="7220" marT="9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61,0</a:t>
                      </a:r>
                    </a:p>
                  </a:txBody>
                  <a:tcPr marL="7220" marR="7220" marT="9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+12,9</a:t>
                      </a:r>
                    </a:p>
                  </a:txBody>
                  <a:tcPr marL="7220" marR="7220" marT="9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57,0</a:t>
                      </a:r>
                    </a:p>
                  </a:txBody>
                  <a:tcPr marL="7220" marR="7220" marT="9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+16,9</a:t>
                      </a:r>
                    </a:p>
                  </a:txBody>
                  <a:tcPr marL="7220" marR="7220" marT="9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54,9</a:t>
                      </a:r>
                    </a:p>
                  </a:txBody>
                  <a:tcPr marL="7220" marR="7220" marT="9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+19,0</a:t>
                      </a:r>
                    </a:p>
                  </a:txBody>
                  <a:tcPr marL="7220" marR="7220" marT="9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2118551"/>
                  </a:ext>
                </a:extLst>
              </a:tr>
              <a:tr h="2628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География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100,00%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14,20%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68,2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73,3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-5,1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67,6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+0,6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59,1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+9,1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8340536"/>
                  </a:ext>
                </a:extLst>
              </a:tr>
              <a:tr h="44354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Обществознание</a:t>
                      </a:r>
                    </a:p>
                  </a:txBody>
                  <a:tcPr marL="7220" marR="7220" marT="9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7220" marR="7220" marT="9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7220" marR="7220" marT="9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100,00%</a:t>
                      </a:r>
                    </a:p>
                  </a:txBody>
                  <a:tcPr marL="7220" marR="7220" marT="9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7220" marR="7220" marT="9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26,30%</a:t>
                      </a:r>
                    </a:p>
                  </a:txBody>
                  <a:tcPr marL="7220" marR="7220" marT="9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71,0</a:t>
                      </a:r>
                    </a:p>
                  </a:txBody>
                  <a:tcPr marL="7220" marR="7220" marT="9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marL="7220" marR="7220" marT="9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+11,0</a:t>
                      </a:r>
                    </a:p>
                  </a:txBody>
                  <a:tcPr marL="7220" marR="7220" marT="9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61,0</a:t>
                      </a:r>
                    </a:p>
                  </a:txBody>
                  <a:tcPr marL="7220" marR="7220" marT="9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+10,0</a:t>
                      </a:r>
                    </a:p>
                  </a:txBody>
                  <a:tcPr marL="7220" marR="7220" marT="9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56,4</a:t>
                      </a:r>
                    </a:p>
                  </a:txBody>
                  <a:tcPr marL="7220" marR="7220" marT="9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+14,6</a:t>
                      </a:r>
                    </a:p>
                  </a:txBody>
                  <a:tcPr marL="7220" marR="7220" marT="9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9245682"/>
                  </a:ext>
                </a:extLst>
              </a:tr>
              <a:tr h="4362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Литература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100,00%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0,00%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62,3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68,0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-5,7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65,9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-3,6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66,0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-3,7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5342954"/>
                  </a:ext>
                </a:extLst>
              </a:tr>
              <a:tr h="44354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Английский язык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100,00%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77,00%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82,7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83,1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- 0,4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71,8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+10,9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72,2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+10,5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0055420"/>
                  </a:ext>
                </a:extLst>
              </a:tr>
              <a:tr h="443544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 балл по предметам по выбору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63,8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58,8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+5,0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220" marR="7220" marT="90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496685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27DA7F9-F41A-4F14-AFD5-433DD9024F68}"/>
              </a:ext>
            </a:extLst>
          </p:cNvPr>
          <p:cNvSpPr txBox="1"/>
          <p:nvPr/>
        </p:nvSpPr>
        <p:spPr>
          <a:xfrm>
            <a:off x="1489437" y="6888238"/>
            <a:ext cx="795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81 и более баллов обеспечил  21 учитель по 9 предметам</a:t>
            </a:r>
          </a:p>
        </p:txBody>
      </p:sp>
    </p:spTree>
    <p:extLst>
      <p:ext uri="{BB962C8B-B14F-4D97-AF65-F5344CB8AC3E}">
        <p14:creationId xmlns:p14="http://schemas.microsoft.com/office/powerpoint/2010/main" xmlns="" val="11653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611"/>
            <a:ext cx="9624060" cy="961040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Результаты ЕГЭ</a:t>
            </a:r>
            <a:br>
              <a:rPr lang="ru-RU" sz="5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17499" y="1187450"/>
          <a:ext cx="9905998" cy="6019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5685"/>
                <a:gridCol w="405363"/>
                <a:gridCol w="761359"/>
                <a:gridCol w="761359"/>
                <a:gridCol w="761359"/>
                <a:gridCol w="761359"/>
                <a:gridCol w="753034"/>
                <a:gridCol w="769685"/>
                <a:gridCol w="761359"/>
                <a:gridCol w="761359"/>
                <a:gridCol w="730305"/>
                <a:gridCol w="792413"/>
                <a:gridCol w="761359"/>
              </a:tblGrid>
              <a:tr h="27335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Предмет</a:t>
                      </a:r>
                      <a:endParaRPr lang="ru-RU" sz="18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Кол-во (</a:t>
                      </a:r>
                      <a:r>
                        <a:rPr lang="ru-RU" sz="1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ч\экз</a:t>
                      </a: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ru-RU" sz="18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 справились</a:t>
                      </a:r>
                      <a:endParaRPr lang="ru-RU" sz="18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 </a:t>
                      </a:r>
                      <a:r>
                        <a:rPr lang="ru-RU" sz="1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справляемости</a:t>
                      </a: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8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</a:t>
                      </a:r>
                      <a:r>
                        <a:rPr lang="ru-RU" sz="1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ол-во </a:t>
                      </a: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уч-ся, набравших                            81-100 баллов</a:t>
                      </a:r>
                      <a:endParaRPr lang="ru-RU" sz="18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 уч-ся                81-100</a:t>
                      </a:r>
                      <a:endParaRPr lang="ru-RU" sz="18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Средний балл 2021</a:t>
                      </a:r>
                      <a:endParaRPr lang="ru-RU" sz="18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Средний балл 2020</a:t>
                      </a:r>
                      <a:endParaRPr lang="ru-RU" sz="18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Динамика</a:t>
                      </a:r>
                      <a:endParaRPr lang="ru-RU" sz="18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Средний балл край</a:t>
                      </a:r>
                      <a:endParaRPr lang="ru-RU" sz="18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Динамика относительно ПК</a:t>
                      </a:r>
                      <a:endParaRPr lang="ru-RU" sz="18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Средний балл в РФ</a:t>
                      </a:r>
                      <a:endParaRPr lang="ru-RU" sz="18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Динамика относительно РФ</a:t>
                      </a:r>
                      <a:endParaRPr lang="ru-RU" sz="18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</a:tr>
              <a:tr h="1317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История</a:t>
                      </a: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</a:t>
                      </a:r>
                      <a:endParaRPr lang="ru-RU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100,00%</a:t>
                      </a: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35,70%</a:t>
                      </a: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73,9</a:t>
                      </a:r>
                      <a:endParaRPr lang="ru-RU" sz="1800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61,0</a:t>
                      </a:r>
                      <a:endParaRPr lang="ru-RU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+12,9</a:t>
                      </a: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57,0</a:t>
                      </a: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+16,9</a:t>
                      </a: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54,9</a:t>
                      </a: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+19,0</a:t>
                      </a: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</a:tr>
              <a:tr h="19683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Обществознание</a:t>
                      </a: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38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100,00%</a:t>
                      </a: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26,30%</a:t>
                      </a: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71,0</a:t>
                      </a:r>
                      <a:endParaRPr lang="ru-RU" sz="1800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60,0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+11,0</a:t>
                      </a: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61,0</a:t>
                      </a: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+10,0</a:t>
                      </a: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56,4</a:t>
                      </a: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+14,6</a:t>
                      </a:r>
                    </a:p>
                  </a:txBody>
                  <a:tcPr marL="8255" marR="8255" marT="8255" marB="0"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979" y="0"/>
            <a:ext cx="2335250" cy="13383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0A5DDDC-01AE-4A29-A6B7-94B31D617396}"/>
              </a:ext>
            </a:extLst>
          </p:cNvPr>
          <p:cNvSpPr txBox="1"/>
          <p:nvPr/>
        </p:nvSpPr>
        <p:spPr>
          <a:xfrm>
            <a:off x="2451100" y="349251"/>
            <a:ext cx="772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Результаты контрольных </a:t>
            </a:r>
            <a:r>
              <a:rPr lang="ru-RU" sz="36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работ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9E1D6EFE-CA32-4E27-98F1-EC58AD067F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83458316"/>
              </p:ext>
            </p:extLst>
          </p:nvPr>
        </p:nvGraphicFramePr>
        <p:xfrm>
          <a:off x="241299" y="1111250"/>
          <a:ext cx="9905999" cy="60197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6618">
                  <a:extLst>
                    <a:ext uri="{9D8B030D-6E8A-4147-A177-3AD203B41FA5}">
                      <a16:colId xmlns:a16="http://schemas.microsoft.com/office/drawing/2014/main" xmlns="" val="3958774870"/>
                    </a:ext>
                  </a:extLst>
                </a:gridCol>
                <a:gridCol w="2058787">
                  <a:extLst>
                    <a:ext uri="{9D8B030D-6E8A-4147-A177-3AD203B41FA5}">
                      <a16:colId xmlns:a16="http://schemas.microsoft.com/office/drawing/2014/main" xmlns="" val="2864822964"/>
                    </a:ext>
                  </a:extLst>
                </a:gridCol>
                <a:gridCol w="680565">
                  <a:extLst>
                    <a:ext uri="{9D8B030D-6E8A-4147-A177-3AD203B41FA5}">
                      <a16:colId xmlns:a16="http://schemas.microsoft.com/office/drawing/2014/main" xmlns="" val="3172480964"/>
                    </a:ext>
                  </a:extLst>
                </a:gridCol>
                <a:gridCol w="952525">
                  <a:extLst>
                    <a:ext uri="{9D8B030D-6E8A-4147-A177-3AD203B41FA5}">
                      <a16:colId xmlns:a16="http://schemas.microsoft.com/office/drawing/2014/main" xmlns="" val="30305692"/>
                    </a:ext>
                  </a:extLst>
                </a:gridCol>
                <a:gridCol w="1316025">
                  <a:extLst>
                    <a:ext uri="{9D8B030D-6E8A-4147-A177-3AD203B41FA5}">
                      <a16:colId xmlns:a16="http://schemas.microsoft.com/office/drawing/2014/main" xmlns="" val="4168809104"/>
                    </a:ext>
                  </a:extLst>
                </a:gridCol>
                <a:gridCol w="1344473">
                  <a:extLst>
                    <a:ext uri="{9D8B030D-6E8A-4147-A177-3AD203B41FA5}">
                      <a16:colId xmlns:a16="http://schemas.microsoft.com/office/drawing/2014/main" xmlns="" val="3443183324"/>
                    </a:ext>
                  </a:extLst>
                </a:gridCol>
                <a:gridCol w="1039334">
                  <a:extLst>
                    <a:ext uri="{9D8B030D-6E8A-4147-A177-3AD203B41FA5}">
                      <a16:colId xmlns:a16="http://schemas.microsoft.com/office/drawing/2014/main" xmlns="" val="220971413"/>
                    </a:ext>
                  </a:extLst>
                </a:gridCol>
                <a:gridCol w="436618">
                  <a:extLst>
                    <a:ext uri="{9D8B030D-6E8A-4147-A177-3AD203B41FA5}">
                      <a16:colId xmlns:a16="http://schemas.microsoft.com/office/drawing/2014/main" xmlns="" val="882244204"/>
                    </a:ext>
                  </a:extLst>
                </a:gridCol>
                <a:gridCol w="547018">
                  <a:extLst>
                    <a:ext uri="{9D8B030D-6E8A-4147-A177-3AD203B41FA5}">
                      <a16:colId xmlns:a16="http://schemas.microsoft.com/office/drawing/2014/main" xmlns="" val="555447436"/>
                    </a:ext>
                  </a:extLst>
                </a:gridCol>
                <a:gridCol w="547018">
                  <a:extLst>
                    <a:ext uri="{9D8B030D-6E8A-4147-A177-3AD203B41FA5}">
                      <a16:colId xmlns:a16="http://schemas.microsoft.com/office/drawing/2014/main" xmlns="" val="2790454135"/>
                    </a:ext>
                  </a:extLst>
                </a:gridCol>
                <a:gridCol w="547018">
                  <a:extLst>
                    <a:ext uri="{9D8B030D-6E8A-4147-A177-3AD203B41FA5}">
                      <a16:colId xmlns:a16="http://schemas.microsoft.com/office/drawing/2014/main" xmlns="" val="1916451996"/>
                    </a:ext>
                  </a:extLst>
                </a:gridCol>
              </a:tblGrid>
              <a:tr h="1511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Предмет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50" marR="601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алл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ВОК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алл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Пермский край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Динамика: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100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6199280"/>
                  </a:ext>
                </a:extLst>
              </a:tr>
              <a:tr h="5038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Физика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52,90</a:t>
                      </a:r>
                      <a:endParaRPr lang="ru-RU" sz="22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+2,9</a:t>
                      </a:r>
                      <a:endParaRPr lang="ru-RU" sz="22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2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09440663"/>
                  </a:ext>
                </a:extLst>
              </a:tr>
              <a:tr h="5038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Химия</a:t>
                      </a:r>
                      <a:endParaRPr lang="ru-RU" sz="2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67,25</a:t>
                      </a:r>
                      <a:endParaRPr lang="ru-RU" sz="22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65,7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+1,55</a:t>
                      </a:r>
                      <a:endParaRPr lang="ru-RU" sz="22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3525887"/>
                  </a:ext>
                </a:extLst>
              </a:tr>
              <a:tr h="5038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Информатика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55,45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57,4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-1,95</a:t>
                      </a:r>
                      <a:endParaRPr lang="ru-RU" sz="22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02450988"/>
                  </a:ext>
                </a:extLst>
              </a:tr>
              <a:tr h="5038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Биология</a:t>
                      </a:r>
                      <a:endParaRPr lang="ru-RU" sz="2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2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52,54</a:t>
                      </a:r>
                      <a:endParaRPr lang="ru-RU" sz="22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+2,54</a:t>
                      </a:r>
                      <a:endParaRPr lang="ru-RU" sz="22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2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2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6334586"/>
                  </a:ext>
                </a:extLst>
              </a:tr>
              <a:tr h="5038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История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70,17</a:t>
                      </a:r>
                      <a:endParaRPr lang="ru-RU" sz="22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64,8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+5,37</a:t>
                      </a:r>
                      <a:endParaRPr lang="ru-RU" sz="22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97484162"/>
                  </a:ext>
                </a:extLst>
              </a:tr>
              <a:tr h="5038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География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59,66</a:t>
                      </a:r>
                      <a:endParaRPr lang="ru-RU" sz="22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50,1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+9,56</a:t>
                      </a:r>
                      <a:endParaRPr lang="ru-RU" sz="22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2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4690310"/>
                  </a:ext>
                </a:extLst>
              </a:tr>
              <a:tr h="4392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Английский язык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89,00</a:t>
                      </a:r>
                      <a:endParaRPr lang="ru-RU" sz="22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82,1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+6,9</a:t>
                      </a:r>
                      <a:endParaRPr lang="ru-RU" sz="22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32260395"/>
                  </a:ext>
                </a:extLst>
              </a:tr>
              <a:tr h="5425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Обществознание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67,63</a:t>
                      </a:r>
                      <a:endParaRPr lang="ru-RU" sz="22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66,1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+1,53</a:t>
                      </a:r>
                      <a:endParaRPr lang="ru-RU" sz="22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38896410"/>
                  </a:ext>
                </a:extLst>
              </a:tr>
              <a:tr h="5038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Литература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82,33</a:t>
                      </a:r>
                      <a:endParaRPr lang="ru-RU" sz="22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65,2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+17,13</a:t>
                      </a:r>
                      <a:endParaRPr lang="ru-RU" sz="22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0150" marR="6015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8203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39017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avatanplus.com/files/photos/original/57595b92ba4ad155350db54b.jpg"/>
          <p:cNvPicPr>
            <a:picLocks noChangeAspect="1" noChangeArrowheads="1"/>
          </p:cNvPicPr>
          <p:nvPr/>
        </p:nvPicPr>
        <p:blipFill>
          <a:blip r:embed="rId2" cstate="print"/>
          <a:srcRect l="8219" t="6849" r="3425" b="4110"/>
          <a:stretch>
            <a:fillRect/>
          </a:stretch>
        </p:blipFill>
        <p:spPr bwMode="auto">
          <a:xfrm>
            <a:off x="209929" y="1080617"/>
            <a:ext cx="7242005" cy="6475883"/>
          </a:xfrm>
          <a:prstGeom prst="rect">
            <a:avLst/>
          </a:prstGeom>
          <a:noFill/>
        </p:spPr>
      </p:pic>
      <p:pic>
        <p:nvPicPr>
          <p:cNvPr id="15362" name="Picture 2" descr="https://i.pinimg.com/736x/25/27/37/252737cde221d2b781572223eaaafc9c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l="15266" r="21050"/>
          <a:stretch>
            <a:fillRect/>
          </a:stretch>
        </p:blipFill>
        <p:spPr bwMode="auto">
          <a:xfrm>
            <a:off x="5472420" y="20990"/>
            <a:ext cx="5220980" cy="753551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900" y="654050"/>
            <a:ext cx="9603740" cy="1376680"/>
          </a:xfrm>
        </p:spPr>
        <p:txBody>
          <a:bodyPr>
            <a:normAutofit/>
          </a:bodyPr>
          <a:lstStyle/>
          <a:p>
            <a:pPr algn="ctr"/>
            <a:r>
              <a:rPr lang="ru-RU" sz="55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Методическая тема:</a:t>
            </a:r>
            <a:endParaRPr lang="ru-RU" sz="5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622300" y="1795463"/>
            <a:ext cx="8763000" cy="5440362"/>
          </a:xfrm>
          <a:prstGeom prst="rect">
            <a:avLst/>
          </a:prstGeom>
        </p:spPr>
        <p:txBody>
          <a:bodyPr lIns="104278" tIns="52139" rIns="104278" bIns="52139"/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Совершенствование профессиональных компетенций педагогов в условиях введения НСУР, обновления содержания историко-обществоведческого образования.</a:t>
            </a:r>
            <a:endParaRPr lang="ru-RU" sz="4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000" dirty="0" smtClean="0"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ru-RU" sz="6000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6000" b="1" u="sng" dirty="0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6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Цель</a:t>
            </a:r>
            <a:endParaRPr lang="ru-RU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4294967295"/>
          </p:nvPr>
        </p:nvGraphicFramePr>
        <p:xfrm>
          <a:off x="1081088" y="1557338"/>
          <a:ext cx="9612312" cy="5192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000" dirty="0" smtClean="0"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ru-RU" sz="6000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6000" b="1" u="sng" dirty="0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6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Цель</a:t>
            </a:r>
            <a:endParaRPr lang="ru-RU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4294967295"/>
          </p:nvPr>
        </p:nvGraphicFramePr>
        <p:xfrm>
          <a:off x="1081088" y="1557338"/>
          <a:ext cx="9612312" cy="5192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500" b="1" u="sng" dirty="0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55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Задачи</a:t>
            </a:r>
            <a:endParaRPr lang="ru-RU" sz="5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4294967295"/>
          </p:nvPr>
        </p:nvGraphicFramePr>
        <p:xfrm>
          <a:off x="0" y="1343025"/>
          <a:ext cx="10223500" cy="5440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Мероприятия. Ближайшие.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4670" y="1763185"/>
          <a:ext cx="9688830" cy="4986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500" b="1" u="sng" dirty="0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55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Задачи</a:t>
            </a:r>
            <a:endParaRPr lang="ru-RU" sz="5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4294967295"/>
          </p:nvPr>
        </p:nvGraphicFramePr>
        <p:xfrm>
          <a:off x="0" y="1343025"/>
          <a:ext cx="10223500" cy="5440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Итоги работы МПО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69900" y="1763185"/>
          <a:ext cx="9829800" cy="4986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Рассматриваемые вопросы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Содержательные аспекты  модернизации системы исторического и обществоведческого образования  на современном этапе.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Подготовка обучающихся к ГИА, ВПР по истории и обществознанию.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Инновационные подходы к преподаванию обществоведческих дисциплин как ответ на вызовы времени. 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Модернизация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системы исторического и обществоведческого образования  на современном этапе: успехи, проблемы, первые  итоги.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Модернизация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системы исторического и обществоведческого образования  на современном этапе: успехи, проблемы, первые  итоги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«Функциональная грамотность как  приоритетное направление в обеспечении конкурентоспособности российского образования»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(Савельева Т.В.)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«Формирование финансовой грамотности и экономических знаний обучающихся на уроках обществознания и экономики»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(Никитина Н.В.)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«Механизмы повышения качества образования через апробацию  УМК по Истории России, 10 класс  (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Данилова Н.А.)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1194</TotalTime>
  <Words>2486</Words>
  <Application>Microsoft Office PowerPoint</Application>
  <PresentationFormat>Произвольный</PresentationFormat>
  <Paragraphs>610</Paragraphs>
  <Slides>51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51</vt:i4>
      </vt:variant>
    </vt:vector>
  </HeadingPairs>
  <TitlesOfParts>
    <vt:vector size="62" baseType="lpstr">
      <vt:lpstr>Arial</vt:lpstr>
      <vt:lpstr>Georgia</vt:lpstr>
      <vt:lpstr>Times New Roman</vt:lpstr>
      <vt:lpstr>Calibri</vt:lpstr>
      <vt:lpstr>Century Gothic</vt:lpstr>
      <vt:lpstr>Noto Sans SC Regular</vt:lpstr>
      <vt:lpstr>DejaVu Sans</vt:lpstr>
      <vt:lpstr>Cambria</vt:lpstr>
      <vt:lpstr>Тема Office</vt:lpstr>
      <vt:lpstr>Лист Microsoft Office Excel 97-2003</vt:lpstr>
      <vt:lpstr>Диаграмма Microsoft Office Excel</vt:lpstr>
      <vt:lpstr>МПО учителей истории и обществознания</vt:lpstr>
      <vt:lpstr>Слайд 2</vt:lpstr>
      <vt:lpstr> План проведения МПО</vt:lpstr>
      <vt:lpstr>Методическая тема:</vt:lpstr>
      <vt:lpstr>     Цель</vt:lpstr>
      <vt:lpstr> Задачи</vt:lpstr>
      <vt:lpstr>Итоги работы МПО</vt:lpstr>
      <vt:lpstr>Рассматриваемые вопросы</vt:lpstr>
      <vt:lpstr>Модернизация системы исторического и обществоведческого образования  на современном этапе: успехи, проблемы, первые  итоги</vt:lpstr>
      <vt:lpstr>Лучшие практики в преподавании истории  и обществознания</vt:lpstr>
      <vt:lpstr>Результаты участия в конкурсах</vt:lpstr>
      <vt:lpstr>Работа с обучающимися</vt:lpstr>
      <vt:lpstr>Работа с обучающимися</vt:lpstr>
      <vt:lpstr>2.3 Уровень сформированности  функциональной грамотности обучающихся</vt:lpstr>
      <vt:lpstr> Мониторинг предметных знаний обучающихся 8-х классов по истории </vt:lpstr>
      <vt:lpstr>Итоги работы</vt:lpstr>
      <vt:lpstr>О ПРЕПОДАВАНИИ ИСТОРИИ    ОБЩЕСТВОЗНАНИЯ  НА УРОВНЕ ОСНОВНОГО  ОБЩЕГО ОБРАЗОВАНИЯ в 2021-2022 учебном году </vt:lpstr>
      <vt:lpstr>Слайд 18</vt:lpstr>
      <vt:lpstr>Слайд 19</vt:lpstr>
      <vt:lpstr>Слайд 20</vt:lpstr>
      <vt:lpstr>Место предмета «История» в учебном плане на уровне СОО</vt:lpstr>
      <vt:lpstr>Особенности преподавания  2021-22 учебный год </vt:lpstr>
      <vt:lpstr>Слайд 23</vt:lpstr>
      <vt:lpstr>Слайд 24</vt:lpstr>
      <vt:lpstr>Слайд 25</vt:lpstr>
      <vt:lpstr>ВАЖНО:</vt:lpstr>
      <vt:lpstr>Наличие учебников «История» в ФПУ-2020</vt:lpstr>
      <vt:lpstr>Наличие учебников «Всеобщая история» в ФПУ-2020</vt:lpstr>
      <vt:lpstr>Слайд 29</vt:lpstr>
      <vt:lpstr>Слайд 30</vt:lpstr>
      <vt:lpstr>Слайд 31</vt:lpstr>
      <vt:lpstr>Новый учебно-методический комплекс по  обществознанию издательства «Русское слово»</vt:lpstr>
      <vt:lpstr>Единый навигатор по всем учебникам</vt:lpstr>
      <vt:lpstr>Авторы: Л.Н. Боголюбов и др.</vt:lpstr>
      <vt:lpstr>Слайд 35</vt:lpstr>
      <vt:lpstr>Авторы: О.А. Котова, Т.Е. Лискова</vt:lpstr>
      <vt:lpstr>Слайд 37</vt:lpstr>
      <vt:lpstr>Слайд 38</vt:lpstr>
      <vt:lpstr>Слайд 39</vt:lpstr>
      <vt:lpstr>Слайд 40</vt:lpstr>
      <vt:lpstr>Результаты  ЕГЭ</vt:lpstr>
      <vt:lpstr>Результаты  ЕГЭ  в динамике 2019/2021уч.год(ВГО)</vt:lpstr>
      <vt:lpstr>Результаты ЕГЭ в динамике  2019-2021уч.год(муниципалитет/край)</vt:lpstr>
      <vt:lpstr>Результаты ЕГЭ. Высокобалльники</vt:lpstr>
      <vt:lpstr>Слайд 45</vt:lpstr>
      <vt:lpstr>Результаты ЕГЭ </vt:lpstr>
      <vt:lpstr>Слайд 47</vt:lpstr>
      <vt:lpstr>Методическая тема:</vt:lpstr>
      <vt:lpstr>     Цель</vt:lpstr>
      <vt:lpstr> Задачи</vt:lpstr>
      <vt:lpstr>Мероприятия. Ближайшие.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ПРЕПОДАВАНИИ ИСТОРИИ  НА УРОВНЕ СРЕДНЕГО ОБЩЕГО ОБРАЗОВАНИЯ</dc:title>
  <cp:lastModifiedBy>User</cp:lastModifiedBy>
  <cp:revision>114</cp:revision>
  <dcterms:created xsi:type="dcterms:W3CDTF">2020-06-05T20:02:36Z</dcterms:created>
  <dcterms:modified xsi:type="dcterms:W3CDTF">2021-08-27T01:49:32Z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2020-08-25T00:00:00Z</vt:filetime>
  </property>
  <property fmtid="{D5CDD505-2E9C-101B-9397-08002B2CF9AE}" pid="3" name="LastSaved">
    <vt:filetime>2020-06-05T00:00:00Z</vt:filetime>
  </property>
</Properties>
</file>