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2" r:id="rId2"/>
    <p:sldId id="263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68" r:id="rId22"/>
    <p:sldId id="265" r:id="rId23"/>
    <p:sldId id="26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8010D-81D8-4666-8441-BC0F481BD1A2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2E614-F34F-4B43-AD3A-C6D7B5435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2E614-F34F-4B43-AD3A-C6D7B5435E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70AF-881B-4AFC-8762-A53F1F90BAC7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8627-D379-441A-B1E9-CFD959FF40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916"/>
            <a:ext cx="9120238" cy="687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3" descr="C:\Users\Учитель\Desktop\af5a46f3390d92030992cc0c5cd4d8c7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14488"/>
            <a:ext cx="264317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2428868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Segoe Script" pitchFamily="34" charset="0"/>
              </a:rPr>
              <a:t>«</a:t>
            </a:r>
            <a:r>
              <a:rPr lang="ru-RU" sz="3600" b="1" dirty="0" smtClean="0">
                <a:latin typeface="Segoe Script" pitchFamily="34" charset="0"/>
              </a:rPr>
              <a:t>Интеграция естественных наук: физика, химия, биология»</a:t>
            </a:r>
            <a:endParaRPr lang="ru-RU" sz="2000" b="1" dirty="0"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621508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26.01.2023г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02" y="1"/>
            <a:ext cx="9150802" cy="685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317" y="0"/>
            <a:ext cx="9155317" cy="684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06" y="0"/>
            <a:ext cx="9159906" cy="68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" y="0"/>
            <a:ext cx="91394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541" y="0"/>
            <a:ext cx="9173541" cy="683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0" y="0"/>
            <a:ext cx="9148500" cy="685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755" y="0"/>
            <a:ext cx="9198755" cy="681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88" y="0"/>
            <a:ext cx="92073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48" y="0"/>
            <a:ext cx="9488632" cy="702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46" y="0"/>
            <a:ext cx="9148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https://e7.pngegg.com/pngimages/13/711/png-clipart-neet-%C2%B7-2018-chemistry-chemical-physics-biology-science-food-biolog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7966" cy="7020854"/>
          </a:xfrm>
          <a:prstGeom prst="rect">
            <a:avLst/>
          </a:prstGeom>
          <a:noFill/>
        </p:spPr>
      </p:pic>
      <p:pic>
        <p:nvPicPr>
          <p:cNvPr id="7" name="Picture 4" descr="https://sun9-12.userapi.com/impf/SsKrwAKCg-DiC9bUrltGnzxNJBAOpKGUF9wKZw/dGIk9dh3y64.jpg?size=1590x530&amp;quality=95&amp;crop=0,0,872,290&amp;sign=71863de671477db4ca718102e2243dee&amp;type=cover_gro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71480"/>
            <a:ext cx="2481253" cy="827085"/>
          </a:xfrm>
          <a:prstGeom prst="rect">
            <a:avLst/>
          </a:prstGeom>
          <a:noFill/>
        </p:spPr>
      </p:pic>
      <p:pic>
        <p:nvPicPr>
          <p:cNvPr id="8" name="Picture 8" descr="https://i.ytimg.com/vi/TP-_pRp6scQ/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0984" y="1500174"/>
            <a:ext cx="2413016" cy="1357322"/>
          </a:xfrm>
          <a:prstGeom prst="rect">
            <a:avLst/>
          </a:prstGeom>
          <a:noFill/>
        </p:spPr>
      </p:pic>
      <p:pic>
        <p:nvPicPr>
          <p:cNvPr id="9" name="Picture 6" descr="https://klike.net/uploads/posts/2020-09/1599145054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714488"/>
            <a:ext cx="2071702" cy="1164297"/>
          </a:xfrm>
          <a:prstGeom prst="rect">
            <a:avLst/>
          </a:prstGeom>
          <a:noFill/>
        </p:spPr>
      </p:pic>
      <p:sp>
        <p:nvSpPr>
          <p:cNvPr id="7172" name="AutoShape 4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918" y="0"/>
            <a:ext cx="9329826" cy="693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14"/>
            <a:ext cx="92406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64291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Segoe Script" pitchFamily="34" charset="0"/>
              </a:rPr>
              <a:t>«Скажи мне – и я забуду, покажи мне – и я запомню, дай мне сделать – и я пойму» </a:t>
            </a:r>
          </a:p>
          <a:p>
            <a:r>
              <a:rPr lang="ru-RU" sz="4000" b="1" i="1" dirty="0">
                <a:latin typeface="Segoe Script" pitchFamily="34" charset="0"/>
              </a:rPr>
              <a:t>                         Конфуций.</a:t>
            </a:r>
            <a:endParaRPr lang="ru-RU" sz="4000" dirty="0">
              <a:latin typeface="Segoe Script" pitchFamily="34" charset="0"/>
            </a:endParaRPr>
          </a:p>
        </p:txBody>
      </p:sp>
      <p:pic>
        <p:nvPicPr>
          <p:cNvPr id="6" name="Picture 2" descr="https://skazka-arkhyz.ru/wp-content/uploads/3/7/9/379f83f32b7be4eb05f9242ed44004e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143248"/>
            <a:ext cx="2686008" cy="201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8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25561EC6-1FF0-7727-213F-68C07651A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Организационный этап.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Мотивация учебной деятельности учащихся.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Актуализация знаний и умений. Создание проблемной ситуации (фиксация индивидуального затруднения).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Выявление места и причины затруднения. Постановка задач урока.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Открытие новых знаний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- построение проекта выхода из затруднения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  - реализация проекта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Первичное закрепление с проговариванием во внешней речи.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 Самостоятельная работа с самопроверкой по эталону.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Включение в систему знаний.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Подведение итогов. Рефлексия учебной деятельности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40B21BA6-E166-2D80-7760-57FAB427EC38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930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Структура урока открытия новых знаний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14"/>
            <a:ext cx="924066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285728"/>
            <a:ext cx="852669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1. А я  и не подозревал (а), что...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2. Мне понравилось...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3. Мне не понравилось…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4. Я бы посоветовал (а)...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5. Я научился (ась)...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6. Меня разочаровало...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7. Были предоставлены...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8. Желаю всем учителям в предстоящей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Segoe Script" pitchFamily="34" charset="0"/>
                <a:ea typeface="Times New Roman" pitchFamily="18" charset="0"/>
                <a:cs typeface="Arial" pitchFamily="34" charset="0"/>
              </a:rPr>
              <a:t> работе с ...</a:t>
            </a: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Script" pitchFamily="34" charset="0"/>
              <a:cs typeface="Arial" pitchFamily="34" charset="0"/>
            </a:endParaRPr>
          </a:p>
        </p:txBody>
      </p:sp>
      <p:pic>
        <p:nvPicPr>
          <p:cNvPr id="6" name="Picture 2" descr="https://avatars.mds.yandex.net/i?id=934c81a93143fe3581a3e9aa69a32160fde7ec32-7011936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736"/>
            <a:ext cx="2939133" cy="1285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s://whatcompetitors.com/wp-content/uploads/2020/07/Merriam-Webs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85918" cy="177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1785926"/>
            <a:ext cx="950122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биология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это изучение жизни, более конкретно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"отрасль знаний, которая имеет дело с живыми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организмами и жизненно важными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процессами";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химия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состоит из "науки, которая занимается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составом, структурой и свойствами веществ 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преобразованиями,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которым они подвергаются";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означает"наука, которая занимается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материей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энергией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взаимодействиями"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https://avatars.mds.yandex.net/i?id=7697420005f524848c3bf40c328fe736db0671dc-7545599-images-thumbs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572000" cy="1628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750" y="0"/>
            <a:ext cx="9212750" cy="680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762" y="1"/>
            <a:ext cx="9150762" cy="68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36" y="0"/>
            <a:ext cx="9153036" cy="68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0895" y="1"/>
            <a:ext cx="9234895" cy="67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151</Words>
  <Application>Microsoft Office PowerPoint</Application>
  <PresentationFormat>Экран (4:3)</PresentationFormat>
  <Paragraphs>37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2022-12-11T12:05:18Z</dcterms:created>
  <dcterms:modified xsi:type="dcterms:W3CDTF">2023-01-26T03:26:07Z</dcterms:modified>
</cp:coreProperties>
</file>