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5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nechaeva.galina1976@mail.ru" TargetMode="External"/><Relationship Id="rId2" Type="http://schemas.openxmlformats.org/officeDocument/2006/relationships/hyperlink" Target="https://yadi.sk/i/ySYnD_-ItfDps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5todis@yandex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208823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Самоанализ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непосредственной образовательной деятельности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91743"/>
            <a:ext cx="6719207" cy="947057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>
                <a:solidFill>
                  <a:srgbClr val="000099"/>
                </a:solidFill>
              </a:rPr>
              <a:t>Нечаева Галина Георгиевна</a:t>
            </a:r>
          </a:p>
          <a:p>
            <a:pPr algn="r"/>
            <a:r>
              <a:rPr lang="ru-RU" sz="1800" dirty="0">
                <a:solidFill>
                  <a:srgbClr val="000099"/>
                </a:solidFill>
              </a:rPr>
              <a:t>м</a:t>
            </a:r>
            <a:r>
              <a:rPr lang="ru-RU" sz="1800" dirty="0" smtClean="0">
                <a:solidFill>
                  <a:srgbClr val="000099"/>
                </a:solidFill>
              </a:rPr>
              <a:t>етодист МБОУ «ВОК» </a:t>
            </a:r>
            <a:endParaRPr lang="ru-RU" sz="1800" dirty="0">
              <a:solidFill>
                <a:srgbClr val="00009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77786" y="210160"/>
            <a:ext cx="54129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99"/>
                </a:solidFill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600" dirty="0" smtClean="0">
                <a:solidFill>
                  <a:srgbClr val="000099"/>
                </a:solidFill>
              </a:rPr>
              <a:t>«Верещагинский образовательный комплекс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32908" y="5816450"/>
            <a:ext cx="52006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solidFill>
                  <a:srgbClr val="000099"/>
                </a:solidFill>
              </a:rPr>
              <a:t>Верещагино</a:t>
            </a:r>
          </a:p>
          <a:p>
            <a:pPr algn="ctr"/>
            <a:r>
              <a:rPr lang="ru-RU" sz="1600" dirty="0" smtClean="0">
                <a:solidFill>
                  <a:srgbClr val="000099"/>
                </a:solidFill>
              </a:rPr>
              <a:t>2021</a:t>
            </a:r>
            <a:endParaRPr lang="ru-RU" sz="1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327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Алгоритм проведения самоанализа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1. Характеристика группы детей (возраст, количество, особенности, предварительная работа)</a:t>
            </a:r>
          </a:p>
          <a:p>
            <a:pPr marL="0" indent="0">
              <a:buNone/>
            </a:pPr>
            <a:r>
              <a:rPr lang="ru-RU" smtClean="0">
                <a:solidFill>
                  <a:srgbClr val="000099"/>
                </a:solidFill>
              </a:rPr>
              <a:t>2. </a:t>
            </a:r>
            <a:r>
              <a:rPr lang="ru-RU" dirty="0" smtClean="0">
                <a:solidFill>
                  <a:srgbClr val="000099"/>
                </a:solidFill>
              </a:rPr>
              <a:t>Место </a:t>
            </a:r>
            <a:r>
              <a:rPr lang="ru-RU" dirty="0">
                <a:solidFill>
                  <a:srgbClr val="000099"/>
                </a:solidFill>
              </a:rPr>
              <a:t>занятия в системе занятий по </a:t>
            </a:r>
            <a:r>
              <a:rPr lang="ru-RU" dirty="0" smtClean="0">
                <a:solidFill>
                  <a:srgbClr val="000099"/>
                </a:solidFill>
              </a:rPr>
              <a:t>теме (соответствие материала </a:t>
            </a:r>
            <a:r>
              <a:rPr lang="ru-RU" dirty="0">
                <a:solidFill>
                  <a:srgbClr val="000099"/>
                </a:solidFill>
              </a:rPr>
              <a:t>программе, речевым и возрастным особенностям)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3. Обоснование цели и задач</a:t>
            </a:r>
          </a:p>
          <a:p>
            <a:pPr marL="0" indent="0">
              <a:buNone/>
            </a:pP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smtClean="0">
                <a:solidFill>
                  <a:srgbClr val="000099"/>
                </a:solidFill>
              </a:rPr>
              <a:t>   Планируемые результаты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4. Дидактическое обеспечение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(наглядные пособия, средства ТСО, информационные ресурсы) </a:t>
            </a:r>
            <a:endParaRPr lang="ru-RU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99"/>
                </a:solidFill>
              </a:rPr>
              <a:t>5</a:t>
            </a:r>
            <a:r>
              <a:rPr lang="ru-RU" dirty="0" smtClean="0">
                <a:solidFill>
                  <a:srgbClr val="000099"/>
                </a:solidFill>
              </a:rPr>
              <a:t>. Структура занятия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(основные этапы, последовательность, использование методов на разных этапах)</a:t>
            </a:r>
            <a:endParaRPr lang="ru-RU" dirty="0">
              <a:solidFill>
                <a:srgbClr val="000099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06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Алгоритм проведения самоанализа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6. Характеристика деятельности детей (особенности речевой, неречевой деятельности, поведения; формы работы с детьми)</a:t>
            </a:r>
          </a:p>
          <a:p>
            <a:pPr marL="0" indent="0">
              <a:buNone/>
            </a:pPr>
            <a:r>
              <a:rPr lang="ru-RU" dirty="0">
                <a:solidFill>
                  <a:srgbClr val="000099"/>
                </a:solidFill>
              </a:rPr>
              <a:t>7</a:t>
            </a:r>
            <a:r>
              <a:rPr lang="ru-RU" dirty="0" smtClean="0">
                <a:solidFill>
                  <a:srgbClr val="000099"/>
                </a:solidFill>
              </a:rPr>
              <a:t>. Характеристика деятельности воспитателя (контакт с группой, владение вниманием детей, речь)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8. </a:t>
            </a:r>
            <a:r>
              <a:rPr lang="ru-RU" dirty="0">
                <a:solidFill>
                  <a:srgbClr val="000099"/>
                </a:solidFill>
              </a:rPr>
              <a:t>Атмосфера </a:t>
            </a:r>
            <a:r>
              <a:rPr lang="ru-RU" dirty="0" smtClean="0">
                <a:solidFill>
                  <a:srgbClr val="000099"/>
                </a:solidFill>
              </a:rPr>
              <a:t>занятия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(обеспечение положительного эмоционального фона, интереса детей)</a:t>
            </a:r>
            <a:endParaRPr lang="ru-RU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9. Результаты проведения НОД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(достижение цели, выполнение намеченного плана)</a:t>
            </a: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20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0099"/>
                </a:solidFill>
              </a:rPr>
              <a:t>Консультация</a:t>
            </a:r>
            <a:endParaRPr lang="ru-RU" b="1" u="sng" dirty="0">
              <a:solidFill>
                <a:srgbClr val="000099"/>
              </a:solidFill>
              <a:hlinkClick r:id="rId2"/>
            </a:endParaRPr>
          </a:p>
          <a:p>
            <a:pPr marL="0" indent="0">
              <a:buNone/>
            </a:pPr>
            <a:r>
              <a:rPr lang="ru-RU" u="sng" dirty="0">
                <a:hlinkClick r:id="rId2"/>
              </a:rPr>
              <a:t> https://yadi.sk/i/ySYnD_-ItfDpsw</a:t>
            </a:r>
            <a:r>
              <a:rPr lang="ru-RU"/>
              <a:t> </a:t>
            </a:r>
            <a:endParaRPr lang="ru-RU" smtClean="0"/>
          </a:p>
          <a:p>
            <a:pPr marL="0" indent="0">
              <a:buNone/>
            </a:pPr>
            <a:endParaRPr lang="ru-RU" dirty="0"/>
          </a:p>
          <a:p>
            <a:r>
              <a:rPr lang="ru-RU" b="1" dirty="0" smtClean="0">
                <a:solidFill>
                  <a:srgbClr val="000099"/>
                </a:solidFill>
              </a:rPr>
              <a:t>Нечаева </a:t>
            </a:r>
            <a:r>
              <a:rPr lang="ru-RU" b="1" dirty="0">
                <a:solidFill>
                  <a:srgbClr val="000099"/>
                </a:solidFill>
              </a:rPr>
              <a:t>Галина Георгиевна</a:t>
            </a:r>
            <a:r>
              <a:rPr lang="ru-RU" dirty="0">
                <a:solidFill>
                  <a:srgbClr val="000099"/>
                </a:solidFill>
              </a:rPr>
              <a:t/>
            </a:r>
            <a:br>
              <a:rPr lang="ru-RU" dirty="0">
                <a:solidFill>
                  <a:srgbClr val="000099"/>
                </a:solidFill>
              </a:rPr>
            </a:br>
            <a:r>
              <a:rPr lang="ru-RU" dirty="0">
                <a:solidFill>
                  <a:srgbClr val="000099"/>
                </a:solidFill>
              </a:rPr>
              <a:t>E-</a:t>
            </a:r>
            <a:r>
              <a:rPr lang="ru-RU" dirty="0" err="1">
                <a:solidFill>
                  <a:srgbClr val="000099"/>
                </a:solidFill>
              </a:rPr>
              <a:t>mail</a:t>
            </a:r>
            <a:r>
              <a:rPr lang="ru-RU" dirty="0">
                <a:solidFill>
                  <a:srgbClr val="000099"/>
                </a:solidFill>
              </a:rPr>
              <a:t>: </a:t>
            </a:r>
            <a:r>
              <a:rPr lang="ru-RU" dirty="0" smtClean="0">
                <a:solidFill>
                  <a:srgbClr val="000099"/>
                </a:solidFill>
                <a:hlinkClick r:id="rId3"/>
              </a:rPr>
              <a:t>nechaeva.galina1976@mail.ru</a:t>
            </a:r>
            <a:endParaRPr lang="ru-RU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    Тел. 3-30-24</a:t>
            </a:r>
          </a:p>
          <a:p>
            <a:r>
              <a:rPr lang="ru-RU" b="1" dirty="0" smtClean="0">
                <a:solidFill>
                  <a:srgbClr val="000099"/>
                </a:solidFill>
              </a:rPr>
              <a:t>Степанова Ирина Ивановна</a:t>
            </a:r>
            <a:endParaRPr lang="ru-RU" b="1" dirty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99"/>
                </a:solidFill>
              </a:rPr>
              <a:t> </a:t>
            </a:r>
            <a:r>
              <a:rPr lang="ru-RU" dirty="0" smtClean="0">
                <a:solidFill>
                  <a:srgbClr val="000099"/>
                </a:solidFill>
              </a:rPr>
              <a:t>   E-</a:t>
            </a:r>
            <a:r>
              <a:rPr lang="ru-RU" dirty="0" err="1" smtClean="0">
                <a:solidFill>
                  <a:srgbClr val="000099"/>
                </a:solidFill>
              </a:rPr>
              <a:t>mail</a:t>
            </a:r>
            <a:r>
              <a:rPr lang="ru-RU" dirty="0" smtClean="0">
                <a:solidFill>
                  <a:srgbClr val="000099"/>
                </a:solidFill>
              </a:rPr>
              <a:t>: </a:t>
            </a:r>
            <a:r>
              <a:rPr lang="en-US" dirty="0" smtClean="0">
                <a:solidFill>
                  <a:srgbClr val="000099"/>
                </a:solidFill>
                <a:hlinkClick r:id="rId4"/>
              </a:rPr>
              <a:t>m5todis@yandex.ru</a:t>
            </a:r>
            <a:endParaRPr lang="ru-RU" dirty="0" smtClean="0">
              <a:solidFill>
                <a:srgbClr val="000099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0099"/>
                </a:solidFill>
              </a:rPr>
              <a:t>    Тел. 8-902-643-98-52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2392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166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Самоанализ  непосредственной образовательной деятельности</vt:lpstr>
      <vt:lpstr>Алгоритм проведения самоанализа</vt:lpstr>
      <vt:lpstr>Алгоритм проведения самоанализа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Usher</dc:creator>
  <cp:lastModifiedBy>Usher</cp:lastModifiedBy>
  <cp:revision>9</cp:revision>
  <dcterms:created xsi:type="dcterms:W3CDTF">2021-01-12T10:12:20Z</dcterms:created>
  <dcterms:modified xsi:type="dcterms:W3CDTF">2021-01-13T05:01:29Z</dcterms:modified>
</cp:coreProperties>
</file>