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25144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662473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168" y="3886200"/>
            <a:ext cx="5455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684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131840" y="292102"/>
            <a:ext cx="5832648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3203848" y="1556792"/>
            <a:ext cx="55446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92102"/>
            <a:ext cx="5832648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1556792"/>
            <a:ext cx="55446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B54015-517D-418A-A2E1-3EE5C5E70787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E43EF4F-A3A2-43BD-8224-C9EEE57C024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«Развитие познавательных УУД через кружок «Интеллектуальные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»».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9058" y="4786322"/>
            <a:ext cx="484344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Докладчик: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Турова Екатерина Александровна,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учитель начальных классов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СП </a:t>
            </a:r>
            <a:r>
              <a:rPr lang="ru-RU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Зюкайская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школа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слов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397704" cy="188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соответств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000660" cy="40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1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69349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15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1" y="3357562"/>
            <a:ext cx="425770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Интеллектуальные витаминки 1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714644" cy="3796705"/>
          </a:xfrm>
          <a:prstGeom prst="rect">
            <a:avLst/>
          </a:prstGeom>
          <a:noFill/>
        </p:spPr>
      </p:pic>
      <p:pic>
        <p:nvPicPr>
          <p:cNvPr id="16390" name="Picture 6" descr="Интеллектуальные витаминки 2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00372"/>
            <a:ext cx="2559862" cy="3571900"/>
          </a:xfrm>
          <a:prstGeom prst="rect">
            <a:avLst/>
          </a:prstGeom>
          <a:noFill/>
        </p:spPr>
      </p:pic>
      <p:pic>
        <p:nvPicPr>
          <p:cNvPr id="16392" name="Picture 8" descr="Интеллектуальные витаминки 3 клас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2809866" cy="3920743"/>
          </a:xfrm>
          <a:prstGeom prst="rect">
            <a:avLst/>
          </a:prstGeom>
          <a:noFill/>
        </p:spPr>
      </p:pic>
      <p:pic>
        <p:nvPicPr>
          <p:cNvPr id="16394" name="Picture 10" descr="Интеллектуальные витаминки 4 клас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2941" y="2928934"/>
            <a:ext cx="2611059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bin35.ru/files/uploads/1_sentyab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714356"/>
            <a:ext cx="5289478" cy="5292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e/EOhLMS8PQgvlI3YfNoFAu2irVDRTst1WpmU4XJ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2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63d/0010f62c-d18ec5e9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Интеллектуальные витаминки 1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714644" cy="3796705"/>
          </a:xfrm>
          <a:prstGeom prst="rect">
            <a:avLst/>
          </a:prstGeom>
          <a:noFill/>
        </p:spPr>
      </p:pic>
      <p:pic>
        <p:nvPicPr>
          <p:cNvPr id="16390" name="Picture 6" descr="Интеллектуальные витаминки 2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00372"/>
            <a:ext cx="2559862" cy="3571900"/>
          </a:xfrm>
          <a:prstGeom prst="rect">
            <a:avLst/>
          </a:prstGeom>
          <a:noFill/>
        </p:spPr>
      </p:pic>
      <p:pic>
        <p:nvPicPr>
          <p:cNvPr id="16392" name="Picture 8" descr="Интеллектуальные витаминки 3 клас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2809866" cy="3920743"/>
          </a:xfrm>
          <a:prstGeom prst="rect">
            <a:avLst/>
          </a:prstGeom>
          <a:noFill/>
        </p:spPr>
      </p:pic>
      <p:pic>
        <p:nvPicPr>
          <p:cNvPr id="16394" name="Picture 10" descr="Интеллектуальные витаминки 4 клас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2941" y="2928934"/>
            <a:ext cx="2611059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fs03.metod-kopilka.ru/images/doc/40/34891/img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s03.metod-kopilka.ru/images/doc/40/34891/img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login.cerm.ru/_upload/inetshop/images/originals/17_3.png?2019-10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login.cerm.ru/_upload/inetshop/images/originals/15_3.png?2019-10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login.cerm.ru/_upload/inetshop/images/originals/20_2.png?2019-10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3000"/>
            <a:ext cx="8429684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ovannie-osennie-listja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risovannie-osennie-listja</Template>
  <TotalTime>288</TotalTime>
  <Words>15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risovannie-osennie-listja</vt:lpstr>
      <vt:lpstr>Тема:   «Развитие познавательных УУД через кружок «Интеллектуальные витаминки»».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Структура 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 «Развитие познавательных УУД через кружок «Интеллектуальные витаминки»».</dc:title>
  <dc:creator>Пользователь Windows</dc:creator>
  <cp:lastModifiedBy>Пользователь Windows</cp:lastModifiedBy>
  <cp:revision>26</cp:revision>
  <dcterms:created xsi:type="dcterms:W3CDTF">2020-08-18T05:54:51Z</dcterms:created>
  <dcterms:modified xsi:type="dcterms:W3CDTF">2020-08-25T08:50:08Z</dcterms:modified>
</cp:coreProperties>
</file>