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1"/>
  </p:notesMasterIdLst>
  <p:sldIdLst>
    <p:sldId id="256" r:id="rId3"/>
    <p:sldId id="279" r:id="rId4"/>
    <p:sldId id="280" r:id="rId5"/>
    <p:sldId id="281" r:id="rId6"/>
    <p:sldId id="298" r:id="rId7"/>
    <p:sldId id="302" r:id="rId8"/>
    <p:sldId id="300" r:id="rId9"/>
    <p:sldId id="282" r:id="rId10"/>
  </p:sldIdLst>
  <p:sldSz cx="9144000" cy="6858000" type="screen4x3"/>
  <p:notesSz cx="6858000" cy="99472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96713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08" autoAdjust="0"/>
    <p:restoredTop sz="95596" autoAdjust="0"/>
  </p:normalViewPr>
  <p:slideViewPr>
    <p:cSldViewPr>
      <p:cViewPr>
        <p:scale>
          <a:sx n="96" d="100"/>
          <a:sy n="96" d="100"/>
        </p:scale>
        <p:origin x="-708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06153B-CECA-45EC-9EC4-E28B1A732C5A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4BC829-BBA4-4811-9310-0F433A3E7C76}">
      <dgm:prSet phldrT="[Текст]"/>
      <dgm:spPr>
        <a:xfrm>
          <a:off x="0" y="0"/>
          <a:ext cx="5486400" cy="10001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пополнять свои финансовые знания </a:t>
          </a:r>
        </a:p>
      </dgm:t>
    </dgm:pt>
    <dgm:pt modelId="{754ABD02-8399-4018-8964-2B10947EFABB}" type="parTrans" cxnId="{8335915D-490E-4E69-936F-7C0C57CD3063}">
      <dgm:prSet/>
      <dgm:spPr/>
      <dgm:t>
        <a:bodyPr/>
        <a:lstStyle/>
        <a:p>
          <a:endParaRPr lang="ru-RU"/>
        </a:p>
      </dgm:t>
    </dgm:pt>
    <dgm:pt modelId="{FF429790-1A7B-4C9B-8E12-6B28AEB1E8FE}" type="sibTrans" cxnId="{8335915D-490E-4E69-936F-7C0C57CD3063}">
      <dgm:prSet/>
      <dgm:spPr/>
      <dgm:t>
        <a:bodyPr/>
        <a:lstStyle/>
        <a:p>
          <a:endParaRPr lang="ru-RU"/>
        </a:p>
      </dgm:t>
    </dgm:pt>
    <dgm:pt modelId="{5F493D95-32A2-4CF8-8435-75F641CDC672}">
      <dgm:prSet phldrT="[Текст]"/>
      <dgm:spPr>
        <a:xfrm>
          <a:off x="0" y="0"/>
          <a:ext cx="5486400" cy="10001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составлять финансовый отчет</a:t>
          </a:r>
        </a:p>
      </dgm:t>
    </dgm:pt>
    <dgm:pt modelId="{5A2B991C-548F-4317-9DFD-E8F417482F5D}" type="parTrans" cxnId="{92CC4D9F-267D-42A1-8852-1429A2393CA1}">
      <dgm:prSet/>
      <dgm:spPr/>
      <dgm:t>
        <a:bodyPr/>
        <a:lstStyle/>
        <a:p>
          <a:endParaRPr lang="ru-RU"/>
        </a:p>
      </dgm:t>
    </dgm:pt>
    <dgm:pt modelId="{79C07136-E9B3-4D79-98AA-0A30DC83BC2D}" type="sibTrans" cxnId="{92CC4D9F-267D-42A1-8852-1429A2393CA1}">
      <dgm:prSet/>
      <dgm:spPr/>
      <dgm:t>
        <a:bodyPr/>
        <a:lstStyle/>
        <a:p>
          <a:endParaRPr lang="ru-RU"/>
        </a:p>
      </dgm:t>
    </dgm:pt>
    <dgm:pt modelId="{F5A79C3D-94BA-4ACA-B6BD-03D31248C907}">
      <dgm:prSet phldrT="[Текст]"/>
      <dgm:spPr>
        <a:xfrm>
          <a:off x="0" y="0"/>
          <a:ext cx="5486400" cy="10001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ценить и считать деньги</a:t>
          </a:r>
        </a:p>
      </dgm:t>
    </dgm:pt>
    <dgm:pt modelId="{A8213B4A-92F1-421B-B75A-3A9A0A97BA01}" type="parTrans" cxnId="{53B77B8A-D0D3-4326-840E-EE444D1B6310}">
      <dgm:prSet/>
      <dgm:spPr/>
      <dgm:t>
        <a:bodyPr/>
        <a:lstStyle/>
        <a:p>
          <a:endParaRPr lang="ru-RU"/>
        </a:p>
      </dgm:t>
    </dgm:pt>
    <dgm:pt modelId="{53086197-0997-41FE-A565-F34E5453C9DA}" type="sibTrans" cxnId="{53B77B8A-D0D3-4326-840E-EE444D1B6310}">
      <dgm:prSet/>
      <dgm:spPr/>
      <dgm:t>
        <a:bodyPr/>
        <a:lstStyle/>
        <a:p>
          <a:endParaRPr lang="ru-RU"/>
        </a:p>
      </dgm:t>
    </dgm:pt>
    <dgm:pt modelId="{530E1D12-C21C-4467-A36A-E1EFCFD115F8}">
      <dgm:prSet phldrT="[Текст]"/>
      <dgm:spPr>
        <a:xfrm>
          <a:off x="0" y="1100137"/>
          <a:ext cx="5486400" cy="10001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экономить и сберегать</a:t>
          </a:r>
        </a:p>
      </dgm:t>
    </dgm:pt>
    <dgm:pt modelId="{A9BAC45B-A357-47A5-A284-A54DA58BD76F}" type="parTrans" cxnId="{45FBC818-E7C8-46A8-B130-F2E857501125}">
      <dgm:prSet/>
      <dgm:spPr/>
      <dgm:t>
        <a:bodyPr/>
        <a:lstStyle/>
        <a:p>
          <a:endParaRPr lang="ru-RU"/>
        </a:p>
      </dgm:t>
    </dgm:pt>
    <dgm:pt modelId="{58052928-6D46-40B1-820F-9AAB887ED641}" type="sibTrans" cxnId="{45FBC818-E7C8-46A8-B130-F2E857501125}">
      <dgm:prSet/>
      <dgm:spPr/>
      <dgm:t>
        <a:bodyPr/>
        <a:lstStyle/>
        <a:p>
          <a:endParaRPr lang="ru-RU"/>
        </a:p>
      </dgm:t>
    </dgm:pt>
    <dgm:pt modelId="{C86B27C0-35A1-4828-9987-191BCB78FAF0}">
      <dgm:prSet phldrT="[Текст]"/>
      <dgm:spPr>
        <a:xfrm>
          <a:off x="0" y="1100137"/>
          <a:ext cx="5486400" cy="10001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тратить и жить по средствам</a:t>
          </a:r>
        </a:p>
      </dgm:t>
    </dgm:pt>
    <dgm:pt modelId="{14F1CBB1-AC46-4B6B-9710-B6E0E974929C}" type="parTrans" cxnId="{704E787A-6D18-458E-865A-928AC281D96A}">
      <dgm:prSet/>
      <dgm:spPr/>
      <dgm:t>
        <a:bodyPr/>
        <a:lstStyle/>
        <a:p>
          <a:endParaRPr lang="ru-RU"/>
        </a:p>
      </dgm:t>
    </dgm:pt>
    <dgm:pt modelId="{B7146866-2AE2-4F4D-AEA0-15AF4B6CE441}" type="sibTrans" cxnId="{704E787A-6D18-458E-865A-928AC281D96A}">
      <dgm:prSet/>
      <dgm:spPr/>
      <dgm:t>
        <a:bodyPr/>
        <a:lstStyle/>
        <a:p>
          <a:endParaRPr lang="ru-RU"/>
        </a:p>
      </dgm:t>
    </dgm:pt>
    <dgm:pt modelId="{118BA1A4-9E87-4546-9FCD-AC8CAB2CB6F0}">
      <dgm:prSet phldrT="[Текст]"/>
      <dgm:spPr>
        <a:xfrm>
          <a:off x="0" y="2200275"/>
          <a:ext cx="5486400" cy="10001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основы финансовой безопасности </a:t>
          </a:r>
        </a:p>
      </dgm:t>
    </dgm:pt>
    <dgm:pt modelId="{66FA2275-7AC5-401C-BC70-944DF3066C76}" type="parTrans" cxnId="{FD447C5B-6DA1-4695-9FA1-EEA755A700D3}">
      <dgm:prSet/>
      <dgm:spPr/>
      <dgm:t>
        <a:bodyPr/>
        <a:lstStyle/>
        <a:p>
          <a:endParaRPr lang="ru-RU"/>
        </a:p>
      </dgm:t>
    </dgm:pt>
    <dgm:pt modelId="{06EA5312-51D0-42BC-BDAC-9610594C80C4}" type="sibTrans" cxnId="{FD447C5B-6DA1-4695-9FA1-EEA755A700D3}">
      <dgm:prSet/>
      <dgm:spPr/>
      <dgm:t>
        <a:bodyPr/>
        <a:lstStyle/>
        <a:p>
          <a:endParaRPr lang="ru-RU"/>
        </a:p>
      </dgm:t>
    </dgm:pt>
    <dgm:pt modelId="{7A03E21E-907A-48BD-A89A-DC5D02F6D3ED}">
      <dgm:prSet phldrT="[Текст]"/>
      <dgm:spPr>
        <a:xfrm>
          <a:off x="0" y="2200275"/>
          <a:ext cx="5486400" cy="10001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зарабатывать и создавать источники дохода</a:t>
          </a:r>
        </a:p>
      </dgm:t>
    </dgm:pt>
    <dgm:pt modelId="{98783F80-408F-43E3-A518-117081C9C4B5}" type="parTrans" cxnId="{8C51C807-B418-4806-A114-7967DE1A395D}">
      <dgm:prSet/>
      <dgm:spPr/>
      <dgm:t>
        <a:bodyPr/>
        <a:lstStyle/>
        <a:p>
          <a:endParaRPr lang="ru-RU"/>
        </a:p>
      </dgm:t>
    </dgm:pt>
    <dgm:pt modelId="{CBA1B43A-A4AA-45F8-ADFB-5AB83485F90C}" type="sibTrans" cxnId="{8C51C807-B418-4806-A114-7967DE1A395D}">
      <dgm:prSet/>
      <dgm:spPr/>
      <dgm:t>
        <a:bodyPr/>
        <a:lstStyle/>
        <a:p>
          <a:endParaRPr lang="ru-RU"/>
        </a:p>
      </dgm:t>
    </dgm:pt>
    <dgm:pt modelId="{6F39E905-6FCB-4636-8B8B-DDE7E9DCDF39}">
      <dgm:prSet phldrT="[Текст]"/>
      <dgm:spPr>
        <a:xfrm>
          <a:off x="0" y="2200275"/>
          <a:ext cx="5486400" cy="10001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обсуждать денежные вопросы</a:t>
          </a:r>
        </a:p>
      </dgm:t>
    </dgm:pt>
    <dgm:pt modelId="{2459994B-52BA-4426-A02B-0381DD426E9E}" type="parTrans" cxnId="{431F6FD1-14A2-4372-8DBA-68458208DD22}">
      <dgm:prSet/>
      <dgm:spPr/>
      <dgm:t>
        <a:bodyPr/>
        <a:lstStyle/>
        <a:p>
          <a:endParaRPr lang="ru-RU"/>
        </a:p>
      </dgm:t>
    </dgm:pt>
    <dgm:pt modelId="{0E549785-4156-4CC9-82D5-77BBE53B281B}" type="sibTrans" cxnId="{431F6FD1-14A2-4372-8DBA-68458208DD22}">
      <dgm:prSet/>
      <dgm:spPr/>
      <dgm:t>
        <a:bodyPr/>
        <a:lstStyle/>
        <a:p>
          <a:endParaRPr lang="ru-RU"/>
        </a:p>
      </dgm:t>
    </dgm:pt>
    <dgm:pt modelId="{F97085AD-B65D-464C-B44B-7BD9798B1F67}">
      <dgm:prSet phldrT="[Текст]"/>
      <dgm:spPr>
        <a:xfrm>
          <a:off x="0" y="1100137"/>
          <a:ext cx="5486400" cy="10001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возвращать долги</a:t>
          </a:r>
        </a:p>
      </dgm:t>
    </dgm:pt>
    <dgm:pt modelId="{CE22E9D4-86B0-4C21-A542-7761081437E2}" type="parTrans" cxnId="{ED593034-5EA8-404A-A456-BEE531931AA6}">
      <dgm:prSet/>
      <dgm:spPr/>
      <dgm:t>
        <a:bodyPr/>
        <a:lstStyle/>
        <a:p>
          <a:endParaRPr lang="ru-RU"/>
        </a:p>
      </dgm:t>
    </dgm:pt>
    <dgm:pt modelId="{6533FEB9-0BC2-44DF-B013-4F6C05B577D9}" type="sibTrans" cxnId="{ED593034-5EA8-404A-A456-BEE531931AA6}">
      <dgm:prSet/>
      <dgm:spPr/>
      <dgm:t>
        <a:bodyPr/>
        <a:lstStyle/>
        <a:p>
          <a:endParaRPr lang="ru-RU"/>
        </a:p>
      </dgm:t>
    </dgm:pt>
    <dgm:pt modelId="{B5256592-BAE0-4C18-BB67-DFB4EA69C117}">
      <dgm:prSet phldrT="[Текст]"/>
      <dgm:spPr>
        <a:xfrm>
          <a:off x="0" y="0"/>
          <a:ext cx="5486400" cy="10001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защищать свои деньги</a:t>
          </a:r>
        </a:p>
      </dgm:t>
    </dgm:pt>
    <dgm:pt modelId="{B3AD9412-8743-4905-9886-EF24B98C80BE}" type="parTrans" cxnId="{28FB17E5-2F1E-4DF4-B2A2-7FC069544CB7}">
      <dgm:prSet/>
      <dgm:spPr/>
      <dgm:t>
        <a:bodyPr/>
        <a:lstStyle/>
        <a:p>
          <a:endParaRPr lang="ru-RU"/>
        </a:p>
      </dgm:t>
    </dgm:pt>
    <dgm:pt modelId="{DF50F00F-BAA7-4DE0-8A06-601E4DC1215B}" type="sibTrans" cxnId="{28FB17E5-2F1E-4DF4-B2A2-7FC069544CB7}">
      <dgm:prSet/>
      <dgm:spPr/>
      <dgm:t>
        <a:bodyPr/>
        <a:lstStyle/>
        <a:p>
          <a:endParaRPr lang="ru-RU"/>
        </a:p>
      </dgm:t>
    </dgm:pt>
    <dgm:pt modelId="{4A9665AA-FE7A-4D37-B6BE-F99807E9B574}">
      <dgm:prSet phldrT="[Текст]"/>
      <dgm:spPr>
        <a:xfrm>
          <a:off x="0" y="1100137"/>
          <a:ext cx="5486400" cy="10001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приумножать деньги и делиться</a:t>
          </a:r>
        </a:p>
      </dgm:t>
    </dgm:pt>
    <dgm:pt modelId="{9D9F4128-E9BD-4D7A-9096-A8B2F275AB21}" type="sibTrans" cxnId="{6AB24DBB-B84E-4F15-98D3-103EA6828B04}">
      <dgm:prSet/>
      <dgm:spPr/>
      <dgm:t>
        <a:bodyPr/>
        <a:lstStyle/>
        <a:p>
          <a:endParaRPr lang="ru-RU"/>
        </a:p>
      </dgm:t>
    </dgm:pt>
    <dgm:pt modelId="{5BE2D963-62AC-4651-A842-76EAE45506A2}" type="parTrans" cxnId="{6AB24DBB-B84E-4F15-98D3-103EA6828B04}">
      <dgm:prSet/>
      <dgm:spPr/>
      <dgm:t>
        <a:bodyPr/>
        <a:lstStyle/>
        <a:p>
          <a:endParaRPr lang="ru-RU"/>
        </a:p>
      </dgm:t>
    </dgm:pt>
    <dgm:pt modelId="{2DA19750-B248-4F9A-AD37-7FB5CBF25237}">
      <dgm:prSet phldrT="[Текст]"/>
      <dgm:spPr>
        <a:xfrm>
          <a:off x="0" y="2200275"/>
          <a:ext cx="5486400" cy="10001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анализировать свои финансовые поступки</a:t>
          </a:r>
        </a:p>
      </dgm:t>
    </dgm:pt>
    <dgm:pt modelId="{519B5076-5572-4F5D-AA0E-9177A74DE847}" type="parTrans" cxnId="{8B19F0A0-8E9E-4CD0-8A53-0BDF2888FA8C}">
      <dgm:prSet/>
      <dgm:spPr/>
      <dgm:t>
        <a:bodyPr/>
        <a:lstStyle/>
        <a:p>
          <a:endParaRPr lang="ru-RU"/>
        </a:p>
      </dgm:t>
    </dgm:pt>
    <dgm:pt modelId="{D5175D61-BF76-4CDE-B78F-6AC84017E6AD}" type="sibTrans" cxnId="{8B19F0A0-8E9E-4CD0-8A53-0BDF2888FA8C}">
      <dgm:prSet/>
      <dgm:spPr/>
      <dgm:t>
        <a:bodyPr/>
        <a:lstStyle/>
        <a:p>
          <a:endParaRPr lang="ru-RU"/>
        </a:p>
      </dgm:t>
    </dgm:pt>
    <dgm:pt modelId="{B754768F-6248-48A9-8446-71DDCE0D90F5}" type="pres">
      <dgm:prSet presAssocID="{4206153B-CECA-45EC-9EC4-E28B1A732C5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1BFA40-F7F9-4B29-9518-C4EF913B4758}" type="pres">
      <dgm:prSet presAssocID="{BE4BC829-BBA4-4811-9310-0F433A3E7C76}" presName="comp" presStyleCnt="0"/>
      <dgm:spPr/>
    </dgm:pt>
    <dgm:pt modelId="{AAEDEF97-2340-4994-AB23-8BF7B45CDDB7}" type="pres">
      <dgm:prSet presAssocID="{BE4BC829-BBA4-4811-9310-0F433A3E7C76}" presName="box" presStyleLbl="node1" presStyleIdx="0" presStyleCnt="3"/>
      <dgm:spPr/>
      <dgm:t>
        <a:bodyPr/>
        <a:lstStyle/>
        <a:p>
          <a:endParaRPr lang="ru-RU"/>
        </a:p>
      </dgm:t>
    </dgm:pt>
    <dgm:pt modelId="{DDDA1002-C2DB-4A92-B574-FE716813B5ED}" type="pres">
      <dgm:prSet presAssocID="{BE4BC829-BBA4-4811-9310-0F433A3E7C76}" presName="img" presStyleLbl="fgImgPlace1" presStyleIdx="0" presStyleCnt="3"/>
      <dgm:spPr>
        <a:xfrm>
          <a:off x="100012" y="100012"/>
          <a:ext cx="1097280" cy="80010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4D556A6C-177B-4232-BF4D-267263468311}" type="pres">
      <dgm:prSet presAssocID="{BE4BC829-BBA4-4811-9310-0F433A3E7C7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BD044-C52C-41A8-885F-97ACA2F2D136}" type="pres">
      <dgm:prSet presAssocID="{FF429790-1A7B-4C9B-8E12-6B28AEB1E8FE}" presName="spacer" presStyleCnt="0"/>
      <dgm:spPr/>
    </dgm:pt>
    <dgm:pt modelId="{28FDDC0A-8215-4DF7-A8AF-1CE7BDEA7421}" type="pres">
      <dgm:prSet presAssocID="{530E1D12-C21C-4467-A36A-E1EFCFD115F8}" presName="comp" presStyleCnt="0"/>
      <dgm:spPr/>
    </dgm:pt>
    <dgm:pt modelId="{1EB9F555-1AED-4A60-B2B9-EBBB86F84C90}" type="pres">
      <dgm:prSet presAssocID="{530E1D12-C21C-4467-A36A-E1EFCFD115F8}" presName="box" presStyleLbl="node1" presStyleIdx="1" presStyleCnt="3"/>
      <dgm:spPr/>
      <dgm:t>
        <a:bodyPr/>
        <a:lstStyle/>
        <a:p>
          <a:endParaRPr lang="ru-RU"/>
        </a:p>
      </dgm:t>
    </dgm:pt>
    <dgm:pt modelId="{AD5CA1CC-665B-4EB7-AE34-8991449E762E}" type="pres">
      <dgm:prSet presAssocID="{530E1D12-C21C-4467-A36A-E1EFCFD115F8}" presName="img" presStyleLbl="fgImgPlace1" presStyleIdx="1" presStyleCnt="3"/>
      <dgm:spPr>
        <a:xfrm>
          <a:off x="100012" y="1200150"/>
          <a:ext cx="1097280" cy="80010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C4479112-D4D9-4B08-896C-12BEDEB1AD74}" type="pres">
      <dgm:prSet presAssocID="{530E1D12-C21C-4467-A36A-E1EFCFD115F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A7146-961E-464C-8C3A-D8121E206430}" type="pres">
      <dgm:prSet presAssocID="{58052928-6D46-40B1-820F-9AAB887ED641}" presName="spacer" presStyleCnt="0"/>
      <dgm:spPr/>
    </dgm:pt>
    <dgm:pt modelId="{E4220830-6152-47CC-8E3D-321C7BEFE73D}" type="pres">
      <dgm:prSet presAssocID="{118BA1A4-9E87-4546-9FCD-AC8CAB2CB6F0}" presName="comp" presStyleCnt="0"/>
      <dgm:spPr/>
    </dgm:pt>
    <dgm:pt modelId="{1CC427A5-2EF7-46D9-B24A-11266C46DDFB}" type="pres">
      <dgm:prSet presAssocID="{118BA1A4-9E87-4546-9FCD-AC8CAB2CB6F0}" presName="box" presStyleLbl="node1" presStyleIdx="2" presStyleCnt="3"/>
      <dgm:spPr/>
      <dgm:t>
        <a:bodyPr/>
        <a:lstStyle/>
        <a:p>
          <a:endParaRPr lang="ru-RU"/>
        </a:p>
      </dgm:t>
    </dgm:pt>
    <dgm:pt modelId="{6237339B-29AF-4D20-9875-98F93FBB8D5D}" type="pres">
      <dgm:prSet presAssocID="{118BA1A4-9E87-4546-9FCD-AC8CAB2CB6F0}" presName="img" presStyleLbl="fgImgPlace1" presStyleIdx="2" presStyleCnt="3"/>
      <dgm:spPr>
        <a:xfrm>
          <a:off x="100012" y="2300287"/>
          <a:ext cx="1097280" cy="80010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F3C0F67D-E5A9-40A8-B58B-1446C0FB7661}" type="pres">
      <dgm:prSet presAssocID="{118BA1A4-9E87-4546-9FCD-AC8CAB2CB6F0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51C807-B418-4806-A114-7967DE1A395D}" srcId="{118BA1A4-9E87-4546-9FCD-AC8CAB2CB6F0}" destId="{7A03E21E-907A-48BD-A89A-DC5D02F6D3ED}" srcOrd="0" destOrd="0" parTransId="{98783F80-408F-43E3-A518-117081C9C4B5}" sibTransId="{CBA1B43A-A4AA-45F8-ADFB-5AB83485F90C}"/>
    <dgm:cxn modelId="{F2023437-4B01-4401-9FD9-92B1A1B2FEC9}" type="presOf" srcId="{B5256592-BAE0-4C18-BB67-DFB4EA69C117}" destId="{4D556A6C-177B-4232-BF4D-267263468311}" srcOrd="1" destOrd="3" presId="urn:microsoft.com/office/officeart/2005/8/layout/vList4"/>
    <dgm:cxn modelId="{AE461B2B-27D5-4A50-AF39-BABA1AC42296}" type="presOf" srcId="{F97085AD-B65D-464C-B44B-7BD9798B1F67}" destId="{C4479112-D4D9-4B08-896C-12BEDEB1AD74}" srcOrd="1" destOrd="3" presId="urn:microsoft.com/office/officeart/2005/8/layout/vList4"/>
    <dgm:cxn modelId="{C8A7356F-541B-47DC-AFA0-7D2989235CAB}" type="presOf" srcId="{2DA19750-B248-4F9A-AD37-7FB5CBF25237}" destId="{1CC427A5-2EF7-46D9-B24A-11266C46DDFB}" srcOrd="0" destOrd="3" presId="urn:microsoft.com/office/officeart/2005/8/layout/vList4"/>
    <dgm:cxn modelId="{7418DE89-064C-40F8-9FB1-DD1AB5159DE9}" type="presOf" srcId="{F5A79C3D-94BA-4ACA-B6BD-03D31248C907}" destId="{AAEDEF97-2340-4994-AB23-8BF7B45CDDB7}" srcOrd="0" destOrd="2" presId="urn:microsoft.com/office/officeart/2005/8/layout/vList4"/>
    <dgm:cxn modelId="{ED593034-5EA8-404A-A456-BEE531931AA6}" srcId="{530E1D12-C21C-4467-A36A-E1EFCFD115F8}" destId="{F97085AD-B65D-464C-B44B-7BD9798B1F67}" srcOrd="2" destOrd="0" parTransId="{CE22E9D4-86B0-4C21-A542-7761081437E2}" sibTransId="{6533FEB9-0BC2-44DF-B013-4F6C05B577D9}"/>
    <dgm:cxn modelId="{704E787A-6D18-458E-865A-928AC281D96A}" srcId="{530E1D12-C21C-4467-A36A-E1EFCFD115F8}" destId="{C86B27C0-35A1-4828-9987-191BCB78FAF0}" srcOrd="1" destOrd="0" parTransId="{14F1CBB1-AC46-4B6B-9710-B6E0E974929C}" sibTransId="{B7146866-2AE2-4F4D-AEA0-15AF4B6CE441}"/>
    <dgm:cxn modelId="{501F1083-A8C2-4BD0-BF82-F3A905C27C7F}" type="presOf" srcId="{F97085AD-B65D-464C-B44B-7BD9798B1F67}" destId="{1EB9F555-1AED-4A60-B2B9-EBBB86F84C90}" srcOrd="0" destOrd="3" presId="urn:microsoft.com/office/officeart/2005/8/layout/vList4"/>
    <dgm:cxn modelId="{8B19F0A0-8E9E-4CD0-8A53-0BDF2888FA8C}" srcId="{118BA1A4-9E87-4546-9FCD-AC8CAB2CB6F0}" destId="{2DA19750-B248-4F9A-AD37-7FB5CBF25237}" srcOrd="2" destOrd="0" parTransId="{519B5076-5572-4F5D-AA0E-9177A74DE847}" sibTransId="{D5175D61-BF76-4CDE-B78F-6AC84017E6AD}"/>
    <dgm:cxn modelId="{431F6FD1-14A2-4372-8DBA-68458208DD22}" srcId="{118BA1A4-9E87-4546-9FCD-AC8CAB2CB6F0}" destId="{6F39E905-6FCB-4636-8B8B-DDE7E9DCDF39}" srcOrd="1" destOrd="0" parTransId="{2459994B-52BA-4426-A02B-0381DD426E9E}" sibTransId="{0E549785-4156-4CC9-82D5-77BBE53B281B}"/>
    <dgm:cxn modelId="{468BF301-D809-491D-8BD7-13F86C3CF59B}" type="presOf" srcId="{5F493D95-32A2-4CF8-8435-75F641CDC672}" destId="{4D556A6C-177B-4232-BF4D-267263468311}" srcOrd="1" destOrd="1" presId="urn:microsoft.com/office/officeart/2005/8/layout/vList4"/>
    <dgm:cxn modelId="{7F18C749-E745-4ADD-91EF-7DFDCFA67CA3}" type="presOf" srcId="{530E1D12-C21C-4467-A36A-E1EFCFD115F8}" destId="{C4479112-D4D9-4B08-896C-12BEDEB1AD74}" srcOrd="1" destOrd="0" presId="urn:microsoft.com/office/officeart/2005/8/layout/vList4"/>
    <dgm:cxn modelId="{FC026D19-CDD0-44D5-846B-B07AA2A0EA43}" type="presOf" srcId="{7A03E21E-907A-48BD-A89A-DC5D02F6D3ED}" destId="{F3C0F67D-E5A9-40A8-B58B-1446C0FB7661}" srcOrd="1" destOrd="1" presId="urn:microsoft.com/office/officeart/2005/8/layout/vList4"/>
    <dgm:cxn modelId="{B5272E47-3937-4BE8-870C-B8A40C90745C}" type="presOf" srcId="{530E1D12-C21C-4467-A36A-E1EFCFD115F8}" destId="{1EB9F555-1AED-4A60-B2B9-EBBB86F84C90}" srcOrd="0" destOrd="0" presId="urn:microsoft.com/office/officeart/2005/8/layout/vList4"/>
    <dgm:cxn modelId="{6AB24DBB-B84E-4F15-98D3-103EA6828B04}" srcId="{530E1D12-C21C-4467-A36A-E1EFCFD115F8}" destId="{4A9665AA-FE7A-4D37-B6BE-F99807E9B574}" srcOrd="0" destOrd="0" parTransId="{5BE2D963-62AC-4651-A842-76EAE45506A2}" sibTransId="{9D9F4128-E9BD-4D7A-9096-A8B2F275AB21}"/>
    <dgm:cxn modelId="{8335915D-490E-4E69-936F-7C0C57CD3063}" srcId="{4206153B-CECA-45EC-9EC4-E28B1A732C5A}" destId="{BE4BC829-BBA4-4811-9310-0F433A3E7C76}" srcOrd="0" destOrd="0" parTransId="{754ABD02-8399-4018-8964-2B10947EFABB}" sibTransId="{FF429790-1A7B-4C9B-8E12-6B28AEB1E8FE}"/>
    <dgm:cxn modelId="{6C5BCDE1-2FFB-4E18-85C4-BD9D6DEB937F}" type="presOf" srcId="{118BA1A4-9E87-4546-9FCD-AC8CAB2CB6F0}" destId="{F3C0F67D-E5A9-40A8-B58B-1446C0FB7661}" srcOrd="1" destOrd="0" presId="urn:microsoft.com/office/officeart/2005/8/layout/vList4"/>
    <dgm:cxn modelId="{03650721-3493-4EAE-AB94-32ABBF7FC2A5}" type="presOf" srcId="{6F39E905-6FCB-4636-8B8B-DDE7E9DCDF39}" destId="{1CC427A5-2EF7-46D9-B24A-11266C46DDFB}" srcOrd="0" destOrd="2" presId="urn:microsoft.com/office/officeart/2005/8/layout/vList4"/>
    <dgm:cxn modelId="{F83281B8-8197-4391-B124-C789E60C32B0}" type="presOf" srcId="{6F39E905-6FCB-4636-8B8B-DDE7E9DCDF39}" destId="{F3C0F67D-E5A9-40A8-B58B-1446C0FB7661}" srcOrd="1" destOrd="2" presId="urn:microsoft.com/office/officeart/2005/8/layout/vList4"/>
    <dgm:cxn modelId="{80992F89-1204-4808-ABBE-F498867A9EA5}" type="presOf" srcId="{F5A79C3D-94BA-4ACA-B6BD-03D31248C907}" destId="{4D556A6C-177B-4232-BF4D-267263468311}" srcOrd="1" destOrd="2" presId="urn:microsoft.com/office/officeart/2005/8/layout/vList4"/>
    <dgm:cxn modelId="{28FB17E5-2F1E-4DF4-B2A2-7FC069544CB7}" srcId="{BE4BC829-BBA4-4811-9310-0F433A3E7C76}" destId="{B5256592-BAE0-4C18-BB67-DFB4EA69C117}" srcOrd="2" destOrd="0" parTransId="{B3AD9412-8743-4905-9886-EF24B98C80BE}" sibTransId="{DF50F00F-BAA7-4DE0-8A06-601E4DC1215B}"/>
    <dgm:cxn modelId="{45FBC818-E7C8-46A8-B130-F2E857501125}" srcId="{4206153B-CECA-45EC-9EC4-E28B1A732C5A}" destId="{530E1D12-C21C-4467-A36A-E1EFCFD115F8}" srcOrd="1" destOrd="0" parTransId="{A9BAC45B-A357-47A5-A284-A54DA58BD76F}" sibTransId="{58052928-6D46-40B1-820F-9AAB887ED641}"/>
    <dgm:cxn modelId="{173EDBAA-9975-41C0-871F-5A676E2F39E3}" type="presOf" srcId="{B5256592-BAE0-4C18-BB67-DFB4EA69C117}" destId="{AAEDEF97-2340-4994-AB23-8BF7B45CDDB7}" srcOrd="0" destOrd="3" presId="urn:microsoft.com/office/officeart/2005/8/layout/vList4"/>
    <dgm:cxn modelId="{3AD52078-A6F9-47DC-A96A-C5064E36534E}" type="presOf" srcId="{118BA1A4-9E87-4546-9FCD-AC8CAB2CB6F0}" destId="{1CC427A5-2EF7-46D9-B24A-11266C46DDFB}" srcOrd="0" destOrd="0" presId="urn:microsoft.com/office/officeart/2005/8/layout/vList4"/>
    <dgm:cxn modelId="{5593940F-B2A9-4C6F-90CC-3993B93F4573}" type="presOf" srcId="{C86B27C0-35A1-4828-9987-191BCB78FAF0}" destId="{1EB9F555-1AED-4A60-B2B9-EBBB86F84C90}" srcOrd="0" destOrd="2" presId="urn:microsoft.com/office/officeart/2005/8/layout/vList4"/>
    <dgm:cxn modelId="{6BB7A56C-4DF7-469E-B91E-961CE60BE9A3}" type="presOf" srcId="{2DA19750-B248-4F9A-AD37-7FB5CBF25237}" destId="{F3C0F67D-E5A9-40A8-B58B-1446C0FB7661}" srcOrd="1" destOrd="3" presId="urn:microsoft.com/office/officeart/2005/8/layout/vList4"/>
    <dgm:cxn modelId="{F4F07C05-F20D-4CDD-AE0F-1AE145FA9C41}" type="presOf" srcId="{C86B27C0-35A1-4828-9987-191BCB78FAF0}" destId="{C4479112-D4D9-4B08-896C-12BEDEB1AD74}" srcOrd="1" destOrd="2" presId="urn:microsoft.com/office/officeart/2005/8/layout/vList4"/>
    <dgm:cxn modelId="{D265A30A-E3BA-49B6-9E80-7231C22FE397}" type="presOf" srcId="{4A9665AA-FE7A-4D37-B6BE-F99807E9B574}" destId="{1EB9F555-1AED-4A60-B2B9-EBBB86F84C90}" srcOrd="0" destOrd="1" presId="urn:microsoft.com/office/officeart/2005/8/layout/vList4"/>
    <dgm:cxn modelId="{92CC4D9F-267D-42A1-8852-1429A2393CA1}" srcId="{BE4BC829-BBA4-4811-9310-0F433A3E7C76}" destId="{5F493D95-32A2-4CF8-8435-75F641CDC672}" srcOrd="0" destOrd="0" parTransId="{5A2B991C-548F-4317-9DFD-E8F417482F5D}" sibTransId="{79C07136-E9B3-4D79-98AA-0A30DC83BC2D}"/>
    <dgm:cxn modelId="{916CE123-62F8-4E3E-897D-5BA37C3A7B8B}" type="presOf" srcId="{BE4BC829-BBA4-4811-9310-0F433A3E7C76}" destId="{AAEDEF97-2340-4994-AB23-8BF7B45CDDB7}" srcOrd="0" destOrd="0" presId="urn:microsoft.com/office/officeart/2005/8/layout/vList4"/>
    <dgm:cxn modelId="{69925B7C-B0A9-4B82-9F66-FF5E2E597749}" type="presOf" srcId="{5F493D95-32A2-4CF8-8435-75F641CDC672}" destId="{AAEDEF97-2340-4994-AB23-8BF7B45CDDB7}" srcOrd="0" destOrd="1" presId="urn:microsoft.com/office/officeart/2005/8/layout/vList4"/>
    <dgm:cxn modelId="{D8980896-7CA4-4E45-8DA8-6CF686DF3C6D}" type="presOf" srcId="{4A9665AA-FE7A-4D37-B6BE-F99807E9B574}" destId="{C4479112-D4D9-4B08-896C-12BEDEB1AD74}" srcOrd="1" destOrd="1" presId="urn:microsoft.com/office/officeart/2005/8/layout/vList4"/>
    <dgm:cxn modelId="{ED9F49AA-CFF5-4265-914C-3F8F4B8F8B0A}" type="presOf" srcId="{4206153B-CECA-45EC-9EC4-E28B1A732C5A}" destId="{B754768F-6248-48A9-8446-71DDCE0D90F5}" srcOrd="0" destOrd="0" presId="urn:microsoft.com/office/officeart/2005/8/layout/vList4"/>
    <dgm:cxn modelId="{FD447C5B-6DA1-4695-9FA1-EEA755A700D3}" srcId="{4206153B-CECA-45EC-9EC4-E28B1A732C5A}" destId="{118BA1A4-9E87-4546-9FCD-AC8CAB2CB6F0}" srcOrd="2" destOrd="0" parTransId="{66FA2275-7AC5-401C-BC70-944DF3066C76}" sibTransId="{06EA5312-51D0-42BC-BDAC-9610594C80C4}"/>
    <dgm:cxn modelId="{2A8B524E-2EE4-4834-B729-48587CA2F3BE}" type="presOf" srcId="{7A03E21E-907A-48BD-A89A-DC5D02F6D3ED}" destId="{1CC427A5-2EF7-46D9-B24A-11266C46DDFB}" srcOrd="0" destOrd="1" presId="urn:microsoft.com/office/officeart/2005/8/layout/vList4"/>
    <dgm:cxn modelId="{53B77B8A-D0D3-4326-840E-EE444D1B6310}" srcId="{BE4BC829-BBA4-4811-9310-0F433A3E7C76}" destId="{F5A79C3D-94BA-4ACA-B6BD-03D31248C907}" srcOrd="1" destOrd="0" parTransId="{A8213B4A-92F1-421B-B75A-3A9A0A97BA01}" sibTransId="{53086197-0997-41FE-A565-F34E5453C9DA}"/>
    <dgm:cxn modelId="{0F9EB681-A001-46FA-9B23-9ADDDDE18E5F}" type="presOf" srcId="{BE4BC829-BBA4-4811-9310-0F433A3E7C76}" destId="{4D556A6C-177B-4232-BF4D-267263468311}" srcOrd="1" destOrd="0" presId="urn:microsoft.com/office/officeart/2005/8/layout/vList4"/>
    <dgm:cxn modelId="{6D24831A-48FB-4C0B-842E-C96F151A2721}" type="presParOf" srcId="{B754768F-6248-48A9-8446-71DDCE0D90F5}" destId="{C11BFA40-F7F9-4B29-9518-C4EF913B4758}" srcOrd="0" destOrd="0" presId="urn:microsoft.com/office/officeart/2005/8/layout/vList4"/>
    <dgm:cxn modelId="{0DE2AFF7-3F56-4901-94A7-B7146262DCEB}" type="presParOf" srcId="{C11BFA40-F7F9-4B29-9518-C4EF913B4758}" destId="{AAEDEF97-2340-4994-AB23-8BF7B45CDDB7}" srcOrd="0" destOrd="0" presId="urn:microsoft.com/office/officeart/2005/8/layout/vList4"/>
    <dgm:cxn modelId="{6FE7DC50-93AA-4DAB-9F01-D0003DCF2683}" type="presParOf" srcId="{C11BFA40-F7F9-4B29-9518-C4EF913B4758}" destId="{DDDA1002-C2DB-4A92-B574-FE716813B5ED}" srcOrd="1" destOrd="0" presId="urn:microsoft.com/office/officeart/2005/8/layout/vList4"/>
    <dgm:cxn modelId="{521213C8-0B1D-4C4E-913A-596EB846A14B}" type="presParOf" srcId="{C11BFA40-F7F9-4B29-9518-C4EF913B4758}" destId="{4D556A6C-177B-4232-BF4D-267263468311}" srcOrd="2" destOrd="0" presId="urn:microsoft.com/office/officeart/2005/8/layout/vList4"/>
    <dgm:cxn modelId="{21868859-9FA1-4B2A-B66B-5CDDBAFDF666}" type="presParOf" srcId="{B754768F-6248-48A9-8446-71DDCE0D90F5}" destId="{ECBBD044-C52C-41A8-885F-97ACA2F2D136}" srcOrd="1" destOrd="0" presId="urn:microsoft.com/office/officeart/2005/8/layout/vList4"/>
    <dgm:cxn modelId="{E642AD0B-F7D1-4D9C-8045-7FF1D1C7F38F}" type="presParOf" srcId="{B754768F-6248-48A9-8446-71DDCE0D90F5}" destId="{28FDDC0A-8215-4DF7-A8AF-1CE7BDEA7421}" srcOrd="2" destOrd="0" presId="urn:microsoft.com/office/officeart/2005/8/layout/vList4"/>
    <dgm:cxn modelId="{6758B22F-8F39-4C08-9BEE-A2F9F47CAC3F}" type="presParOf" srcId="{28FDDC0A-8215-4DF7-A8AF-1CE7BDEA7421}" destId="{1EB9F555-1AED-4A60-B2B9-EBBB86F84C90}" srcOrd="0" destOrd="0" presId="urn:microsoft.com/office/officeart/2005/8/layout/vList4"/>
    <dgm:cxn modelId="{0CB55E5B-28FC-4CB9-A74F-BC28B0EF78D2}" type="presParOf" srcId="{28FDDC0A-8215-4DF7-A8AF-1CE7BDEA7421}" destId="{AD5CA1CC-665B-4EB7-AE34-8991449E762E}" srcOrd="1" destOrd="0" presId="urn:microsoft.com/office/officeart/2005/8/layout/vList4"/>
    <dgm:cxn modelId="{2302277D-E2EC-4A45-9A01-104CEA111AC2}" type="presParOf" srcId="{28FDDC0A-8215-4DF7-A8AF-1CE7BDEA7421}" destId="{C4479112-D4D9-4B08-896C-12BEDEB1AD74}" srcOrd="2" destOrd="0" presId="urn:microsoft.com/office/officeart/2005/8/layout/vList4"/>
    <dgm:cxn modelId="{D3284DE2-91AE-4D54-AA13-00047552050D}" type="presParOf" srcId="{B754768F-6248-48A9-8446-71DDCE0D90F5}" destId="{D67A7146-961E-464C-8C3A-D8121E206430}" srcOrd="3" destOrd="0" presId="urn:microsoft.com/office/officeart/2005/8/layout/vList4"/>
    <dgm:cxn modelId="{43FE9209-4F7C-4745-92E0-2CE29CB3087D}" type="presParOf" srcId="{B754768F-6248-48A9-8446-71DDCE0D90F5}" destId="{E4220830-6152-47CC-8E3D-321C7BEFE73D}" srcOrd="4" destOrd="0" presId="urn:microsoft.com/office/officeart/2005/8/layout/vList4"/>
    <dgm:cxn modelId="{E36E7F5D-866F-4CF0-85ED-AFFB0F64AF8C}" type="presParOf" srcId="{E4220830-6152-47CC-8E3D-321C7BEFE73D}" destId="{1CC427A5-2EF7-46D9-B24A-11266C46DDFB}" srcOrd="0" destOrd="0" presId="urn:microsoft.com/office/officeart/2005/8/layout/vList4"/>
    <dgm:cxn modelId="{16071E8E-3A07-43C3-B214-36EF534E8C2F}" type="presParOf" srcId="{E4220830-6152-47CC-8E3D-321C7BEFE73D}" destId="{6237339B-29AF-4D20-9875-98F93FBB8D5D}" srcOrd="1" destOrd="0" presId="urn:microsoft.com/office/officeart/2005/8/layout/vList4"/>
    <dgm:cxn modelId="{F0170618-4002-400D-9C7E-E52752BE931E}" type="presParOf" srcId="{E4220830-6152-47CC-8E3D-321C7BEFE73D}" destId="{F3C0F67D-E5A9-40A8-B58B-1446C0FB766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06153B-CECA-45EC-9EC4-E28B1A732C5A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4BC829-BBA4-4811-9310-0F433A3E7C76}">
      <dgm:prSet phldrT="[Текст]"/>
      <dgm:spPr>
        <a:xfrm>
          <a:off x="0" y="0"/>
          <a:ext cx="5486400" cy="1000125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Предметные результаты</a:t>
          </a:r>
          <a:endParaRPr lang="ru-RU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754ABD02-8399-4018-8964-2B10947EFABB}" type="parTrans" cxnId="{8335915D-490E-4E69-936F-7C0C57CD3063}">
      <dgm:prSet/>
      <dgm:spPr/>
      <dgm:t>
        <a:bodyPr/>
        <a:lstStyle/>
        <a:p>
          <a:endParaRPr lang="ru-RU"/>
        </a:p>
      </dgm:t>
    </dgm:pt>
    <dgm:pt modelId="{FF429790-1A7B-4C9B-8E12-6B28AEB1E8FE}" type="sibTrans" cxnId="{8335915D-490E-4E69-936F-7C0C57CD3063}">
      <dgm:prSet/>
      <dgm:spPr/>
      <dgm:t>
        <a:bodyPr/>
        <a:lstStyle/>
        <a:p>
          <a:endParaRPr lang="ru-RU"/>
        </a:p>
      </dgm:t>
    </dgm:pt>
    <dgm:pt modelId="{530E1D12-C21C-4467-A36A-E1EFCFD115F8}">
      <dgm:prSet phldrT="[Текст]"/>
      <dgm:spPr>
        <a:xfrm>
          <a:off x="0" y="1100137"/>
          <a:ext cx="5486400" cy="1000125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Метапредметные результаты</a:t>
          </a:r>
          <a:endParaRPr lang="ru-RU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A9BAC45B-A357-47A5-A284-A54DA58BD76F}" type="parTrans" cxnId="{45FBC818-E7C8-46A8-B130-F2E857501125}">
      <dgm:prSet/>
      <dgm:spPr/>
      <dgm:t>
        <a:bodyPr/>
        <a:lstStyle/>
        <a:p>
          <a:endParaRPr lang="ru-RU"/>
        </a:p>
      </dgm:t>
    </dgm:pt>
    <dgm:pt modelId="{58052928-6D46-40B1-820F-9AAB887ED641}" type="sibTrans" cxnId="{45FBC818-E7C8-46A8-B130-F2E857501125}">
      <dgm:prSet/>
      <dgm:spPr/>
      <dgm:t>
        <a:bodyPr/>
        <a:lstStyle/>
        <a:p>
          <a:endParaRPr lang="ru-RU"/>
        </a:p>
      </dgm:t>
    </dgm:pt>
    <dgm:pt modelId="{C86B27C0-35A1-4828-9987-191BCB78FAF0}">
      <dgm:prSet phldrT="[Текст]"/>
      <dgm:spPr>
        <a:xfrm>
          <a:off x="0" y="1100137"/>
          <a:ext cx="5486400" cy="1000125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Развитие навыков принятия решений </a:t>
          </a:r>
          <a:endParaRPr lang="ru-RU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14F1CBB1-AC46-4B6B-9710-B6E0E974929C}" type="parTrans" cxnId="{704E787A-6D18-458E-865A-928AC281D96A}">
      <dgm:prSet/>
      <dgm:spPr/>
      <dgm:t>
        <a:bodyPr/>
        <a:lstStyle/>
        <a:p>
          <a:endParaRPr lang="ru-RU"/>
        </a:p>
      </dgm:t>
    </dgm:pt>
    <dgm:pt modelId="{B7146866-2AE2-4F4D-AEA0-15AF4B6CE441}" type="sibTrans" cxnId="{704E787A-6D18-458E-865A-928AC281D96A}">
      <dgm:prSet/>
      <dgm:spPr/>
      <dgm:t>
        <a:bodyPr/>
        <a:lstStyle/>
        <a:p>
          <a:endParaRPr lang="ru-RU"/>
        </a:p>
      </dgm:t>
    </dgm:pt>
    <dgm:pt modelId="{118BA1A4-9E87-4546-9FCD-AC8CAB2CB6F0}">
      <dgm:prSet phldrT="[Текст]"/>
      <dgm:spPr>
        <a:xfrm>
          <a:off x="0" y="2200275"/>
          <a:ext cx="5486400" cy="1000125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Личностные результаты  </a:t>
          </a:r>
          <a:endParaRPr lang="ru-RU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66FA2275-7AC5-401C-BC70-944DF3066C76}" type="parTrans" cxnId="{FD447C5B-6DA1-4695-9FA1-EEA755A700D3}">
      <dgm:prSet/>
      <dgm:spPr/>
      <dgm:t>
        <a:bodyPr/>
        <a:lstStyle/>
        <a:p>
          <a:endParaRPr lang="ru-RU"/>
        </a:p>
      </dgm:t>
    </dgm:pt>
    <dgm:pt modelId="{06EA5312-51D0-42BC-BDAC-9610594C80C4}" type="sibTrans" cxnId="{FD447C5B-6DA1-4695-9FA1-EEA755A700D3}">
      <dgm:prSet/>
      <dgm:spPr/>
      <dgm:t>
        <a:bodyPr/>
        <a:lstStyle/>
        <a:p>
          <a:endParaRPr lang="ru-RU"/>
        </a:p>
      </dgm:t>
    </dgm:pt>
    <dgm:pt modelId="{7A03E21E-907A-48BD-A89A-DC5D02F6D3ED}">
      <dgm:prSet phldrT="[Текст]"/>
      <dgm:spPr>
        <a:xfrm>
          <a:off x="0" y="2200275"/>
          <a:ext cx="5486400" cy="1000125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Воспитание мотивации к труду</a:t>
          </a:r>
          <a:endParaRPr lang="ru-RU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98783F80-408F-43E3-A518-117081C9C4B5}" type="parTrans" cxnId="{8C51C807-B418-4806-A114-7967DE1A395D}">
      <dgm:prSet/>
      <dgm:spPr/>
      <dgm:t>
        <a:bodyPr/>
        <a:lstStyle/>
        <a:p>
          <a:endParaRPr lang="ru-RU"/>
        </a:p>
      </dgm:t>
    </dgm:pt>
    <dgm:pt modelId="{CBA1B43A-A4AA-45F8-ADFB-5AB83485F90C}" type="sibTrans" cxnId="{8C51C807-B418-4806-A114-7967DE1A395D}">
      <dgm:prSet/>
      <dgm:spPr/>
      <dgm:t>
        <a:bodyPr/>
        <a:lstStyle/>
        <a:p>
          <a:endParaRPr lang="ru-RU"/>
        </a:p>
      </dgm:t>
    </dgm:pt>
    <dgm:pt modelId="{6F39E905-6FCB-4636-8B8B-DDE7E9DCDF39}">
      <dgm:prSet phldrT="[Текст]"/>
      <dgm:spPr>
        <a:xfrm>
          <a:off x="0" y="2200275"/>
          <a:ext cx="5486400" cy="1000125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Стремление строить своё будущее на основе целеполагания и планирования</a:t>
          </a:r>
          <a:endParaRPr lang="ru-RU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2459994B-52BA-4426-A02B-0381DD426E9E}" type="parTrans" cxnId="{431F6FD1-14A2-4372-8DBA-68458208DD22}">
      <dgm:prSet/>
      <dgm:spPr/>
      <dgm:t>
        <a:bodyPr/>
        <a:lstStyle/>
        <a:p>
          <a:endParaRPr lang="ru-RU"/>
        </a:p>
      </dgm:t>
    </dgm:pt>
    <dgm:pt modelId="{0E549785-4156-4CC9-82D5-77BBE53B281B}" type="sibTrans" cxnId="{431F6FD1-14A2-4372-8DBA-68458208DD22}">
      <dgm:prSet/>
      <dgm:spPr/>
      <dgm:t>
        <a:bodyPr/>
        <a:lstStyle/>
        <a:p>
          <a:endParaRPr lang="ru-RU"/>
        </a:p>
      </dgm:t>
    </dgm:pt>
    <dgm:pt modelId="{F97085AD-B65D-464C-B44B-7BD9798B1F67}">
      <dgm:prSet phldrT="[Текст]"/>
      <dgm:spPr>
        <a:xfrm>
          <a:off x="0" y="1100137"/>
          <a:ext cx="5486400" cy="1000125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Развитие умений прогнозировать</a:t>
          </a:r>
          <a:endParaRPr lang="ru-RU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CE22E9D4-86B0-4C21-A542-7761081437E2}" type="parTrans" cxnId="{ED593034-5EA8-404A-A456-BEE531931AA6}">
      <dgm:prSet/>
      <dgm:spPr/>
      <dgm:t>
        <a:bodyPr/>
        <a:lstStyle/>
        <a:p>
          <a:endParaRPr lang="ru-RU"/>
        </a:p>
      </dgm:t>
    </dgm:pt>
    <dgm:pt modelId="{6533FEB9-0BC2-44DF-B013-4F6C05B577D9}" type="sibTrans" cxnId="{ED593034-5EA8-404A-A456-BEE531931AA6}">
      <dgm:prSet/>
      <dgm:spPr/>
      <dgm:t>
        <a:bodyPr/>
        <a:lstStyle/>
        <a:p>
          <a:endParaRPr lang="ru-RU"/>
        </a:p>
      </dgm:t>
    </dgm:pt>
    <dgm:pt modelId="{4A9665AA-FE7A-4D37-B6BE-F99807E9B574}">
      <dgm:prSet phldrT="[Текст]"/>
      <dgm:spPr>
        <a:xfrm>
          <a:off x="0" y="1100137"/>
          <a:ext cx="5486400" cy="1000125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Развитие аналитических способностей</a:t>
          </a:r>
          <a:endParaRPr lang="ru-RU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9D9F4128-E9BD-4D7A-9096-A8B2F275AB21}" type="sibTrans" cxnId="{6AB24DBB-B84E-4F15-98D3-103EA6828B04}">
      <dgm:prSet/>
      <dgm:spPr/>
      <dgm:t>
        <a:bodyPr/>
        <a:lstStyle/>
        <a:p>
          <a:endParaRPr lang="ru-RU"/>
        </a:p>
      </dgm:t>
    </dgm:pt>
    <dgm:pt modelId="{5BE2D963-62AC-4651-A842-76EAE45506A2}" type="parTrans" cxnId="{6AB24DBB-B84E-4F15-98D3-103EA6828B04}">
      <dgm:prSet/>
      <dgm:spPr/>
      <dgm:t>
        <a:bodyPr/>
        <a:lstStyle/>
        <a:p>
          <a:endParaRPr lang="ru-RU"/>
        </a:p>
      </dgm:t>
    </dgm:pt>
    <dgm:pt modelId="{2DA19750-B248-4F9A-AD37-7FB5CBF25237}">
      <dgm:prSet phldrT="[Текст]"/>
      <dgm:spPr>
        <a:xfrm>
          <a:off x="0" y="2200275"/>
          <a:ext cx="5486400" cy="1000125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Ответственность  за настоящее и будущее</a:t>
          </a:r>
          <a:endParaRPr lang="ru-RU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519B5076-5572-4F5D-AA0E-9177A74DE847}" type="parTrans" cxnId="{8B19F0A0-8E9E-4CD0-8A53-0BDF2888FA8C}">
      <dgm:prSet/>
      <dgm:spPr/>
      <dgm:t>
        <a:bodyPr/>
        <a:lstStyle/>
        <a:p>
          <a:endParaRPr lang="ru-RU"/>
        </a:p>
      </dgm:t>
    </dgm:pt>
    <dgm:pt modelId="{D5175D61-BF76-4CDE-B78F-6AC84017E6AD}" type="sibTrans" cxnId="{8B19F0A0-8E9E-4CD0-8A53-0BDF2888FA8C}">
      <dgm:prSet/>
      <dgm:spPr/>
      <dgm:t>
        <a:bodyPr/>
        <a:lstStyle/>
        <a:p>
          <a:endParaRPr lang="ru-RU"/>
        </a:p>
      </dgm:t>
    </dgm:pt>
    <dgm:pt modelId="{5F493D95-32A2-4CF8-8435-75F641CDC672}">
      <dgm:prSet phldrT="[Текст]"/>
      <dgm:spPr>
        <a:xfrm>
          <a:off x="0" y="0"/>
          <a:ext cx="5486400" cy="1000125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Знания в области финансовой грамотности</a:t>
          </a:r>
          <a:endParaRPr lang="ru-RU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79C07136-E9B3-4D79-98AA-0A30DC83BC2D}" type="sibTrans" cxnId="{92CC4D9F-267D-42A1-8852-1429A2393CA1}">
      <dgm:prSet/>
      <dgm:spPr/>
      <dgm:t>
        <a:bodyPr/>
        <a:lstStyle/>
        <a:p>
          <a:endParaRPr lang="ru-RU"/>
        </a:p>
      </dgm:t>
    </dgm:pt>
    <dgm:pt modelId="{5A2B991C-548F-4317-9DFD-E8F417482F5D}" type="parTrans" cxnId="{92CC4D9F-267D-42A1-8852-1429A2393CA1}">
      <dgm:prSet/>
      <dgm:spPr/>
      <dgm:t>
        <a:bodyPr/>
        <a:lstStyle/>
        <a:p>
          <a:endParaRPr lang="ru-RU"/>
        </a:p>
      </dgm:t>
    </dgm:pt>
    <dgm:pt modelId="{B754768F-6248-48A9-8446-71DDCE0D90F5}" type="pres">
      <dgm:prSet presAssocID="{4206153B-CECA-45EC-9EC4-E28B1A732C5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1BFA40-F7F9-4B29-9518-C4EF913B4758}" type="pres">
      <dgm:prSet presAssocID="{BE4BC829-BBA4-4811-9310-0F433A3E7C76}" presName="comp" presStyleCnt="0"/>
      <dgm:spPr/>
    </dgm:pt>
    <dgm:pt modelId="{AAEDEF97-2340-4994-AB23-8BF7B45CDDB7}" type="pres">
      <dgm:prSet presAssocID="{BE4BC829-BBA4-4811-9310-0F433A3E7C76}" presName="box" presStyleLbl="node1" presStyleIdx="0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DDDA1002-C2DB-4A92-B574-FE716813B5ED}" type="pres">
      <dgm:prSet presAssocID="{BE4BC829-BBA4-4811-9310-0F433A3E7C76}" presName="img" presStyleLbl="fgImgPlace1" presStyleIdx="0" presStyleCnt="3"/>
      <dgm:spPr>
        <a:xfrm>
          <a:off x="100012" y="100012"/>
          <a:ext cx="1097280" cy="80010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4D556A6C-177B-4232-BF4D-267263468311}" type="pres">
      <dgm:prSet presAssocID="{BE4BC829-BBA4-4811-9310-0F433A3E7C7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BD044-C52C-41A8-885F-97ACA2F2D136}" type="pres">
      <dgm:prSet presAssocID="{FF429790-1A7B-4C9B-8E12-6B28AEB1E8FE}" presName="spacer" presStyleCnt="0"/>
      <dgm:spPr/>
    </dgm:pt>
    <dgm:pt modelId="{28FDDC0A-8215-4DF7-A8AF-1CE7BDEA7421}" type="pres">
      <dgm:prSet presAssocID="{530E1D12-C21C-4467-A36A-E1EFCFD115F8}" presName="comp" presStyleCnt="0"/>
      <dgm:spPr/>
    </dgm:pt>
    <dgm:pt modelId="{1EB9F555-1AED-4A60-B2B9-EBBB86F84C90}" type="pres">
      <dgm:prSet presAssocID="{530E1D12-C21C-4467-A36A-E1EFCFD115F8}" presName="box" presStyleLbl="node1" presStyleIdx="1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AD5CA1CC-665B-4EB7-AE34-8991449E762E}" type="pres">
      <dgm:prSet presAssocID="{530E1D12-C21C-4467-A36A-E1EFCFD115F8}" presName="img" presStyleLbl="fgImgPlace1" presStyleIdx="1" presStyleCnt="3"/>
      <dgm:spPr>
        <a:xfrm>
          <a:off x="100012" y="1200150"/>
          <a:ext cx="1097280" cy="80010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C4479112-D4D9-4B08-896C-12BEDEB1AD74}" type="pres">
      <dgm:prSet presAssocID="{530E1D12-C21C-4467-A36A-E1EFCFD115F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A7146-961E-464C-8C3A-D8121E206430}" type="pres">
      <dgm:prSet presAssocID="{58052928-6D46-40B1-820F-9AAB887ED641}" presName="spacer" presStyleCnt="0"/>
      <dgm:spPr/>
    </dgm:pt>
    <dgm:pt modelId="{E4220830-6152-47CC-8E3D-321C7BEFE73D}" type="pres">
      <dgm:prSet presAssocID="{118BA1A4-9E87-4546-9FCD-AC8CAB2CB6F0}" presName="comp" presStyleCnt="0"/>
      <dgm:spPr/>
    </dgm:pt>
    <dgm:pt modelId="{1CC427A5-2EF7-46D9-B24A-11266C46DDFB}" type="pres">
      <dgm:prSet presAssocID="{118BA1A4-9E87-4546-9FCD-AC8CAB2CB6F0}" presName="box" presStyleLbl="node1" presStyleIdx="2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6237339B-29AF-4D20-9875-98F93FBB8D5D}" type="pres">
      <dgm:prSet presAssocID="{118BA1A4-9E87-4546-9FCD-AC8CAB2CB6F0}" presName="img" presStyleLbl="fgImgPlace1" presStyleIdx="2" presStyleCnt="3"/>
      <dgm:spPr>
        <a:xfrm>
          <a:off x="100012" y="2300287"/>
          <a:ext cx="1097280" cy="80010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F3C0F67D-E5A9-40A8-B58B-1446C0FB7661}" type="pres">
      <dgm:prSet presAssocID="{118BA1A4-9E87-4546-9FCD-AC8CAB2CB6F0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51C807-B418-4806-A114-7967DE1A395D}" srcId="{118BA1A4-9E87-4546-9FCD-AC8CAB2CB6F0}" destId="{7A03E21E-907A-48BD-A89A-DC5D02F6D3ED}" srcOrd="0" destOrd="0" parTransId="{98783F80-408F-43E3-A518-117081C9C4B5}" sibTransId="{CBA1B43A-A4AA-45F8-ADFB-5AB83485F90C}"/>
    <dgm:cxn modelId="{7B6337DA-9FEA-4642-A3CC-FD394D42DBC7}" type="presOf" srcId="{5F493D95-32A2-4CF8-8435-75F641CDC672}" destId="{4D556A6C-177B-4232-BF4D-267263468311}" srcOrd="1" destOrd="1" presId="urn:microsoft.com/office/officeart/2005/8/layout/vList4"/>
    <dgm:cxn modelId="{BFFA85D1-A93F-4168-8386-1EFE994B7008}" type="presOf" srcId="{F97085AD-B65D-464C-B44B-7BD9798B1F67}" destId="{C4479112-D4D9-4B08-896C-12BEDEB1AD74}" srcOrd="1" destOrd="3" presId="urn:microsoft.com/office/officeart/2005/8/layout/vList4"/>
    <dgm:cxn modelId="{DE50B57B-8B48-4B68-8C95-FCD39524A4A3}" type="presOf" srcId="{118BA1A4-9E87-4546-9FCD-AC8CAB2CB6F0}" destId="{F3C0F67D-E5A9-40A8-B58B-1446C0FB7661}" srcOrd="1" destOrd="0" presId="urn:microsoft.com/office/officeart/2005/8/layout/vList4"/>
    <dgm:cxn modelId="{94002EA6-204F-447F-9217-A613026A298F}" type="presOf" srcId="{118BA1A4-9E87-4546-9FCD-AC8CAB2CB6F0}" destId="{1CC427A5-2EF7-46D9-B24A-11266C46DDFB}" srcOrd="0" destOrd="0" presId="urn:microsoft.com/office/officeart/2005/8/layout/vList4"/>
    <dgm:cxn modelId="{000D2A08-9BDD-4775-8114-77FF4F71ECE9}" type="presOf" srcId="{BE4BC829-BBA4-4811-9310-0F433A3E7C76}" destId="{4D556A6C-177B-4232-BF4D-267263468311}" srcOrd="1" destOrd="0" presId="urn:microsoft.com/office/officeart/2005/8/layout/vList4"/>
    <dgm:cxn modelId="{DF4CB817-101D-4C42-AA21-517FF2F94CFF}" type="presOf" srcId="{2DA19750-B248-4F9A-AD37-7FB5CBF25237}" destId="{1CC427A5-2EF7-46D9-B24A-11266C46DDFB}" srcOrd="0" destOrd="3" presId="urn:microsoft.com/office/officeart/2005/8/layout/vList4"/>
    <dgm:cxn modelId="{ED593034-5EA8-404A-A456-BEE531931AA6}" srcId="{530E1D12-C21C-4467-A36A-E1EFCFD115F8}" destId="{F97085AD-B65D-464C-B44B-7BD9798B1F67}" srcOrd="2" destOrd="0" parTransId="{CE22E9D4-86B0-4C21-A542-7761081437E2}" sibTransId="{6533FEB9-0BC2-44DF-B013-4F6C05B577D9}"/>
    <dgm:cxn modelId="{704E787A-6D18-458E-865A-928AC281D96A}" srcId="{530E1D12-C21C-4467-A36A-E1EFCFD115F8}" destId="{C86B27C0-35A1-4828-9987-191BCB78FAF0}" srcOrd="1" destOrd="0" parTransId="{14F1CBB1-AC46-4B6B-9710-B6E0E974929C}" sibTransId="{B7146866-2AE2-4F4D-AEA0-15AF4B6CE441}"/>
    <dgm:cxn modelId="{4DA72E1A-7C10-48B7-8837-A6BF9238DB02}" type="presOf" srcId="{4206153B-CECA-45EC-9EC4-E28B1A732C5A}" destId="{B754768F-6248-48A9-8446-71DDCE0D90F5}" srcOrd="0" destOrd="0" presId="urn:microsoft.com/office/officeart/2005/8/layout/vList4"/>
    <dgm:cxn modelId="{8B19F0A0-8E9E-4CD0-8A53-0BDF2888FA8C}" srcId="{118BA1A4-9E87-4546-9FCD-AC8CAB2CB6F0}" destId="{2DA19750-B248-4F9A-AD37-7FB5CBF25237}" srcOrd="2" destOrd="0" parTransId="{519B5076-5572-4F5D-AA0E-9177A74DE847}" sibTransId="{D5175D61-BF76-4CDE-B78F-6AC84017E6AD}"/>
    <dgm:cxn modelId="{79A96C3A-2D22-4491-8A8F-24CAE22329DF}" type="presOf" srcId="{7A03E21E-907A-48BD-A89A-DC5D02F6D3ED}" destId="{1CC427A5-2EF7-46D9-B24A-11266C46DDFB}" srcOrd="0" destOrd="1" presId="urn:microsoft.com/office/officeart/2005/8/layout/vList4"/>
    <dgm:cxn modelId="{431F6FD1-14A2-4372-8DBA-68458208DD22}" srcId="{118BA1A4-9E87-4546-9FCD-AC8CAB2CB6F0}" destId="{6F39E905-6FCB-4636-8B8B-DDE7E9DCDF39}" srcOrd="1" destOrd="0" parTransId="{2459994B-52BA-4426-A02B-0381DD426E9E}" sibTransId="{0E549785-4156-4CC9-82D5-77BBE53B281B}"/>
    <dgm:cxn modelId="{FD7EA4D0-596F-4D1B-8B27-1A390CE2B709}" type="presOf" srcId="{7A03E21E-907A-48BD-A89A-DC5D02F6D3ED}" destId="{F3C0F67D-E5A9-40A8-B58B-1446C0FB7661}" srcOrd="1" destOrd="1" presId="urn:microsoft.com/office/officeart/2005/8/layout/vList4"/>
    <dgm:cxn modelId="{3A0141B0-21A7-4F6C-B1EF-F331EE932569}" type="presOf" srcId="{C86B27C0-35A1-4828-9987-191BCB78FAF0}" destId="{C4479112-D4D9-4B08-896C-12BEDEB1AD74}" srcOrd="1" destOrd="2" presId="urn:microsoft.com/office/officeart/2005/8/layout/vList4"/>
    <dgm:cxn modelId="{EA457D27-6176-4743-A1D6-1DD2E44F6B39}" type="presOf" srcId="{4A9665AA-FE7A-4D37-B6BE-F99807E9B574}" destId="{C4479112-D4D9-4B08-896C-12BEDEB1AD74}" srcOrd="1" destOrd="1" presId="urn:microsoft.com/office/officeart/2005/8/layout/vList4"/>
    <dgm:cxn modelId="{6AB24DBB-B84E-4F15-98D3-103EA6828B04}" srcId="{530E1D12-C21C-4467-A36A-E1EFCFD115F8}" destId="{4A9665AA-FE7A-4D37-B6BE-F99807E9B574}" srcOrd="0" destOrd="0" parTransId="{5BE2D963-62AC-4651-A842-76EAE45506A2}" sibTransId="{9D9F4128-E9BD-4D7A-9096-A8B2F275AB21}"/>
    <dgm:cxn modelId="{8335915D-490E-4E69-936F-7C0C57CD3063}" srcId="{4206153B-CECA-45EC-9EC4-E28B1A732C5A}" destId="{BE4BC829-BBA4-4811-9310-0F433A3E7C76}" srcOrd="0" destOrd="0" parTransId="{754ABD02-8399-4018-8964-2B10947EFABB}" sibTransId="{FF429790-1A7B-4C9B-8E12-6B28AEB1E8FE}"/>
    <dgm:cxn modelId="{45FBC818-E7C8-46A8-B130-F2E857501125}" srcId="{4206153B-CECA-45EC-9EC4-E28B1A732C5A}" destId="{530E1D12-C21C-4467-A36A-E1EFCFD115F8}" srcOrd="1" destOrd="0" parTransId="{A9BAC45B-A357-47A5-A284-A54DA58BD76F}" sibTransId="{58052928-6D46-40B1-820F-9AAB887ED641}"/>
    <dgm:cxn modelId="{26958CAA-4850-4E8C-8601-EBB101C018BE}" type="presOf" srcId="{2DA19750-B248-4F9A-AD37-7FB5CBF25237}" destId="{F3C0F67D-E5A9-40A8-B58B-1446C0FB7661}" srcOrd="1" destOrd="3" presId="urn:microsoft.com/office/officeart/2005/8/layout/vList4"/>
    <dgm:cxn modelId="{4AD59C2D-9059-4B2B-86C5-D10882F06973}" type="presOf" srcId="{4A9665AA-FE7A-4D37-B6BE-F99807E9B574}" destId="{1EB9F555-1AED-4A60-B2B9-EBBB86F84C90}" srcOrd="0" destOrd="1" presId="urn:microsoft.com/office/officeart/2005/8/layout/vList4"/>
    <dgm:cxn modelId="{2B11A116-345C-42CD-A682-173F8E27F498}" type="presOf" srcId="{5F493D95-32A2-4CF8-8435-75F641CDC672}" destId="{AAEDEF97-2340-4994-AB23-8BF7B45CDDB7}" srcOrd="0" destOrd="1" presId="urn:microsoft.com/office/officeart/2005/8/layout/vList4"/>
    <dgm:cxn modelId="{2A598C80-73AF-475A-902E-BADCAC870BF4}" type="presOf" srcId="{6F39E905-6FCB-4636-8B8B-DDE7E9DCDF39}" destId="{1CC427A5-2EF7-46D9-B24A-11266C46DDFB}" srcOrd="0" destOrd="2" presId="urn:microsoft.com/office/officeart/2005/8/layout/vList4"/>
    <dgm:cxn modelId="{DB8CF642-4E6D-4031-8712-966F00FCCB42}" type="presOf" srcId="{F97085AD-B65D-464C-B44B-7BD9798B1F67}" destId="{1EB9F555-1AED-4A60-B2B9-EBBB86F84C90}" srcOrd="0" destOrd="3" presId="urn:microsoft.com/office/officeart/2005/8/layout/vList4"/>
    <dgm:cxn modelId="{FBA3B62A-E112-48DD-B75C-EC2600B1FC74}" type="presOf" srcId="{530E1D12-C21C-4467-A36A-E1EFCFD115F8}" destId="{C4479112-D4D9-4B08-896C-12BEDEB1AD74}" srcOrd="1" destOrd="0" presId="urn:microsoft.com/office/officeart/2005/8/layout/vList4"/>
    <dgm:cxn modelId="{92CC4D9F-267D-42A1-8852-1429A2393CA1}" srcId="{BE4BC829-BBA4-4811-9310-0F433A3E7C76}" destId="{5F493D95-32A2-4CF8-8435-75F641CDC672}" srcOrd="0" destOrd="0" parTransId="{5A2B991C-548F-4317-9DFD-E8F417482F5D}" sibTransId="{79C07136-E9B3-4D79-98AA-0A30DC83BC2D}"/>
    <dgm:cxn modelId="{7166C895-3E65-4F9A-9B5D-7333460FBE8B}" type="presOf" srcId="{BE4BC829-BBA4-4811-9310-0F433A3E7C76}" destId="{AAEDEF97-2340-4994-AB23-8BF7B45CDDB7}" srcOrd="0" destOrd="0" presId="urn:microsoft.com/office/officeart/2005/8/layout/vList4"/>
    <dgm:cxn modelId="{DD779787-CA0C-4AE7-B667-CC5848AC1602}" type="presOf" srcId="{6F39E905-6FCB-4636-8B8B-DDE7E9DCDF39}" destId="{F3C0F67D-E5A9-40A8-B58B-1446C0FB7661}" srcOrd="1" destOrd="2" presId="urn:microsoft.com/office/officeart/2005/8/layout/vList4"/>
    <dgm:cxn modelId="{4244CA7F-6621-42E5-8D13-919C58B91085}" type="presOf" srcId="{530E1D12-C21C-4467-A36A-E1EFCFD115F8}" destId="{1EB9F555-1AED-4A60-B2B9-EBBB86F84C90}" srcOrd="0" destOrd="0" presId="urn:microsoft.com/office/officeart/2005/8/layout/vList4"/>
    <dgm:cxn modelId="{FD447C5B-6DA1-4695-9FA1-EEA755A700D3}" srcId="{4206153B-CECA-45EC-9EC4-E28B1A732C5A}" destId="{118BA1A4-9E87-4546-9FCD-AC8CAB2CB6F0}" srcOrd="2" destOrd="0" parTransId="{66FA2275-7AC5-401C-BC70-944DF3066C76}" sibTransId="{06EA5312-51D0-42BC-BDAC-9610594C80C4}"/>
    <dgm:cxn modelId="{C1EFB9E2-84B2-48B6-A81A-88FDB8A7A782}" type="presOf" srcId="{C86B27C0-35A1-4828-9987-191BCB78FAF0}" destId="{1EB9F555-1AED-4A60-B2B9-EBBB86F84C90}" srcOrd="0" destOrd="2" presId="urn:microsoft.com/office/officeart/2005/8/layout/vList4"/>
    <dgm:cxn modelId="{C338C645-0515-4E07-B78C-D161BDD0D611}" type="presParOf" srcId="{B754768F-6248-48A9-8446-71DDCE0D90F5}" destId="{C11BFA40-F7F9-4B29-9518-C4EF913B4758}" srcOrd="0" destOrd="0" presId="urn:microsoft.com/office/officeart/2005/8/layout/vList4"/>
    <dgm:cxn modelId="{6D1C8DE8-2D76-4440-882D-FC12F29B3C9B}" type="presParOf" srcId="{C11BFA40-F7F9-4B29-9518-C4EF913B4758}" destId="{AAEDEF97-2340-4994-AB23-8BF7B45CDDB7}" srcOrd="0" destOrd="0" presId="urn:microsoft.com/office/officeart/2005/8/layout/vList4"/>
    <dgm:cxn modelId="{E830E2B5-DD82-4078-AD4E-446A2F75F844}" type="presParOf" srcId="{C11BFA40-F7F9-4B29-9518-C4EF913B4758}" destId="{DDDA1002-C2DB-4A92-B574-FE716813B5ED}" srcOrd="1" destOrd="0" presId="urn:microsoft.com/office/officeart/2005/8/layout/vList4"/>
    <dgm:cxn modelId="{54B380D7-7CE8-4DD1-8199-B1E9064F3273}" type="presParOf" srcId="{C11BFA40-F7F9-4B29-9518-C4EF913B4758}" destId="{4D556A6C-177B-4232-BF4D-267263468311}" srcOrd="2" destOrd="0" presId="urn:microsoft.com/office/officeart/2005/8/layout/vList4"/>
    <dgm:cxn modelId="{FBB75F26-8FC2-49C8-9FB9-1EEB3D3F33FA}" type="presParOf" srcId="{B754768F-6248-48A9-8446-71DDCE0D90F5}" destId="{ECBBD044-C52C-41A8-885F-97ACA2F2D136}" srcOrd="1" destOrd="0" presId="urn:microsoft.com/office/officeart/2005/8/layout/vList4"/>
    <dgm:cxn modelId="{F981383B-D5D5-4398-96B1-90742299DE13}" type="presParOf" srcId="{B754768F-6248-48A9-8446-71DDCE0D90F5}" destId="{28FDDC0A-8215-4DF7-A8AF-1CE7BDEA7421}" srcOrd="2" destOrd="0" presId="urn:microsoft.com/office/officeart/2005/8/layout/vList4"/>
    <dgm:cxn modelId="{CE0E9711-ACF1-4030-A6EC-E20BBC999378}" type="presParOf" srcId="{28FDDC0A-8215-4DF7-A8AF-1CE7BDEA7421}" destId="{1EB9F555-1AED-4A60-B2B9-EBBB86F84C90}" srcOrd="0" destOrd="0" presId="urn:microsoft.com/office/officeart/2005/8/layout/vList4"/>
    <dgm:cxn modelId="{C215E3AE-865B-4793-A74C-335538931BB7}" type="presParOf" srcId="{28FDDC0A-8215-4DF7-A8AF-1CE7BDEA7421}" destId="{AD5CA1CC-665B-4EB7-AE34-8991449E762E}" srcOrd="1" destOrd="0" presId="urn:microsoft.com/office/officeart/2005/8/layout/vList4"/>
    <dgm:cxn modelId="{5856D1CF-C81B-4664-AFBD-3A4059DC0A84}" type="presParOf" srcId="{28FDDC0A-8215-4DF7-A8AF-1CE7BDEA7421}" destId="{C4479112-D4D9-4B08-896C-12BEDEB1AD74}" srcOrd="2" destOrd="0" presId="urn:microsoft.com/office/officeart/2005/8/layout/vList4"/>
    <dgm:cxn modelId="{B82A5A2E-4A13-4EB2-AA9B-B6B631DD41B8}" type="presParOf" srcId="{B754768F-6248-48A9-8446-71DDCE0D90F5}" destId="{D67A7146-961E-464C-8C3A-D8121E206430}" srcOrd="3" destOrd="0" presId="urn:microsoft.com/office/officeart/2005/8/layout/vList4"/>
    <dgm:cxn modelId="{C1717A42-A2D4-4357-994E-C1B76A9C19D4}" type="presParOf" srcId="{B754768F-6248-48A9-8446-71DDCE0D90F5}" destId="{E4220830-6152-47CC-8E3D-321C7BEFE73D}" srcOrd="4" destOrd="0" presId="urn:microsoft.com/office/officeart/2005/8/layout/vList4"/>
    <dgm:cxn modelId="{F424A5AB-76DA-4F7B-BDD7-1DFC11C9301B}" type="presParOf" srcId="{E4220830-6152-47CC-8E3D-321C7BEFE73D}" destId="{1CC427A5-2EF7-46D9-B24A-11266C46DDFB}" srcOrd="0" destOrd="0" presId="urn:microsoft.com/office/officeart/2005/8/layout/vList4"/>
    <dgm:cxn modelId="{1E3E8E26-1D2D-46A7-955D-AF0A5920F3D5}" type="presParOf" srcId="{E4220830-6152-47CC-8E3D-321C7BEFE73D}" destId="{6237339B-29AF-4D20-9875-98F93FBB8D5D}" srcOrd="1" destOrd="0" presId="urn:microsoft.com/office/officeart/2005/8/layout/vList4"/>
    <dgm:cxn modelId="{34B6DBE8-1178-4A54-A5F5-DA25EA61298E}" type="presParOf" srcId="{E4220830-6152-47CC-8E3D-321C7BEFE73D}" destId="{F3C0F67D-E5A9-40A8-B58B-1446C0FB766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1DFA11-09C2-486C-B1C1-A5B0BCE5BE28}" type="doc">
      <dgm:prSet loTypeId="urn:microsoft.com/office/officeart/2005/8/layout/pyramid2" loCatId="pyramid" qsTypeId="urn:microsoft.com/office/officeart/2005/8/quickstyle/simple3" qsCatId="simple" csTypeId="urn:microsoft.com/office/officeart/2005/8/colors/accent1_2" csCatId="accent1" phldr="1"/>
      <dgm:spPr/>
    </dgm:pt>
    <dgm:pt modelId="{4F6B22B8-4106-414E-96AE-8A31FC9E5080}">
      <dgm:prSet phldrT="[Текст]" custT="1"/>
      <dgm:spPr>
        <a:xfrm>
          <a:off x="817722" y="321758"/>
          <a:ext cx="4316726" cy="757594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sz="1600" b="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endParaRPr lang="ru-RU" sz="1600" b="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r>
            <a:rPr lang="ru-RU" sz="18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Повышение уровня финансовой грамотности всех субъектов образовательных отношений</a:t>
          </a:r>
        </a:p>
        <a:p>
          <a:endParaRPr lang="ru-RU" sz="1600" b="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r>
            <a:rPr lang="ru-RU" sz="16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:</a:t>
          </a:r>
        </a:p>
      </dgm:t>
    </dgm:pt>
    <dgm:pt modelId="{A78463AA-6A71-4AA0-A3DA-1DDD3B1F3ABC}" type="parTrans" cxnId="{5F7CB8A9-2A69-4851-94BE-2A4AEA9A888F}">
      <dgm:prSet/>
      <dgm:spPr/>
      <dgm:t>
        <a:bodyPr/>
        <a:lstStyle/>
        <a:p>
          <a:endParaRPr lang="ru-RU"/>
        </a:p>
      </dgm:t>
    </dgm:pt>
    <dgm:pt modelId="{04E12E57-5827-4F87-80C1-06957E0968C3}" type="sibTrans" cxnId="{5F7CB8A9-2A69-4851-94BE-2A4AEA9A888F}">
      <dgm:prSet/>
      <dgm:spPr/>
      <dgm:t>
        <a:bodyPr/>
        <a:lstStyle/>
        <a:p>
          <a:endParaRPr lang="ru-RU"/>
        </a:p>
      </dgm:t>
    </dgm:pt>
    <dgm:pt modelId="{E956A2F0-C4FB-42AE-8F0A-3AB677835E9F}">
      <dgm:prSet phldrT="[Текст]" custT="1"/>
      <dgm:spPr>
        <a:xfrm>
          <a:off x="801527" y="2026347"/>
          <a:ext cx="4349116" cy="757594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8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Расширение практико – ориентированной образовательной среды школы</a:t>
          </a:r>
          <a:endParaRPr lang="ru-RU" sz="18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57EDC0AE-E141-483C-BDEC-A3493E8D248F}" type="parTrans" cxnId="{C990D9F3-20FA-456F-8872-CF0D0A4BA6BE}">
      <dgm:prSet/>
      <dgm:spPr/>
      <dgm:t>
        <a:bodyPr/>
        <a:lstStyle/>
        <a:p>
          <a:endParaRPr lang="ru-RU"/>
        </a:p>
      </dgm:t>
    </dgm:pt>
    <dgm:pt modelId="{112AC8EF-6E6F-4251-8024-FF9FB31D4DCB}" type="sibTrans" cxnId="{C990D9F3-20FA-456F-8872-CF0D0A4BA6BE}">
      <dgm:prSet/>
      <dgm:spPr/>
      <dgm:t>
        <a:bodyPr/>
        <a:lstStyle/>
        <a:p>
          <a:endParaRPr lang="ru-RU"/>
        </a:p>
      </dgm:t>
    </dgm:pt>
    <dgm:pt modelId="{EB0EF482-E53E-4766-8000-2167D2723343}">
      <dgm:prSet custT="1"/>
      <dgm:spPr/>
      <dgm:t>
        <a:bodyPr/>
        <a:lstStyle/>
        <a:p>
          <a:r>
            <a:rPr lang="ru-RU" sz="18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Повышение уровня социализации школьников на основе реализации системно-</a:t>
          </a:r>
          <a:r>
            <a:rPr lang="ru-RU" sz="1800" b="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деятельностного</a:t>
          </a:r>
          <a:r>
            <a:rPr lang="ru-RU" sz="18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 и компетентностного подходов в обучении по формуле:</a:t>
          </a:r>
        </a:p>
        <a:p>
          <a:r>
            <a:rPr lang="ru-RU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Компетенция – деятельность - компетентность</a:t>
          </a:r>
        </a:p>
      </dgm:t>
    </dgm:pt>
    <dgm:pt modelId="{2C871BBF-2EE9-4250-A4C9-E74E4E0D4691}" type="parTrans" cxnId="{DF277B14-578A-40BE-998E-E805F216F3D7}">
      <dgm:prSet/>
      <dgm:spPr/>
      <dgm:t>
        <a:bodyPr/>
        <a:lstStyle/>
        <a:p>
          <a:endParaRPr lang="ru-RU"/>
        </a:p>
      </dgm:t>
    </dgm:pt>
    <dgm:pt modelId="{A6971D81-495D-413F-96E1-208D2CE3D965}" type="sibTrans" cxnId="{DF277B14-578A-40BE-998E-E805F216F3D7}">
      <dgm:prSet/>
      <dgm:spPr/>
      <dgm:t>
        <a:bodyPr/>
        <a:lstStyle/>
        <a:p>
          <a:endParaRPr lang="ru-RU"/>
        </a:p>
      </dgm:t>
    </dgm:pt>
    <dgm:pt modelId="{6AD76A83-D6A2-48A2-9923-CBF349C362C9}" type="pres">
      <dgm:prSet presAssocID="{351DFA11-09C2-486C-B1C1-A5B0BCE5BE28}" presName="compositeShape" presStyleCnt="0">
        <dgm:presLayoutVars>
          <dgm:dir/>
          <dgm:resizeHandles/>
        </dgm:presLayoutVars>
      </dgm:prSet>
      <dgm:spPr/>
    </dgm:pt>
    <dgm:pt modelId="{1BD45E0B-63FF-4034-8ABF-E4FA423BC21D}" type="pres">
      <dgm:prSet presAssocID="{351DFA11-09C2-486C-B1C1-A5B0BCE5BE28}" presName="pyramid" presStyleLbl="node1" presStyleIdx="0" presStyleCnt="1"/>
      <dgm:spPr>
        <a:xfrm>
          <a:off x="335755" y="0"/>
          <a:ext cx="3200400" cy="3200400"/>
        </a:xfrm>
        <a:prstGeom prst="triangle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</dgm:pt>
    <dgm:pt modelId="{A7D5BEA2-A782-43BD-886E-E1E99F70AC91}" type="pres">
      <dgm:prSet presAssocID="{351DFA11-09C2-486C-B1C1-A5B0BCE5BE28}" presName="theList" presStyleCnt="0"/>
      <dgm:spPr/>
    </dgm:pt>
    <dgm:pt modelId="{3E32240A-F65D-4AA8-90CA-69ED3D9614C5}" type="pres">
      <dgm:prSet presAssocID="{4F6B22B8-4106-414E-96AE-8A31FC9E5080}" presName="aNode" presStyleLbl="fgAcc1" presStyleIdx="0" presStyleCnt="3" custScaleX="207509" custScaleY="107706" custLinFactY="940" custLinFactNeighborX="771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CBEF68-F9BC-4F38-85B7-F13C844A3982}" type="pres">
      <dgm:prSet presAssocID="{4F6B22B8-4106-414E-96AE-8A31FC9E5080}" presName="aSpace" presStyleCnt="0"/>
      <dgm:spPr/>
    </dgm:pt>
    <dgm:pt modelId="{1107D46C-A09C-4A6C-9297-37816C0EC163}" type="pres">
      <dgm:prSet presAssocID="{EB0EF482-E53E-4766-8000-2167D2723343}" presName="aNode" presStyleLbl="fgAcc1" presStyleIdx="1" presStyleCnt="3" custScaleX="214933" custLinFactY="122626" custLinFactNeighborX="6109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410FE-7F2B-4F31-969E-7151A93446DC}" type="pres">
      <dgm:prSet presAssocID="{EB0EF482-E53E-4766-8000-2167D2723343}" presName="aSpace" presStyleCnt="0"/>
      <dgm:spPr/>
    </dgm:pt>
    <dgm:pt modelId="{37751791-7401-4DDD-B58D-113222316205}" type="pres">
      <dgm:prSet presAssocID="{E956A2F0-C4FB-42AE-8F0A-3AB677835E9F}" presName="aNode" presStyleLbl="fgAcc1" presStyleIdx="2" presStyleCnt="3" custScaleX="209066" custLinFactY="-79346" custLinFactNeighborX="770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8CA59-1B15-429F-854C-8F4D69214CF2}" type="pres">
      <dgm:prSet presAssocID="{E956A2F0-C4FB-42AE-8F0A-3AB677835E9F}" presName="aSpace" presStyleCnt="0"/>
      <dgm:spPr/>
    </dgm:pt>
  </dgm:ptLst>
  <dgm:cxnLst>
    <dgm:cxn modelId="{5E875F5C-A86C-4C1C-9CB3-8C79B524BE09}" type="presOf" srcId="{EB0EF482-E53E-4766-8000-2167D2723343}" destId="{1107D46C-A09C-4A6C-9297-37816C0EC163}" srcOrd="0" destOrd="0" presId="urn:microsoft.com/office/officeart/2005/8/layout/pyramid2"/>
    <dgm:cxn modelId="{B9EE878A-3555-4E11-BCD7-6E873F7C891E}" type="presOf" srcId="{E956A2F0-C4FB-42AE-8F0A-3AB677835E9F}" destId="{37751791-7401-4DDD-B58D-113222316205}" srcOrd="0" destOrd="0" presId="urn:microsoft.com/office/officeart/2005/8/layout/pyramid2"/>
    <dgm:cxn modelId="{7BA8E3AB-D95B-44DF-80CA-16DFEAD1C904}" type="presOf" srcId="{351DFA11-09C2-486C-B1C1-A5B0BCE5BE28}" destId="{6AD76A83-D6A2-48A2-9923-CBF349C362C9}" srcOrd="0" destOrd="0" presId="urn:microsoft.com/office/officeart/2005/8/layout/pyramid2"/>
    <dgm:cxn modelId="{5F7CB8A9-2A69-4851-94BE-2A4AEA9A888F}" srcId="{351DFA11-09C2-486C-B1C1-A5B0BCE5BE28}" destId="{4F6B22B8-4106-414E-96AE-8A31FC9E5080}" srcOrd="0" destOrd="0" parTransId="{A78463AA-6A71-4AA0-A3DA-1DDD3B1F3ABC}" sibTransId="{04E12E57-5827-4F87-80C1-06957E0968C3}"/>
    <dgm:cxn modelId="{C990D9F3-20FA-456F-8872-CF0D0A4BA6BE}" srcId="{351DFA11-09C2-486C-B1C1-A5B0BCE5BE28}" destId="{E956A2F0-C4FB-42AE-8F0A-3AB677835E9F}" srcOrd="2" destOrd="0" parTransId="{57EDC0AE-E141-483C-BDEC-A3493E8D248F}" sibTransId="{112AC8EF-6E6F-4251-8024-FF9FB31D4DCB}"/>
    <dgm:cxn modelId="{1E9BC78D-75D8-495E-89D6-F9E8A158DAB9}" type="presOf" srcId="{4F6B22B8-4106-414E-96AE-8A31FC9E5080}" destId="{3E32240A-F65D-4AA8-90CA-69ED3D9614C5}" srcOrd="0" destOrd="0" presId="urn:microsoft.com/office/officeart/2005/8/layout/pyramid2"/>
    <dgm:cxn modelId="{DF277B14-578A-40BE-998E-E805F216F3D7}" srcId="{351DFA11-09C2-486C-B1C1-A5B0BCE5BE28}" destId="{EB0EF482-E53E-4766-8000-2167D2723343}" srcOrd="1" destOrd="0" parTransId="{2C871BBF-2EE9-4250-A4C9-E74E4E0D4691}" sibTransId="{A6971D81-495D-413F-96E1-208D2CE3D965}"/>
    <dgm:cxn modelId="{F61E6944-C5F0-44C1-B2AE-772AF9050ADD}" type="presParOf" srcId="{6AD76A83-D6A2-48A2-9923-CBF349C362C9}" destId="{1BD45E0B-63FF-4034-8ABF-E4FA423BC21D}" srcOrd="0" destOrd="0" presId="urn:microsoft.com/office/officeart/2005/8/layout/pyramid2"/>
    <dgm:cxn modelId="{288FFA52-967D-4EE4-9AED-81C58DBF12D1}" type="presParOf" srcId="{6AD76A83-D6A2-48A2-9923-CBF349C362C9}" destId="{A7D5BEA2-A782-43BD-886E-E1E99F70AC91}" srcOrd="1" destOrd="0" presId="urn:microsoft.com/office/officeart/2005/8/layout/pyramid2"/>
    <dgm:cxn modelId="{41DBC91F-401B-478C-ABD7-724D100C30E2}" type="presParOf" srcId="{A7D5BEA2-A782-43BD-886E-E1E99F70AC91}" destId="{3E32240A-F65D-4AA8-90CA-69ED3D9614C5}" srcOrd="0" destOrd="0" presId="urn:microsoft.com/office/officeart/2005/8/layout/pyramid2"/>
    <dgm:cxn modelId="{E5417D6C-F60F-46FC-88E1-79400608DA17}" type="presParOf" srcId="{A7D5BEA2-A782-43BD-886E-E1E99F70AC91}" destId="{06CBEF68-F9BC-4F38-85B7-F13C844A3982}" srcOrd="1" destOrd="0" presId="urn:microsoft.com/office/officeart/2005/8/layout/pyramid2"/>
    <dgm:cxn modelId="{D610F11A-86B2-4DD1-809C-460DBE06DCAC}" type="presParOf" srcId="{A7D5BEA2-A782-43BD-886E-E1E99F70AC91}" destId="{1107D46C-A09C-4A6C-9297-37816C0EC163}" srcOrd="2" destOrd="0" presId="urn:microsoft.com/office/officeart/2005/8/layout/pyramid2"/>
    <dgm:cxn modelId="{FD7D6320-C2B2-4D5D-AFB0-94FBBE2D83E4}" type="presParOf" srcId="{A7D5BEA2-A782-43BD-886E-E1E99F70AC91}" destId="{C0A410FE-7F2B-4F31-969E-7151A93446DC}" srcOrd="3" destOrd="0" presId="urn:microsoft.com/office/officeart/2005/8/layout/pyramid2"/>
    <dgm:cxn modelId="{6C90FED6-76A6-4412-906A-5EC7C9723433}" type="presParOf" srcId="{A7D5BEA2-A782-43BD-886E-E1E99F70AC91}" destId="{37751791-7401-4DDD-B58D-113222316205}" srcOrd="4" destOrd="0" presId="urn:microsoft.com/office/officeart/2005/8/layout/pyramid2"/>
    <dgm:cxn modelId="{64625041-B3A4-43B4-84DA-98F2442B8829}" type="presParOf" srcId="{A7D5BEA2-A782-43BD-886E-E1E99F70AC91}" destId="{6F88CA59-1B15-429F-854C-8F4D69214CF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DEF97-2340-4994-AB23-8BF7B45CDDB7}">
      <dsp:nvSpPr>
        <dsp:cNvPr id="0" name=""/>
        <dsp:cNvSpPr/>
      </dsp:nvSpPr>
      <dsp:spPr>
        <a:xfrm>
          <a:off x="0" y="0"/>
          <a:ext cx="7560840" cy="153017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пополнять свои финансовые знания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составлять финансовый отчет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ценить и считать деньги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защищать свои деньги</a:t>
          </a:r>
        </a:p>
      </dsp:txBody>
      <dsp:txXfrm>
        <a:off x="1710002" y="44817"/>
        <a:ext cx="5806021" cy="1440536"/>
      </dsp:txXfrm>
    </dsp:sp>
    <dsp:sp modelId="{DDDA1002-C2DB-4A92-B574-FE716813B5ED}">
      <dsp:nvSpPr>
        <dsp:cNvPr id="0" name=""/>
        <dsp:cNvSpPr/>
      </dsp:nvSpPr>
      <dsp:spPr>
        <a:xfrm>
          <a:off x="153017" y="153017"/>
          <a:ext cx="1512168" cy="12241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EB9F555-1AED-4A60-B2B9-EBBB86F84C90}">
      <dsp:nvSpPr>
        <dsp:cNvPr id="0" name=""/>
        <dsp:cNvSpPr/>
      </dsp:nvSpPr>
      <dsp:spPr>
        <a:xfrm>
          <a:off x="0" y="1683187"/>
          <a:ext cx="7560840" cy="153017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экономить и сберегать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приумножать деньги и делиться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тратить и жить по средствам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возвращать долги</a:t>
          </a:r>
        </a:p>
      </dsp:txBody>
      <dsp:txXfrm>
        <a:off x="1710002" y="1728004"/>
        <a:ext cx="5806021" cy="1440536"/>
      </dsp:txXfrm>
    </dsp:sp>
    <dsp:sp modelId="{AD5CA1CC-665B-4EB7-AE34-8991449E762E}">
      <dsp:nvSpPr>
        <dsp:cNvPr id="0" name=""/>
        <dsp:cNvSpPr/>
      </dsp:nvSpPr>
      <dsp:spPr>
        <a:xfrm>
          <a:off x="153017" y="1836203"/>
          <a:ext cx="1512168" cy="12241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CC427A5-2EF7-46D9-B24A-11266C46DDFB}">
      <dsp:nvSpPr>
        <dsp:cNvPr id="0" name=""/>
        <dsp:cNvSpPr/>
      </dsp:nvSpPr>
      <dsp:spPr>
        <a:xfrm>
          <a:off x="0" y="3366374"/>
          <a:ext cx="7560840" cy="153017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основы финансовой безопасности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зарабатывать и создавать источники дохода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обсуждать денежные вопросы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умение анализировать свои финансовые поступки</a:t>
          </a:r>
        </a:p>
      </dsp:txBody>
      <dsp:txXfrm>
        <a:off x="1710002" y="3411191"/>
        <a:ext cx="5806021" cy="1440536"/>
      </dsp:txXfrm>
    </dsp:sp>
    <dsp:sp modelId="{6237339B-29AF-4D20-9875-98F93FBB8D5D}">
      <dsp:nvSpPr>
        <dsp:cNvPr id="0" name=""/>
        <dsp:cNvSpPr/>
      </dsp:nvSpPr>
      <dsp:spPr>
        <a:xfrm>
          <a:off x="153017" y="3519391"/>
          <a:ext cx="1512168" cy="12241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C0E6A6-7F7D-4022-AE4F-40070F7D1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31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2D015-5A11-4487-99FB-49809C15B99A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241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51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929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99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30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03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47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661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5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30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73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533A8D-62CC-4FB7-A2E3-F41D2176D1E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533A8D-62CC-4FB7-A2E3-F41D2176D1E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737265-9F54-489E-8C58-6E85DD59BCD5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36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7" y="908720"/>
            <a:ext cx="8496945" cy="4608512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Нажить много денег — храбрость; </a:t>
            </a:r>
            <a:br>
              <a:rPr lang="ru-RU" sz="16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сохранить их — мудрость, </a:t>
            </a:r>
            <a:br>
              <a:rPr lang="ru-RU" sz="16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 умело расходовать их — искусство.</a:t>
            </a:r>
            <a:br>
              <a:rPr lang="ru-RU" sz="16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Бертольд </a:t>
            </a:r>
            <a:r>
              <a:rPr lang="ru-RU" sz="16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Авербах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3212976"/>
            <a:ext cx="648072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50870" indent="179705" algn="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Если </a:t>
            </a:r>
            <a:r>
              <a:rPr lang="ru-RU" sz="1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хочешь </a:t>
            </a:r>
            <a:r>
              <a:rPr lang="ru-RU" sz="1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быть богатым,  нужно </a:t>
            </a:r>
          </a:p>
          <a:p>
            <a:pPr marL="3150870" indent="179705" algn="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быть финансово грамотным.</a:t>
            </a:r>
          </a:p>
          <a:p>
            <a:pPr indent="270510" algn="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Роберт </a:t>
            </a:r>
            <a:r>
              <a:rPr lang="ru-RU" sz="16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Кийосаки</a:t>
            </a:r>
            <a:endParaRPr lang="ru-RU" sz="1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0" algn="r"/>
            <a:endParaRPr lang="ru-RU" sz="2000" b="1" i="1" dirty="0" smtClean="0">
              <a:solidFill>
                <a:srgbClr val="0000FF"/>
              </a:solidFill>
              <a:latin typeface="Bookman Old Style" pitchFamily="18" charset="0"/>
            </a:endParaRPr>
          </a:p>
          <a:p>
            <a:pPr lvl="0" algn="r"/>
            <a:endParaRPr lang="ru-RU" sz="2000" b="1" i="1" dirty="0">
              <a:solidFill>
                <a:srgbClr val="0000FF"/>
              </a:solidFill>
              <a:latin typeface="Bookman Old Style" pitchFamily="18" charset="0"/>
            </a:endParaRPr>
          </a:p>
          <a:p>
            <a:pPr lvl="0"/>
            <a:endParaRPr lang="ru-RU" sz="1200" dirty="0" smtClean="0">
              <a:solidFill>
                <a:srgbClr val="0000FF"/>
              </a:solidFill>
              <a:latin typeface="Bookman Old Style" pitchFamily="18" charset="0"/>
            </a:endParaRPr>
          </a:p>
          <a:p>
            <a:pPr lvl="0"/>
            <a:endParaRPr lang="ru-RU" sz="1200" dirty="0">
              <a:solidFill>
                <a:srgbClr val="0000FF"/>
              </a:solidFill>
              <a:latin typeface="Bookman Old Style" pitchFamily="18" charset="0"/>
            </a:endParaRPr>
          </a:p>
          <a:p>
            <a:pPr lvl="0"/>
            <a:endParaRPr lang="ru-RU" sz="1200" dirty="0" smtClean="0">
              <a:solidFill>
                <a:srgbClr val="0000FF"/>
              </a:solidFill>
              <a:latin typeface="Bookman Old Style" pitchFamily="18" charset="0"/>
            </a:endParaRPr>
          </a:p>
          <a:p>
            <a:pPr lvl="0"/>
            <a:endParaRPr lang="ru-RU" sz="1200" dirty="0">
              <a:solidFill>
                <a:srgbClr val="0000FF"/>
              </a:solidFill>
              <a:latin typeface="Bookman Old Style" pitchFamily="18" charset="0"/>
            </a:endParaRPr>
          </a:p>
          <a:p>
            <a:pPr lvl="0"/>
            <a:r>
              <a:rPr lang="ru-RU" sz="1200" dirty="0" smtClean="0">
                <a:solidFill>
                  <a:srgbClr val="0000FF"/>
                </a:solidFill>
                <a:latin typeface="Bookman Old Style" pitchFamily="18" charset="0"/>
              </a:rPr>
              <a:t>Постоянно-действующий семинар методистов СП МБОУ «ВОК»</a:t>
            </a:r>
          </a:p>
          <a:p>
            <a:pPr lvl="0"/>
            <a:r>
              <a:rPr lang="ru-RU" sz="1200" b="1" i="1" dirty="0">
                <a:solidFill>
                  <a:srgbClr val="0000FF"/>
                </a:solidFill>
                <a:latin typeface="Bookman Old Style" pitchFamily="18" charset="0"/>
              </a:rPr>
              <a:t>ф</a:t>
            </a:r>
            <a:r>
              <a:rPr lang="ru-RU" sz="1200" b="1" i="1" dirty="0" smtClean="0">
                <a:solidFill>
                  <a:srgbClr val="0000FF"/>
                </a:solidFill>
                <a:latin typeface="Bookman Old Style" pitchFamily="18" charset="0"/>
              </a:rPr>
              <a:t>евраль, 2021</a:t>
            </a:r>
            <a:r>
              <a:rPr lang="ru-RU" sz="2000" b="1" i="1" dirty="0" smtClean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ru-RU" sz="1200" dirty="0">
                <a:solidFill>
                  <a:srgbClr val="0000FF"/>
                </a:solidFill>
                <a:latin typeface="Bookman Old Style" pitchFamily="18" charset="0"/>
              </a:rPr>
              <a:t>(методист СП </a:t>
            </a:r>
            <a:r>
              <a:rPr lang="ru-RU" sz="1200" dirty="0" smtClean="0">
                <a:solidFill>
                  <a:srgbClr val="0000FF"/>
                </a:solidFill>
                <a:latin typeface="Bookman Old Style" pitchFamily="18" charset="0"/>
              </a:rPr>
              <a:t>Гимназия  В.  С. Томилова)</a:t>
            </a:r>
            <a:endParaRPr lang="ru-RU" sz="1200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7936" y="2429272"/>
            <a:ext cx="7620000" cy="373603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ru-RU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Финансовая грамотность.  </a:t>
            </a:r>
            <a:br>
              <a:rPr lang="ru-RU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 bwMode="auto">
          <a:xfrm>
            <a:off x="2051720" y="548680"/>
            <a:ext cx="6768752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959226" y="620688"/>
            <a:ext cx="6861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Times New Roman"/>
                <a:ea typeface="Calibri"/>
              </a:rPr>
              <a:t>Финансовая грамотность 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ea typeface="Calibri"/>
              </a:rPr>
              <a:t>-  глобальная социальная проблема</a:t>
            </a:r>
          </a:p>
          <a:p>
            <a:endParaRPr lang="ru-RU" dirty="0" smtClean="0">
              <a:solidFill>
                <a:srgbClr val="0000FF"/>
              </a:solidFill>
              <a:latin typeface="Times New Roman"/>
              <a:ea typeface="Calibri"/>
            </a:endParaRPr>
          </a:p>
          <a:p>
            <a:r>
              <a:rPr lang="ru-RU" sz="1200" dirty="0">
                <a:solidFill>
                  <a:srgbClr val="0000FF"/>
                </a:solidFill>
                <a:latin typeface="Times New Roman"/>
              </a:rPr>
              <a:t>(</a:t>
            </a:r>
            <a:r>
              <a:rPr lang="ru-RU" sz="1200" dirty="0" smtClean="0">
                <a:solidFill>
                  <a:srgbClr val="0000FF"/>
                </a:solidFill>
                <a:latin typeface="Times New Roman"/>
              </a:rPr>
              <a:t>Распоряжением </a:t>
            </a:r>
            <a:r>
              <a:rPr lang="ru-RU" sz="1200" dirty="0">
                <a:solidFill>
                  <a:srgbClr val="0000FF"/>
                </a:solidFill>
                <a:latin typeface="Times New Roman"/>
              </a:rPr>
              <a:t>Правительства Российской Федерации от 25 сентября 2017 г. No2039-р </a:t>
            </a:r>
            <a:r>
              <a:rPr lang="ru-RU" sz="1200" dirty="0" smtClean="0">
                <a:solidFill>
                  <a:srgbClr val="0000FF"/>
                </a:solidFill>
                <a:latin typeface="Times New Roman"/>
              </a:rPr>
              <a:t>принята </a:t>
            </a:r>
            <a:r>
              <a:rPr lang="ru-RU" sz="1200" dirty="0">
                <a:solidFill>
                  <a:srgbClr val="0000FF"/>
                </a:solidFill>
                <a:latin typeface="Times New Roman"/>
              </a:rPr>
              <a:t>Стратегия повышения финансовой грамотности в Российской Федерации на 2017–2023 годы.</a:t>
            </a:r>
            <a:r>
              <a:rPr lang="ru-RU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ru-RU" sz="1200" dirty="0">
                <a:solidFill>
                  <a:srgbClr val="0000FF"/>
                </a:solidFill>
                <a:latin typeface="Times New Roman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2615723"/>
            <a:ext cx="676875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  <a:latin typeface="Times New Roman"/>
                <a:ea typeface="Calibri"/>
              </a:rPr>
              <a:t>Финансовая грамотность </a:t>
            </a:r>
            <a:r>
              <a:rPr lang="ru-RU" dirty="0">
                <a:solidFill>
                  <a:srgbClr val="0000FF"/>
                </a:solidFill>
                <a:latin typeface="Times New Roman"/>
                <a:ea typeface="Calibri"/>
              </a:rPr>
              <a:t>– понятие, выходящее за пределы политических, географических и социально-экономических границ.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4149080"/>
            <a:ext cx="6696744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  <a:latin typeface="Times New Roman"/>
                <a:ea typeface="Calibri"/>
              </a:rPr>
              <a:t>Финансовая грамотность </a:t>
            </a:r>
            <a:r>
              <a:rPr lang="ru-RU" dirty="0">
                <a:solidFill>
                  <a:srgbClr val="0000FF"/>
                </a:solidFill>
                <a:latin typeface="Times New Roman"/>
                <a:ea typeface="Calibri"/>
              </a:rPr>
              <a:t>– это психологическое качество человека, показывающее степень его осведомленности в финансовых вопросах, умение зарабатывать и управлять деньгами.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1"/>
            <a:ext cx="8724900" cy="5760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Финансовая  грамотность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7888" y="5589240"/>
            <a:ext cx="7271374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Повышение финансовой грамотности учащихся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ответ современным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запросам общества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7888" y="2539387"/>
            <a:ext cx="3906890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800" b="1" dirty="0">
                <a:latin typeface="Calibri"/>
                <a:ea typeface="Calibri"/>
                <a:cs typeface="Times New Roman"/>
              </a:rPr>
              <a:t>Личность выпускника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>, обладающего </a:t>
            </a:r>
            <a:r>
              <a:rPr lang="ru-RU" sz="1800" b="1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экономическим образом мышления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>, способного взять на себя ответственность за свое будущее, </a:t>
            </a: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r>
              <a:rPr lang="ru-RU" sz="1800" dirty="0" smtClean="0">
                <a:latin typeface="Calibri"/>
                <a:ea typeface="Calibri"/>
                <a:cs typeface="Times New Roman"/>
              </a:rPr>
              <a:t>за 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>будущее своих </a:t>
            </a:r>
            <a:r>
              <a:rPr lang="ru-RU" sz="1800" dirty="0" smtClean="0">
                <a:latin typeface="Calibri"/>
                <a:ea typeface="Calibri"/>
                <a:cs typeface="Times New Roman"/>
              </a:rPr>
              <a:t>близких,</a:t>
            </a:r>
          </a:p>
          <a:p>
            <a:r>
              <a:rPr lang="ru-RU" sz="1800" b="1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будущее </a:t>
            </a:r>
            <a:r>
              <a:rPr lang="ru-RU" sz="1800" b="1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своей страны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>.</a:t>
            </a:r>
          </a:p>
          <a:p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endParaRPr lang="ru-RU" sz="18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61757" y="2555370"/>
            <a:ext cx="4230216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800" dirty="0">
                <a:latin typeface="Calibri"/>
                <a:ea typeface="Calibri"/>
                <a:cs typeface="Times New Roman"/>
              </a:rPr>
              <a:t>постичь </a:t>
            </a:r>
            <a:r>
              <a:rPr lang="ru-RU" sz="1800" b="1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азы финансовой грамотности  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>- </a:t>
            </a:r>
          </a:p>
          <a:p>
            <a:pPr lvl="0"/>
            <a:r>
              <a:rPr lang="ru-RU" sz="1800" dirty="0">
                <a:latin typeface="Calibri"/>
                <a:ea typeface="Calibri"/>
                <a:cs typeface="Times New Roman"/>
              </a:rPr>
              <a:t>комплекс знаний и навыков, которые помогут решать любые финансовые вопросы</a:t>
            </a:r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446" y="1027553"/>
            <a:ext cx="380348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Цель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результат образования (ФГОС)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2141" y="1001869"/>
            <a:ext cx="454944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Какие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знания должен получить ребенок? </a:t>
            </a:r>
          </a:p>
        </p:txBody>
      </p:sp>
      <p:sp>
        <p:nvSpPr>
          <p:cNvPr id="8" name="Стрелка вниз 7"/>
          <p:cNvSpPr/>
          <p:nvPr/>
        </p:nvSpPr>
        <p:spPr bwMode="auto">
          <a:xfrm>
            <a:off x="1964747" y="1844825"/>
            <a:ext cx="576064" cy="64807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6660232" y="1844825"/>
            <a:ext cx="576064" cy="64807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14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219075"/>
            <a:ext cx="8724900" cy="4016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Финансовая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грамотность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30683373"/>
              </p:ext>
            </p:extLst>
          </p:nvPr>
        </p:nvGraphicFramePr>
        <p:xfrm>
          <a:off x="827584" y="1052736"/>
          <a:ext cx="756084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59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ds05.infourok.ru/uploads/ex/0e51/00108910-cec22d7a/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35292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1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 bwMode="auto">
          <a:xfrm>
            <a:off x="2051720" y="548680"/>
            <a:ext cx="6768752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959226" y="620688"/>
            <a:ext cx="6861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Times New Roman"/>
                <a:ea typeface="Calibri"/>
              </a:rPr>
              <a:t>Проблемы преподавания финансовой грамотности</a:t>
            </a:r>
            <a:endParaRPr lang="ru-RU" dirty="0" smtClean="0">
              <a:solidFill>
                <a:srgbClr val="0000FF"/>
              </a:solidFill>
              <a:latin typeface="Times New Roman"/>
              <a:ea typeface="Calibri"/>
            </a:endParaRPr>
          </a:p>
          <a:p>
            <a:endParaRPr lang="ru-RU" sz="1200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2348880"/>
            <a:ext cx="6768752" cy="359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ru-RU" sz="1800" b="1" dirty="0" smtClean="0">
                <a:solidFill>
                  <a:srgbClr val="0000FF"/>
                </a:solidFill>
                <a:latin typeface="Times New Roman"/>
                <a:ea typeface="Calibri"/>
              </a:rPr>
              <a:t>Место новой дисциплины в учебном плане на федеральном уровне не предусмотрено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arenR"/>
            </a:pPr>
            <a:endParaRPr lang="ru-RU" sz="1800" b="1" dirty="0">
              <a:solidFill>
                <a:srgbClr val="0000FF"/>
              </a:solidFill>
              <a:latin typeface="Times New Roman"/>
              <a:ea typeface="Calibri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arenR"/>
            </a:pPr>
            <a:endParaRPr lang="ru-RU" sz="1800" b="1" dirty="0" smtClean="0">
              <a:solidFill>
                <a:srgbClr val="0000FF"/>
              </a:solidFill>
              <a:latin typeface="Times New Roman"/>
              <a:ea typeface="Calibri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ru-RU" sz="1800" b="1" dirty="0" smtClean="0">
                <a:solidFill>
                  <a:srgbClr val="0000FF"/>
                </a:solidFill>
                <a:latin typeface="Times New Roman"/>
                <a:ea typeface="Calibri"/>
              </a:rPr>
              <a:t>Дополнительная учебная нагрузка для детей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arenR"/>
            </a:pPr>
            <a:endParaRPr lang="ru-RU" sz="1800" b="1" dirty="0">
              <a:solidFill>
                <a:srgbClr val="0000FF"/>
              </a:solidFill>
              <a:latin typeface="Times New Roman"/>
              <a:ea typeface="Calibri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arenR"/>
            </a:pPr>
            <a:endParaRPr lang="ru-RU" sz="1800" b="1" dirty="0" smtClean="0">
              <a:solidFill>
                <a:srgbClr val="0000FF"/>
              </a:solidFill>
              <a:latin typeface="Times New Roman"/>
              <a:ea typeface="Calibri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ru-RU" sz="1800" b="1" dirty="0" smtClean="0">
                <a:solidFill>
                  <a:srgbClr val="0000FF"/>
                </a:solidFill>
                <a:latin typeface="Times New Roman"/>
                <a:ea typeface="Calibri"/>
              </a:rPr>
              <a:t>Для преподавания дисциплины не хватает партнёрских отношений с организациями, по проведению практикумов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arenR"/>
            </a:pPr>
            <a:endParaRPr lang="ru-RU" sz="1800" b="1" dirty="0">
              <a:solidFill>
                <a:srgbClr val="0000FF"/>
              </a:solidFill>
              <a:latin typeface="Times New Roman"/>
              <a:ea typeface="Calibri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arenR"/>
            </a:pPr>
            <a:endParaRPr lang="ru-RU" sz="1800" b="1" dirty="0" smtClean="0">
              <a:solidFill>
                <a:srgbClr val="0000FF"/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662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219075"/>
            <a:ext cx="8724900" cy="4016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Финансовая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грамотность  - планируемые результаты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89362787"/>
              </p:ext>
            </p:extLst>
          </p:nvPr>
        </p:nvGraphicFramePr>
        <p:xfrm>
          <a:off x="827584" y="1052736"/>
          <a:ext cx="756084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004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077" y="332656"/>
            <a:ext cx="8230379" cy="792088"/>
          </a:xfrm>
        </p:spPr>
        <p:txBody>
          <a:bodyPr>
            <a:noAutofit/>
          </a:bodyPr>
          <a:lstStyle/>
          <a:p>
            <a:pPr algn="ctr"/>
            <a:r>
              <a:rPr lang="ru-RU" sz="1800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Системная , непрерывно организованная работа по формированию, совершенствованию финансовой  грамотности – решает задачи:</a:t>
            </a:r>
            <a:r>
              <a:rPr lang="ru-RU" sz="18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88064591"/>
              </p:ext>
            </p:extLst>
          </p:nvPr>
        </p:nvGraphicFramePr>
        <p:xfrm>
          <a:off x="827584" y="1052736"/>
          <a:ext cx="784887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769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645</TotalTime>
  <Words>364</Words>
  <Application>Microsoft Office PowerPoint</Application>
  <PresentationFormat>Экран (4:3)</PresentationFormat>
  <Paragraphs>73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Воздушный поток</vt:lpstr>
      <vt:lpstr>1_Воздушный поток</vt:lpstr>
      <vt:lpstr>Нажить много денег — храбрость;  сохранить их — мудрость,  а умело расходовать их — искусство.                                 Бертольд Авербах</vt:lpstr>
      <vt:lpstr>Презентация PowerPoint</vt:lpstr>
      <vt:lpstr>Финансовая  грамотность</vt:lpstr>
      <vt:lpstr>Финансовая  грамотность  </vt:lpstr>
      <vt:lpstr>Презентация PowerPoint</vt:lpstr>
      <vt:lpstr>Презентация PowerPoint</vt:lpstr>
      <vt:lpstr>Финансовая  грамотность  - планируемые результаты </vt:lpstr>
      <vt:lpstr>Системная , непрерывно организованная работа по формированию, совершенствованию финансовой  грамотности – решает задачи: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Олег</dc:creator>
  <cp:lastModifiedBy>Завуч</cp:lastModifiedBy>
  <cp:revision>56</cp:revision>
  <cp:lastPrinted>2021-02-25T14:20:18Z</cp:lastPrinted>
  <dcterms:created xsi:type="dcterms:W3CDTF">2012-08-03T05:35:41Z</dcterms:created>
  <dcterms:modified xsi:type="dcterms:W3CDTF">2021-02-26T11:37:28Z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183641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