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4" r:id="rId5"/>
    <p:sldId id="258" r:id="rId6"/>
    <p:sldId id="265" r:id="rId7"/>
    <p:sldId id="279" r:id="rId8"/>
    <p:sldId id="266" r:id="rId9"/>
    <p:sldId id="267" r:id="rId10"/>
    <p:sldId id="268" r:id="rId11"/>
    <p:sldId id="280" r:id="rId12"/>
    <p:sldId id="269" r:id="rId13"/>
    <p:sldId id="270" r:id="rId14"/>
    <p:sldId id="281" r:id="rId15"/>
    <p:sldId id="271" r:id="rId16"/>
    <p:sldId id="282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nechaeva.galina1976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1" y="220486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Управляем своим здоровьем!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9992" y="5307790"/>
            <a:ext cx="3520480" cy="92952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Нечаева Галина Георгиевна,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методист МБОУ «ВОК»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556792"/>
            <a:ext cx="5048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Консультация для </a:t>
            </a:r>
            <a:r>
              <a:rPr lang="ru-RU" sz="2800" dirty="0" smtClean="0">
                <a:solidFill>
                  <a:srgbClr val="002060"/>
                </a:solidFill>
              </a:rPr>
              <a:t>воспитателей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32656"/>
            <a:ext cx="7617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Верещагинский</a:t>
            </a:r>
            <a:r>
              <a:rPr lang="ru-RU" dirty="0" smtClean="0"/>
              <a:t> образовательный комплекс»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Верещагино,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2020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Здоровое пищевое поведение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Прием пищи – 4 раза в день.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Ежедневно употреблять фрукты и овощи, пить молоко.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Отличать здоровые продукты от пустых продуктов.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Рассказывать родителям чем кормили в детском саду.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Формирование навыков здорового питания и личной гигиены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496" y="1556792"/>
            <a:ext cx="4258816" cy="26642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484784"/>
            <a:ext cx="4104456" cy="267765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Положительные </a:t>
            </a:r>
            <a:r>
              <a:rPr lang="ru-RU" sz="2800" dirty="0">
                <a:solidFill>
                  <a:srgbClr val="002060"/>
                </a:solidFill>
              </a:rPr>
              <a:t>эмоции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Интерес к деятельности</a:t>
            </a:r>
            <a:endParaRPr lang="ru-RU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Поощрение </a:t>
            </a:r>
            <a:r>
              <a:rPr lang="ru-RU" sz="2800" dirty="0">
                <a:solidFill>
                  <a:srgbClr val="002060"/>
                </a:solidFill>
              </a:rPr>
              <a:t>желаний </a:t>
            </a:r>
            <a:r>
              <a:rPr lang="ru-RU" sz="2800" dirty="0" smtClean="0">
                <a:solidFill>
                  <a:srgbClr val="002060"/>
                </a:solidFill>
              </a:rPr>
              <a:t>к </a:t>
            </a:r>
            <a:r>
              <a:rPr lang="ru-RU" sz="2800" dirty="0">
                <a:solidFill>
                  <a:srgbClr val="002060"/>
                </a:solidFill>
              </a:rPr>
              <a:t>самостоятельности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085184"/>
            <a:ext cx="4294312" cy="172819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5301208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Выполнение действий в определенной последовательности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34" y="1541358"/>
            <a:ext cx="4233358" cy="255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14446"/>
            <a:ext cx="4230968" cy="274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1691680" y="4212590"/>
            <a:ext cx="792088" cy="872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1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Закрепление знаний и навыков личной гигиены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385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Эффективные приемы: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Поручение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Напоминание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Похвала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Собственный пример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Интерес к предмету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61581"/>
            <a:ext cx="3970784" cy="31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7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Варианты игр по формированию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гигиенических навыков 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96788"/>
            <a:ext cx="8229600" cy="45293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Веселое умывание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Научи куклу мыть руки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Мыльные перчатки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Умывалочка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Почистим зубки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Фонтанчики</a:t>
            </a:r>
            <a:endParaRPr lang="ru-RU" u="sng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900igr.net/up/datai/259454/0013-00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39" y="3022958"/>
            <a:ext cx="4865361" cy="379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3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Правила поведения за столом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7442"/>
            <a:ext cx="4104456" cy="485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17442"/>
            <a:ext cx="4453118" cy="485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6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Игры по формированию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здорового питания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Приготовь завтрак/обед/полдник/ужин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Полезное-вредное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Поход в магазин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Кулинарный мастер-класс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-4818" r="-1273" b="8282"/>
          <a:stretch/>
        </p:blipFill>
        <p:spPr bwMode="auto">
          <a:xfrm>
            <a:off x="106459" y="4212934"/>
            <a:ext cx="2797947" cy="239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6"/>
          <a:stretch/>
        </p:blipFill>
        <p:spPr bwMode="auto">
          <a:xfrm>
            <a:off x="2862040" y="3918276"/>
            <a:ext cx="3426756" cy="268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96" y="4277676"/>
            <a:ext cx="2819708" cy="232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1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Дидактические игры </a:t>
            </a:r>
            <a:r>
              <a:rPr lang="ru-RU" sz="3200" dirty="0">
                <a:solidFill>
                  <a:srgbClr val="FF0000"/>
                </a:solidFill>
              </a:rPr>
              <a:t>по формированию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здорового питания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80" y="969170"/>
            <a:ext cx="3312368" cy="282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5852" r="4309" b="5357"/>
          <a:stretch/>
        </p:blipFill>
        <p:spPr bwMode="auto">
          <a:xfrm>
            <a:off x="1475655" y="1060849"/>
            <a:ext cx="2925025" cy="245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8889" r="8556" b="10875"/>
          <a:stretch/>
        </p:blipFill>
        <p:spPr bwMode="auto">
          <a:xfrm>
            <a:off x="1260867" y="3720282"/>
            <a:ext cx="3384376" cy="302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07" y="3597238"/>
            <a:ext cx="3260762" cy="32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43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Акция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«Управляем своим здоровьем!»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Сроки проведения: с 16 по 30 ноября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Формы работы с детьми: НОД, совместная деятельность, режимные моменты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Количество детей, принимавших участие в акции + 1 фото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Е-</a:t>
            </a:r>
            <a:r>
              <a:rPr lang="en-US" dirty="0">
                <a:solidFill>
                  <a:srgbClr val="002060"/>
                </a:solidFill>
              </a:rPr>
              <a:t>mail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nechaeva.galina1976@mail.ru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Даты: 19, 26 ноября и 3 декабря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2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«Забота о здоровье – это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важнейший труд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воспитателя.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От жизнерадостности,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бодрости детей зависит их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духовная жизнь,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мировоззрение, умственное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развитие, прочность знаний и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вера в свои силы»</a:t>
            </a:r>
          </a:p>
          <a:p>
            <a:pPr marL="0" indent="0" algn="r">
              <a:buNone/>
            </a:pPr>
            <a:r>
              <a:rPr lang="ru-RU" dirty="0" err="1">
                <a:solidFill>
                  <a:srgbClr val="002060"/>
                </a:solidFill>
              </a:rPr>
              <a:t>В.А.Сухомлинский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3881289" cy="486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5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74DF69-E24E-4053-9084-A86507CC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Здоровое 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A50437-7456-406E-9354-9D62A6DA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8923"/>
            <a:ext cx="3192236" cy="4768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Это питание, которое обеспечивает рост, нормальное развитие человека, способствует укреплению здоровья и профилактике заболеваний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943637-C04D-4B1D-99E9-16209333D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85" y="1408922"/>
            <a:ext cx="4953817" cy="494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28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Актуальность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здорового питания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628800"/>
            <a:ext cx="8693057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При не соблюдении принципов </a:t>
            </a:r>
            <a:r>
              <a:rPr lang="ru-RU" dirty="0" smtClean="0">
                <a:solidFill>
                  <a:srgbClr val="002060"/>
                </a:solidFill>
              </a:rPr>
              <a:t>питания </a:t>
            </a:r>
            <a:r>
              <a:rPr lang="ru-RU" dirty="0">
                <a:solidFill>
                  <a:srgbClr val="002060"/>
                </a:solidFill>
              </a:rPr>
              <a:t>возникает риск развития </a:t>
            </a:r>
            <a:r>
              <a:rPr lang="ru-RU" b="1" dirty="0">
                <a:solidFill>
                  <a:srgbClr val="002060"/>
                </a:solidFill>
              </a:rPr>
              <a:t>избыточной массы тела (ожирения</a:t>
            </a:r>
            <a:r>
              <a:rPr lang="ru-RU" dirty="0">
                <a:solidFill>
                  <a:srgbClr val="002060"/>
                </a:solidFill>
              </a:rPr>
              <a:t>), </a:t>
            </a:r>
            <a:r>
              <a:rPr lang="ru-RU" b="1" dirty="0">
                <a:solidFill>
                  <a:srgbClr val="002060"/>
                </a:solidFill>
              </a:rPr>
              <a:t>сахарного </a:t>
            </a:r>
            <a:r>
              <a:rPr lang="ru-RU" b="1" dirty="0" smtClean="0">
                <a:solidFill>
                  <a:srgbClr val="002060"/>
                </a:solidFill>
              </a:rPr>
              <a:t>диабета, пищевой аллергии, заболеваний органов пищеварения и эндокринной системы,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системы кровообращения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 других заболеваний.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D7C403-FA5E-436D-AE44-B4AF04784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15" y="3645024"/>
            <a:ext cx="3508481" cy="312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69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Профилактика нарушений здоровья детей дошкольного возраста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Соблюдение правил личной гигиены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Здоровое пищевое поведение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Мотивация к здоровому образу жизни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Правила мытья рук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58865"/>
            <a:ext cx="8229600" cy="5400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2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1600200"/>
            <a:ext cx="8640960" cy="26097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Правила питания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456113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2060"/>
                </a:solidFill>
              </a:rPr>
              <a:t>Есть нужно сидя, маленькими кусочками, не торопясь, хорошо пережёвывая еду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/>
            <a:endParaRPr lang="ru-RU" altLang="ru-RU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7209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97200"/>
            <a:ext cx="29352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73463"/>
            <a:ext cx="257333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10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6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9157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3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303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Управляем своим здоровьем!</vt:lpstr>
      <vt:lpstr>Презентация PowerPoint</vt:lpstr>
      <vt:lpstr>Здоровое питание</vt:lpstr>
      <vt:lpstr>Актуальность  здорового питания</vt:lpstr>
      <vt:lpstr>Профилактика нарушений здоровья детей дошкольного возраста</vt:lpstr>
      <vt:lpstr>Правила мытья рук</vt:lpstr>
      <vt:lpstr>Презентация PowerPoint</vt:lpstr>
      <vt:lpstr>Правила питания</vt:lpstr>
      <vt:lpstr>Презентация PowerPoint</vt:lpstr>
      <vt:lpstr>Здоровое пищевое поведение</vt:lpstr>
      <vt:lpstr>Формирование навыков здорового питания и личной гигиены</vt:lpstr>
      <vt:lpstr>Закрепление знаний и навыков личной гигиены</vt:lpstr>
      <vt:lpstr>Варианты игр по формированию  гигиенических навыков  </vt:lpstr>
      <vt:lpstr>Правила поведения за столом</vt:lpstr>
      <vt:lpstr>Игры по формированию  здорового питания</vt:lpstr>
      <vt:lpstr>Дидактические игры по формированию  здорового питания</vt:lpstr>
      <vt:lpstr>Акция  «Управляем своим здоровьем!»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Usher</dc:creator>
  <cp:lastModifiedBy>Usher</cp:lastModifiedBy>
  <cp:revision>40</cp:revision>
  <dcterms:created xsi:type="dcterms:W3CDTF">2020-11-11T07:01:13Z</dcterms:created>
  <dcterms:modified xsi:type="dcterms:W3CDTF">2020-11-18T08:18:17Z</dcterms:modified>
</cp:coreProperties>
</file>