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3" r:id="rId6"/>
    <p:sldId id="266" r:id="rId7"/>
    <p:sldId id="273" r:id="rId8"/>
    <p:sldId id="274" r:id="rId9"/>
    <p:sldId id="275" r:id="rId10"/>
    <p:sldId id="276" r:id="rId11"/>
    <p:sldId id="277" r:id="rId12"/>
    <p:sldId id="278" r:id="rId13"/>
    <p:sldId id="280" r:id="rId14"/>
    <p:sldId id="281" r:id="rId15"/>
    <p:sldId id="28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1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6967-84C6-47DB-880C-7D3E76A0903F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44BF-A9EA-485D-9975-2E9E19AB7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027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6967-84C6-47DB-880C-7D3E76A0903F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44BF-A9EA-485D-9975-2E9E19AB7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1479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6967-84C6-47DB-880C-7D3E76A0903F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44BF-A9EA-485D-9975-2E9E19AB7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744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6967-84C6-47DB-880C-7D3E76A0903F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44BF-A9EA-485D-9975-2E9E19AB7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526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6967-84C6-47DB-880C-7D3E76A0903F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44BF-A9EA-485D-9975-2E9E19AB7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6385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6967-84C6-47DB-880C-7D3E76A0903F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44BF-A9EA-485D-9975-2E9E19AB7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4799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6967-84C6-47DB-880C-7D3E76A0903F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44BF-A9EA-485D-9975-2E9E19AB7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235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6967-84C6-47DB-880C-7D3E76A0903F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44BF-A9EA-485D-9975-2E9E19AB7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6055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6967-84C6-47DB-880C-7D3E76A0903F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44BF-A9EA-485D-9975-2E9E19AB7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00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6967-84C6-47DB-880C-7D3E76A0903F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44BF-A9EA-485D-9975-2E9E19AB7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286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6967-84C6-47DB-880C-7D3E76A0903F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944BF-A9EA-485D-9975-2E9E19AB7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365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D6967-84C6-47DB-880C-7D3E76A0903F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944BF-A9EA-485D-9975-2E9E19AB7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275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3.png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67"/>
            <a:ext cx="9144000" cy="6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4437112"/>
            <a:ext cx="558011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Серебрякова Вероника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Рамилевна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Воспитатель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                                                                                   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СП«Детский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сад №1» (корпус 3)</a:t>
            </a:r>
            <a:endParaRPr lang="ru-RU" sz="3200" b="1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892318"/>
            <a:ext cx="8352928" cy="287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effectLst/>
                <a:latin typeface="Times New Roman"/>
                <a:ea typeface="Calibri"/>
                <a:cs typeface="Times New Roman"/>
              </a:rPr>
              <a:t>«Использование </a:t>
            </a:r>
            <a:r>
              <a:rPr lang="en-US" sz="4000" b="1" dirty="0" smtClean="0">
                <a:effectLst/>
                <a:latin typeface="Times New Roman"/>
                <a:ea typeface="Calibri"/>
                <a:cs typeface="Times New Roman"/>
              </a:rPr>
              <a:t>QR</a:t>
            </a:r>
            <a:r>
              <a:rPr lang="ru-RU" sz="4000" b="1" dirty="0" smtClean="0">
                <a:effectLst/>
                <a:latin typeface="Times New Roman"/>
                <a:ea typeface="Calibri"/>
                <a:cs typeface="Times New Roman"/>
              </a:rPr>
              <a:t>-кодов в образовательном процессе с детьми старшего дошкольного возраста»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891" y="3430833"/>
            <a:ext cx="2677909" cy="268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2863" y="44624"/>
            <a:ext cx="1481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0788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" y="-1913"/>
            <a:ext cx="9144000" cy="6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97" t="16400" r="5676" b="6329"/>
          <a:stretch/>
        </p:blipFill>
        <p:spPr bwMode="auto">
          <a:xfrm>
            <a:off x="323528" y="2060848"/>
            <a:ext cx="2582863" cy="1824038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05727891"/>
              </p:ext>
            </p:extLst>
          </p:nvPr>
        </p:nvGraphicFramePr>
        <p:xfrm>
          <a:off x="1691680" y="116632"/>
          <a:ext cx="2630087" cy="1858553"/>
        </p:xfrm>
        <a:graphic>
          <a:graphicData uri="http://schemas.openxmlformats.org/presentationml/2006/ole">
            <p:oleObj spid="_x0000_s6152" name="Acrobat Document" r:id="rId5" imgW="7578000" imgH="5355000" progId="AcroExch.Document.7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71837986"/>
              </p:ext>
            </p:extLst>
          </p:nvPr>
        </p:nvGraphicFramePr>
        <p:xfrm>
          <a:off x="3635896" y="2132856"/>
          <a:ext cx="2583419" cy="1825575"/>
        </p:xfrm>
        <a:graphic>
          <a:graphicData uri="http://schemas.openxmlformats.org/presentationml/2006/ole">
            <p:oleObj spid="_x0000_s6153" name="Acrobat Document" r:id="rId6" imgW="7578000" imgH="5355000" progId="AcroExch.Document.7">
              <p:embed/>
            </p:oleObj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69122493"/>
              </p:ext>
            </p:extLst>
          </p:nvPr>
        </p:nvGraphicFramePr>
        <p:xfrm>
          <a:off x="4932040" y="163265"/>
          <a:ext cx="2787220" cy="1969591"/>
        </p:xfrm>
        <a:graphic>
          <a:graphicData uri="http://schemas.openxmlformats.org/presentationml/2006/ole">
            <p:oleObj spid="_x0000_s6154" name="Acrobat Document" r:id="rId7" imgW="7578000" imgH="5355000" progId="AcroExch.Document.7">
              <p:embed/>
            </p:oleObj>
          </a:graphicData>
        </a:graphic>
      </p:graphicFrame>
      <p:pic>
        <p:nvPicPr>
          <p:cNvPr id="2058" name="Picture 10" descr="https://sun9-67.userapi.com/c850216/v850216517/134497/_QFuV9-WSIM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85" t="12143" r="8838" b="13304"/>
          <a:stretch/>
        </p:blipFill>
        <p:spPr bwMode="auto">
          <a:xfrm>
            <a:off x="6876256" y="2132856"/>
            <a:ext cx="1845277" cy="2575448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53232552"/>
              </p:ext>
            </p:extLst>
          </p:nvPr>
        </p:nvGraphicFramePr>
        <p:xfrm>
          <a:off x="755576" y="4077072"/>
          <a:ext cx="1872208" cy="2649449"/>
        </p:xfrm>
        <a:graphic>
          <a:graphicData uri="http://schemas.openxmlformats.org/presentationml/2006/ole">
            <p:oleObj spid="_x0000_s6155" name="Acrobat Document" r:id="rId9" imgW="5355000" imgH="7578000" progId="AcroExch.Document.7">
              <p:embed/>
            </p:oleObj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29554787"/>
              </p:ext>
            </p:extLst>
          </p:nvPr>
        </p:nvGraphicFramePr>
        <p:xfrm>
          <a:off x="3059832" y="3933056"/>
          <a:ext cx="1882699" cy="2664296"/>
        </p:xfrm>
        <a:graphic>
          <a:graphicData uri="http://schemas.openxmlformats.org/presentationml/2006/ole">
            <p:oleObj spid="_x0000_s6156" name="Acrobat Document" r:id="rId10" imgW="5355000" imgH="7578000" progId="AcroExch.Document.7">
              <p:embed/>
            </p:oleObj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35982299"/>
              </p:ext>
            </p:extLst>
          </p:nvPr>
        </p:nvGraphicFramePr>
        <p:xfrm>
          <a:off x="5436096" y="4005064"/>
          <a:ext cx="1872208" cy="2649449"/>
        </p:xfrm>
        <a:graphic>
          <a:graphicData uri="http://schemas.openxmlformats.org/presentationml/2006/ole">
            <p:oleObj spid="_x0000_s6157" name="Acrobat Document" r:id="rId11" imgW="5355000" imgH="7578000" progId="AcroExch.Document.7">
              <p:embed/>
            </p:oleObj>
          </a:graphicData>
        </a:graphic>
      </p:graphicFrame>
      <p:pic>
        <p:nvPicPr>
          <p:cNvPr id="2174" name="Picture 12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8894" y="-7695"/>
            <a:ext cx="14811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817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" y="-1913"/>
            <a:ext cx="9144000" cy="6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610" y="4005064"/>
            <a:ext cx="361899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90945"/>
            <a:ext cx="349885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00968" y="3326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Картотеки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кодов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217" y="1340768"/>
            <a:ext cx="3608387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7"/>
            <a:ext cx="35782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oks\Desktop\логотип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25" b="25693"/>
          <a:stretch/>
        </p:blipFill>
        <p:spPr bwMode="auto">
          <a:xfrm>
            <a:off x="7668344" y="0"/>
            <a:ext cx="1475656" cy="57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88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" y="-1913"/>
            <a:ext cx="9144000" cy="6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64655"/>
            <a:ext cx="5524834" cy="49121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2776"/>
            <a:ext cx="2248471" cy="26453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08904"/>
            <a:ext cx="2231700" cy="26573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42078" y="476672"/>
            <a:ext cx="5266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3Д – музей  «В гостях у сказки»</a:t>
            </a:r>
          </a:p>
        </p:txBody>
      </p:sp>
      <p:pic>
        <p:nvPicPr>
          <p:cNvPr id="9" name="Picture 2" descr="C:\Users\oks\Desktop\логотип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25" b="25693"/>
          <a:stretch/>
        </p:blipFill>
        <p:spPr bwMode="auto">
          <a:xfrm>
            <a:off x="7594811" y="10409"/>
            <a:ext cx="1475656" cy="57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5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" y="-1913"/>
            <a:ext cx="9144000" cy="6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0" t="23861" r="7222" b="3112"/>
          <a:stretch/>
        </p:blipFill>
        <p:spPr bwMode="auto">
          <a:xfrm>
            <a:off x="107504" y="2276872"/>
            <a:ext cx="4795438" cy="367240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2559886" y="692696"/>
            <a:ext cx="4297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3Д – музей «Моя Родина»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5322" y="2276872"/>
            <a:ext cx="3991174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0638" y="3011488"/>
            <a:ext cx="1481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oks\Desktop\логотип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25" b="25693"/>
          <a:stretch/>
        </p:blipFill>
        <p:spPr bwMode="auto">
          <a:xfrm>
            <a:off x="7668344" y="115180"/>
            <a:ext cx="1475656" cy="57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62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" y="-1913"/>
            <a:ext cx="9144000" cy="6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пособие «Живая книга» </a:t>
            </a:r>
          </a:p>
          <a:p>
            <a:pPr marL="514350" indent="-514350">
              <a:buAutoNum type="arabicPeriod"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Картотеку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кодов</a:t>
            </a:r>
          </a:p>
          <a:p>
            <a:pPr marL="514350" indent="-514350">
              <a:buAutoNum type="arabicPeriod"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Консультацию для родителей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2863" y="44624"/>
            <a:ext cx="1481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1544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" y="-1913"/>
            <a:ext cx="9144000" cy="6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991" y="2492896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2863" y="44624"/>
            <a:ext cx="1481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1478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2863" y="44624"/>
            <a:ext cx="1481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9450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32656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Calibri"/>
              </a:rPr>
              <a:t>Цель 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Calibri"/>
              </a:rPr>
              <a:t>дошкольного детства - подготовить </a:t>
            </a:r>
          </a:p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/>
                <a:ea typeface="Calibri"/>
              </a:rPr>
              <a:t>ребенка к следующей ступени – к обучению в школе. 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85" t="7324" r="59847" b="5028"/>
          <a:stretch/>
        </p:blipFill>
        <p:spPr bwMode="auto">
          <a:xfrm>
            <a:off x="500034" y="1571612"/>
            <a:ext cx="3571900" cy="491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48" y="3571876"/>
            <a:ext cx="4564896" cy="287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2863" y="44624"/>
            <a:ext cx="1481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291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332656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выпускник ДОУ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2865" y="978987"/>
            <a:ext cx="4949825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6" y="4185939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уметь добывать знания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816557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Анализировать полученные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75655" y="5380029"/>
            <a:ext cx="590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в практической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23521" y="4784789"/>
            <a:ext cx="4608512" cy="77839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23728" y="4122401"/>
            <a:ext cx="4608512" cy="5585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23521" y="5656046"/>
            <a:ext cx="4608512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6969437" y="3764506"/>
            <a:ext cx="914931" cy="816622"/>
          </a:xfrm>
          <a:prstGeom prst="curvedLeftArrow">
            <a:avLst>
              <a:gd name="adj1" fmla="val 25000"/>
              <a:gd name="adj2" fmla="val 48561"/>
              <a:gd name="adj3" fmla="val 2500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право стрелка 12"/>
          <p:cNvSpPr/>
          <p:nvPr/>
        </p:nvSpPr>
        <p:spPr>
          <a:xfrm>
            <a:off x="6922846" y="4680918"/>
            <a:ext cx="914931" cy="792087"/>
          </a:xfrm>
          <a:prstGeom prst="curved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>
            <a:off x="6969438" y="5579061"/>
            <a:ext cx="1005666" cy="802267"/>
          </a:xfrm>
          <a:prstGeom prst="curved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2863" y="44624"/>
            <a:ext cx="1481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866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67"/>
            <a:ext cx="9144000" cy="6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-1913"/>
            <a:ext cx="1481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s://psm7.com/wp-content/uploads/2017/08/qrcode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7805"/>
            <a:ext cx="4829159" cy="21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3113" y="2348880"/>
            <a:ext cx="3395531" cy="254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5006" y="4581128"/>
            <a:ext cx="2775376" cy="21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4A2686"/>
              </a:clrFrom>
              <a:clrTo>
                <a:srgbClr val="4A268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82073"/>
            <a:ext cx="258905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85680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QR-код разработан и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представлен японской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компанией 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Denso-Wave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1994 году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6852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" y="-1913"/>
            <a:ext cx="9144000" cy="6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-1913"/>
            <a:ext cx="1481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29427" y="2420888"/>
            <a:ext cx="2924910" cy="16280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4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Инновационость</a:t>
            </a:r>
            <a:endParaRPr lang="ru-RU" sz="24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продукта</a:t>
            </a:r>
            <a:endParaRPr lang="ru-RU" sz="1400" dirty="0">
              <a:solidFill>
                <a:prstClr val="white"/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1266" y="692696"/>
            <a:ext cx="3024336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11111"/>
                </a:solidFill>
                <a:latin typeface="Times New Roman"/>
                <a:ea typeface="Times New Roman"/>
              </a:rPr>
              <a:t>Универсальность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963688"/>
            <a:ext cx="288032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11111"/>
                </a:solidFill>
                <a:latin typeface="Times New Roman"/>
                <a:ea typeface="Times New Roman"/>
              </a:rPr>
              <a:t>Доступность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7305" y="3591777"/>
            <a:ext cx="2808312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11111"/>
                </a:solidFill>
                <a:latin typeface="Times New Roman"/>
                <a:ea typeface="Times New Roman"/>
              </a:rPr>
              <a:t>Экономичность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03439" y="5301208"/>
            <a:ext cx="3024336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11111"/>
                </a:solidFill>
                <a:latin typeface="Times New Roman"/>
                <a:ea typeface="Times New Roman"/>
              </a:rPr>
              <a:t>Результативность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83049" y="5301208"/>
            <a:ext cx="3024336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11111"/>
                </a:solidFill>
                <a:latin typeface="Times New Roman"/>
                <a:ea typeface="Times New Roman"/>
              </a:rPr>
              <a:t>Компактность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72200" y="1988840"/>
            <a:ext cx="2592288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11111"/>
                </a:solidFill>
                <a:latin typeface="Times New Roman"/>
                <a:ea typeface="Times New Roman"/>
              </a:rPr>
              <a:t>Современность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72200" y="3755669"/>
            <a:ext cx="2592288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>
                <a:solidFill>
                  <a:srgbClr val="111111"/>
                </a:solidFill>
                <a:latin typeface="Times New Roman"/>
                <a:ea typeface="Times New Roman"/>
              </a:rPr>
              <a:t>Тиражируемость</a:t>
            </a:r>
            <a:endParaRPr lang="ru-RU" sz="2400" b="1" dirty="0">
              <a:solidFill>
                <a:srgbClr val="111111"/>
              </a:solidFill>
              <a:latin typeface="Times New Roman"/>
              <a:ea typeface="Times New Roman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868144" y="4149080"/>
            <a:ext cx="387458" cy="3570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3131841" y="2132856"/>
            <a:ext cx="432047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868144" y="2060848"/>
            <a:ext cx="387458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688196" y="1700808"/>
            <a:ext cx="0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707904" y="4149080"/>
            <a:ext cx="288032" cy="10081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136321" y="4149080"/>
            <a:ext cx="227767" cy="10081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3131841" y="4149080"/>
            <a:ext cx="432047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73785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1485"/>
            <a:ext cx="9144000" cy="6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2508" y="287805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 –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кодов в</a:t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 процессе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7317432"/>
            <a:ext cx="309990" cy="600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-1913"/>
            <a:ext cx="1481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8513" y="2636912"/>
            <a:ext cx="1706973" cy="171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309492" y="1945217"/>
            <a:ext cx="1346448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3100" y="3471850"/>
            <a:ext cx="2250618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Кружковая деятельность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09582" y="5157192"/>
            <a:ext cx="2448272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98132" y="1945217"/>
            <a:ext cx="2478324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89068" y="3471850"/>
            <a:ext cx="2232248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296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71476" y="5157192"/>
            <a:ext cx="3165428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2771800" y="2564904"/>
            <a:ext cx="886054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555776" y="3687874"/>
            <a:ext cx="98621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214827" y="4437112"/>
            <a:ext cx="595427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425486" y="4437112"/>
            <a:ext cx="1090730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580112" y="3789040"/>
            <a:ext cx="93610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580112" y="2402417"/>
            <a:ext cx="477418" cy="2704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0098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" y="-1913"/>
            <a:ext cx="9144000" cy="6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7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</a:t>
            </a:r>
            <a:r>
              <a:rPr lang="ru-RU" sz="31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создать  </a:t>
            </a:r>
            <a:r>
              <a:rPr lang="en-US" sz="31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QR – </a:t>
            </a:r>
            <a:r>
              <a:rPr lang="ru-RU" sz="31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код?</a:t>
            </a:r>
            <a:r>
              <a:rPr lang="ru-RU" sz="1500" b="1" dirty="0" smtClean="0">
                <a:solidFill>
                  <a:srgbClr val="B56FF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rfool" pitchFamily="2" charset="0"/>
                <a:ea typeface="+mn-ea"/>
                <a:cs typeface="Times New Roman" pitchFamily="18" charset="0"/>
              </a:rPr>
              <a:t/>
            </a:r>
            <a:br>
              <a:rPr lang="ru-RU" sz="1500" b="1" dirty="0" smtClean="0">
                <a:solidFill>
                  <a:srgbClr val="B56FF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rfool" pitchFamily="2" charset="0"/>
                <a:ea typeface="+mn-ea"/>
                <a:cs typeface="Times New Roman" pitchFamily="18" charset="0"/>
              </a:rPr>
            </a:br>
            <a:r>
              <a:rPr lang="ru-RU" sz="1500" b="1" dirty="0">
                <a:solidFill>
                  <a:srgbClr val="B56FF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rfool" pitchFamily="2" charset="0"/>
                <a:ea typeface="+mn-ea"/>
                <a:cs typeface="Times New Roman" pitchFamily="18" charset="0"/>
              </a:rPr>
              <a:t/>
            </a:r>
            <a:br>
              <a:rPr lang="ru-RU" sz="1500" b="1" dirty="0">
                <a:solidFill>
                  <a:srgbClr val="B56FF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rfool" pitchFamily="2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1. Скачать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-кодов </a:t>
            </a:r>
          </a:p>
          <a:p>
            <a:pPr marL="82296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-кодов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кодов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5"/>
            <a:ext cx="4033246" cy="1609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00790" y="1556792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Ввести ссылку того, что хотите закодировать.</a:t>
            </a:r>
          </a:p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ссылка на мультфильм из Ю-туба.)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0175" y="2132856"/>
            <a:ext cx="4176713" cy="1609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3878777"/>
            <a:ext cx="25145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Нажать на «Создать код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345" y="4345501"/>
            <a:ext cx="4033246" cy="189665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58690" y="3837139"/>
            <a:ext cx="30396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Скопировать готовый 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-код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8312" y="4365104"/>
            <a:ext cx="3960440" cy="189665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6989" y="0"/>
            <a:ext cx="1481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66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" y="-1913"/>
            <a:ext cx="9144000" cy="6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Схема работы с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QR-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кодом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57936" y="2420889"/>
            <a:ext cx="3305170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3769" y="4653135"/>
            <a:ext cx="3006148" cy="199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ultra52.ru/upload/medialibrary/84e/84eb7251e30090fcc034b30122335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1654" y="1937803"/>
            <a:ext cx="2434162" cy="167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https://i.ebayimg.com/00/s/ODY2WDEyODA=/z/TYcAAOSwcUBYUZDH/$_57.JPG?set_id=880000500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718" y="2146777"/>
            <a:ext cx="2232249" cy="1442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58678"/>
            <a:ext cx="326232" cy="31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https://otvet.imgsmail.ru/download/215794082_beeef3a7bd5483b091c21c36afba525e_8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5208" y="3265107"/>
            <a:ext cx="973858" cy="208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cdn.pixabay.com/photo/2016/04/30/12/31/board-1362851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22771"/>
            <a:ext cx="2304256" cy="272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9277" y="2237655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991874" y="2492895"/>
            <a:ext cx="1036510" cy="785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https://youtu.be/WRvvcjkOehs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863" y="3011597"/>
            <a:ext cx="9747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6427" y="-24122"/>
            <a:ext cx="1481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050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</TotalTime>
  <Words>200</Words>
  <Application>Microsoft Office PowerPoint</Application>
  <PresentationFormat>Экран (4:3)</PresentationFormat>
  <Paragraphs>50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Использование QR – кодов в образовательном процессе</vt:lpstr>
      <vt:lpstr> Как создать  QR – код?  </vt:lpstr>
      <vt:lpstr>            Схема работы с QR- кодом</vt:lpstr>
      <vt:lpstr>Слайд 10</vt:lpstr>
      <vt:lpstr>Слайд 11</vt:lpstr>
      <vt:lpstr>Слайд 12</vt:lpstr>
      <vt:lpstr>Слайд 13</vt:lpstr>
      <vt:lpstr>Домашнее задание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Underground</dc:creator>
  <cp:lastModifiedBy>ирина</cp:lastModifiedBy>
  <cp:revision>5</cp:revision>
  <dcterms:created xsi:type="dcterms:W3CDTF">2021-10-17T12:42:44Z</dcterms:created>
  <dcterms:modified xsi:type="dcterms:W3CDTF">2021-11-22T14:04:05Z</dcterms:modified>
</cp:coreProperties>
</file>