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6" r:id="rId4"/>
    <p:sldId id="280" r:id="rId5"/>
    <p:sldId id="279" r:id="rId6"/>
    <p:sldId id="281" r:id="rId7"/>
    <p:sldId id="277" r:id="rId8"/>
    <p:sldId id="278" r:id="rId9"/>
    <p:sldId id="264" r:id="rId10"/>
    <p:sldId id="273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82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" y="17419"/>
            <a:ext cx="9144000" cy="684058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712" y="2276872"/>
            <a:ext cx="915943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Корпоративный университет РДШ –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пространство взаимодействия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зрослых и детей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lenovo\Desktop\logo_1_cor_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26" t="16284" r="20632" b="9566"/>
          <a:stretch>
            <a:fillRect/>
          </a:stretch>
        </p:blipFill>
        <p:spPr bwMode="auto">
          <a:xfrm>
            <a:off x="1551728" y="757646"/>
            <a:ext cx="7592272" cy="53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83" t="13582" r="15906" b="11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9481" t="27812" r="25700" b="15500"/>
          <a:stretch>
            <a:fillRect/>
          </a:stretch>
        </p:blipFill>
        <p:spPr bwMode="auto">
          <a:xfrm>
            <a:off x="0" y="-1"/>
            <a:ext cx="918481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71" t="26856" r="26143" b="26391"/>
          <a:stretch>
            <a:fillRect/>
          </a:stretch>
        </p:blipFill>
        <p:spPr bwMode="auto">
          <a:xfrm>
            <a:off x="0" y="0"/>
            <a:ext cx="9144000" cy="54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36" t="27879" r="25700" b="14176"/>
          <a:stretch>
            <a:fillRect/>
          </a:stretch>
        </p:blipFill>
        <p:spPr bwMode="auto">
          <a:xfrm>
            <a:off x="0" y="-1"/>
            <a:ext cx="9144000" cy="668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9765" t="26287" r="25691" b="22426"/>
          <a:stretch>
            <a:fillRect/>
          </a:stretch>
        </p:blipFill>
        <p:spPr bwMode="auto">
          <a:xfrm>
            <a:off x="0" y="-1"/>
            <a:ext cx="9144000" cy="59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77" t="27692" r="25527" b="17371"/>
          <a:stretch>
            <a:fillRect/>
          </a:stretch>
        </p:blipFill>
        <p:spPr bwMode="auto">
          <a:xfrm>
            <a:off x="0" y="0"/>
            <a:ext cx="9144000" cy="62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6914" y="5251268"/>
            <a:ext cx="7524206" cy="1332411"/>
          </a:xfrm>
        </p:spPr>
        <p:txBody>
          <a:bodyPr/>
          <a:lstStyle/>
          <a:p>
            <a:r>
              <a:rPr lang="ru-RU" dirty="0" smtClean="0"/>
              <a:t>Младшие подростки (11-13)</a:t>
            </a:r>
          </a:p>
          <a:p>
            <a:r>
              <a:rPr lang="ru-RU" dirty="0" smtClean="0"/>
              <a:t>Старшие подростки (14-16)</a:t>
            </a:r>
          </a:p>
          <a:p>
            <a:r>
              <a:rPr lang="ru-RU" dirty="0" smtClean="0"/>
              <a:t>Юношество (17-18)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054" t="28518" r="18151" b="15110"/>
          <a:stretch>
            <a:fillRect/>
          </a:stretch>
        </p:blipFill>
        <p:spPr bwMode="auto">
          <a:xfrm>
            <a:off x="0" y="0"/>
            <a:ext cx="9144000" cy="50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859" t="14154" r="17113" b="12857"/>
          <a:stretch>
            <a:fillRect/>
          </a:stretch>
        </p:blipFill>
        <p:spPr bwMode="auto">
          <a:xfrm>
            <a:off x="-1" y="535577"/>
            <a:ext cx="9160145" cy="55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29" y="767768"/>
            <a:ext cx="9272529" cy="521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4806" t="14563" r="19953" b="11610"/>
          <a:stretch>
            <a:fillRect/>
          </a:stretch>
        </p:blipFill>
        <p:spPr bwMode="auto">
          <a:xfrm>
            <a:off x="-1" y="0"/>
            <a:ext cx="91245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" y="17419"/>
            <a:ext cx="9144000" cy="684058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712" y="1815737"/>
            <a:ext cx="915943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Корпоративный университет РДШ –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уникальное пространство,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учатся вместе в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зрослые и дети!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lenovo\Desktop\logo_1_cor_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160" t="14107" r="17837" b="12857"/>
          <a:stretch>
            <a:fillRect/>
          </a:stretch>
        </p:blipFill>
        <p:spPr bwMode="auto">
          <a:xfrm>
            <a:off x="0" y="0"/>
            <a:ext cx="9144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58" t="13928" r="16493" b="1535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257" t="14286" r="16067" b="13750"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758" t="14338" r="16286" b="12321"/>
          <a:stretch>
            <a:fillRect/>
          </a:stretch>
        </p:blipFill>
        <p:spPr bwMode="auto">
          <a:xfrm>
            <a:off x="-1" y="0"/>
            <a:ext cx="9174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3069" r="1222" b="-2761"/>
          <a:stretch>
            <a:fillRect/>
          </a:stretch>
        </p:blipFill>
        <p:spPr bwMode="auto">
          <a:xfrm>
            <a:off x="-7572" y="0"/>
            <a:ext cx="9151572" cy="551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35" t="12681" r="66034" b="5363"/>
          <a:stretch>
            <a:fillRect/>
          </a:stretch>
        </p:blipFill>
        <p:spPr bwMode="auto">
          <a:xfrm>
            <a:off x="0" y="0"/>
            <a:ext cx="4325146" cy="686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022" t="14018" r="66264" b="5089"/>
          <a:stretch>
            <a:fillRect/>
          </a:stretch>
        </p:blipFill>
        <p:spPr bwMode="auto">
          <a:xfrm>
            <a:off x="4310743" y="0"/>
            <a:ext cx="4833257" cy="688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3331030"/>
            <a:ext cx="5576207" cy="2468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+mn-lt"/>
              </a:rPr>
              <a:t>6 вопросов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4 варианта ответа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более 100 попыток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978" t="27992" r="24535" b="49793"/>
          <a:stretch>
            <a:fillRect/>
          </a:stretch>
        </p:blipFill>
        <p:spPr bwMode="auto">
          <a:xfrm>
            <a:off x="0" y="195943"/>
            <a:ext cx="9104007" cy="2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39</Words>
  <Application>Microsoft Office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вопросов 4 варианта ответа более 100 попыток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Dremina-IA</cp:lastModifiedBy>
  <cp:revision>81</cp:revision>
  <dcterms:created xsi:type="dcterms:W3CDTF">2014-11-21T11:00:06Z</dcterms:created>
  <dcterms:modified xsi:type="dcterms:W3CDTF">2020-08-26T04:32:05Z</dcterms:modified>
</cp:coreProperties>
</file>