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6" r:id="rId7"/>
    <p:sldId id="27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ownloads\konk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76672"/>
            <a:ext cx="475252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стенда «</a:t>
            </a:r>
            <a:r>
              <a:rPr lang="ru-RU" sz="3200" b="1" i="1" cap="none" spc="3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Эколята</a:t>
            </a:r>
            <a:r>
              <a:rPr lang="ru-RU" sz="3200" b="1" i="1" spc="3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3200" b="1" i="1" cap="none" spc="3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Дошколята</a:t>
            </a:r>
            <a:r>
              <a:rPr lang="ru-RU" sz="3200" b="1" i="1" cap="none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000" b="1" i="1" spc="3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Елоховский</a:t>
            </a:r>
            <a:r>
              <a:rPr lang="ru-RU" sz="2000" b="1" i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детский сад</a:t>
            </a:r>
          </a:p>
          <a:p>
            <a:pPr algn="ctr"/>
            <a:r>
              <a:rPr lang="ru-RU" sz="2000" b="1" i="1" cap="none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 Комаровская школа</a:t>
            </a:r>
            <a:endParaRPr lang="ru-RU" sz="2000" b="1" i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9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189632e835ba_5ad47ceaa96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711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232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стенда</a:t>
            </a:r>
            <a:endParaRPr lang="ru-RU" sz="40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10411_153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7" y="642918"/>
            <a:ext cx="7786742" cy="5643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9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9256" y="642918"/>
            <a:ext cx="280831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Интересные истории, загадки с Умницей</a:t>
            </a:r>
          </a:p>
          <a:p>
            <a:pPr algn="ctr"/>
            <a:endParaRPr lang="ru-RU" sz="2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Эти </a:t>
            </a:r>
            <a:r>
              <a:rPr lang="ru-RU" sz="2400" dirty="0" smtClean="0">
                <a:solidFill>
                  <a:srgbClr val="0070C0"/>
                </a:solidFill>
              </a:rPr>
              <a:t>истории </a:t>
            </a:r>
            <a:r>
              <a:rPr lang="ru-RU" sz="2400" dirty="0" smtClean="0">
                <a:solidFill>
                  <a:srgbClr val="0070C0"/>
                </a:solidFill>
              </a:rPr>
              <a:t>несут «экологическую информацию», т.е. дают знания о природе, о повадках животных, о взаимоотношении людей с животным и растительным миром.</a:t>
            </a:r>
            <a:endParaRPr lang="ru-RU" sz="2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G_20210411_153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4643470" cy="6000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14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G_20210411_153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42918"/>
            <a:ext cx="4357718" cy="5929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9256" y="642918"/>
            <a:ext cx="2808312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Веселые игры с шалуном</a:t>
            </a:r>
          </a:p>
          <a:p>
            <a:pPr algn="ctr"/>
            <a:endParaRPr lang="ru-RU" sz="2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Экологические игры способствуют  не только получению знаний о предметах и явлениях природы, но и формируют навыки бережного и неразрушающего обращения с окружающей природой.</a:t>
            </a:r>
            <a:endParaRPr lang="ru-RU" sz="2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6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908720"/>
            <a:ext cx="32403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Экологические стихи, поговорки, пословицы от Елочки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Стихи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 экологию для детей- дошкольников заставят задуматься ребят о важности бережного отношения к родной природе, экологии и Земле в целом. 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210411_153159.jpg"/>
          <p:cNvPicPr>
            <a:picLocks noChangeAspect="1"/>
          </p:cNvPicPr>
          <p:nvPr/>
        </p:nvPicPr>
        <p:blipFill>
          <a:blip r:embed="rId3" cstate="print"/>
          <a:srcRect b="47826"/>
          <a:stretch>
            <a:fillRect/>
          </a:stretch>
        </p:blipFill>
        <p:spPr>
          <a:xfrm>
            <a:off x="714348" y="1357298"/>
            <a:ext cx="4000528" cy="371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8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G_20210411_153159.jpg"/>
          <p:cNvPicPr>
            <a:picLocks noChangeAspect="1"/>
          </p:cNvPicPr>
          <p:nvPr/>
        </p:nvPicPr>
        <p:blipFill>
          <a:blip r:embed="rId3" cstate="print"/>
          <a:srcRect l="15517" t="43104" r="13362"/>
          <a:stretch>
            <a:fillRect/>
          </a:stretch>
        </p:blipFill>
        <p:spPr>
          <a:xfrm>
            <a:off x="571472" y="500042"/>
            <a:ext cx="3929090" cy="2357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428604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Рубрика «События группы»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 этой рубрике выходит информация о событиях, акция проведенных в детском саду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429000"/>
            <a:ext cx="528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Акция «Встречаем птиц нашего края»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1311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929066"/>
            <a:ext cx="1805900" cy="2500330"/>
          </a:xfrm>
          <a:prstGeom prst="rect">
            <a:avLst/>
          </a:prstGeom>
        </p:spPr>
      </p:pic>
      <p:pic>
        <p:nvPicPr>
          <p:cNvPr id="8" name="Рисунок 7" descr="1321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000504"/>
            <a:ext cx="3048645" cy="2257418"/>
          </a:xfrm>
          <a:prstGeom prst="rect">
            <a:avLst/>
          </a:prstGeom>
        </p:spPr>
      </p:pic>
      <p:pic>
        <p:nvPicPr>
          <p:cNvPr id="9" name="Рисунок 8" descr="13213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643314"/>
            <a:ext cx="1897856" cy="2561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61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G_20210411_153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66"/>
            <a:ext cx="4429156" cy="614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7" y="785794"/>
            <a:ext cx="29289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Рубрика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«Как избежать неприятностей»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знакомит детей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опасными ситуациями, которые могут встретиться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улице, в лесу и на дороге и учит избегать этих ситуаций. 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бращает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внимание детей на то, что надо беречь свою жизнь и здоровье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Рубрика «Что загрязняет природу»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формирует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 детей бережное отношение к природе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5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G_20210411_153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4357717" cy="5857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7" y="785794"/>
            <a:ext cx="29289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Правила поведения в природе с Тихоней</a:t>
            </a: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Необходимо помнить, что небрежное, а порой и жестокое отношение детей к природе объясняется отсутствием у них необходимых знаний. Дети, которые ощущают природу, дыхание растений, шелест травы, пение птиц, уже не смогут уничтожить эту красоту. Наоборот, у них появляется потребность помогать жить этим творениям, любить их, общаться с ними.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2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IE5\Q8ZLVXH9\frame-8948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"/>
            <a:ext cx="9144000" cy="6878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_20210411_153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4500594" cy="6000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7" y="785794"/>
            <a:ext cx="29289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Рубрика «Важные события страны»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Рассказывает о экологических катастрофах, чрезвычайных ситуаций происходящих у нас в стране для родителей. Расширить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представления родителей о том, что в природе ничто не исчезает бесследно и очень важно научить ребенка защищать природу, любить ее и уметь охранять.</a:t>
            </a:r>
          </a:p>
        </p:txBody>
      </p:sp>
    </p:spTree>
    <p:extLst>
      <p:ext uri="{BB962C8B-B14F-4D97-AF65-F5344CB8AC3E}">
        <p14:creationId xmlns="" xmlns:p14="http://schemas.microsoft.com/office/powerpoint/2010/main" val="42881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It-exp</cp:lastModifiedBy>
  <cp:revision>28</cp:revision>
  <dcterms:created xsi:type="dcterms:W3CDTF">2018-09-01T03:30:29Z</dcterms:created>
  <dcterms:modified xsi:type="dcterms:W3CDTF">2021-04-11T18:13:31Z</dcterms:modified>
</cp:coreProperties>
</file>