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4" r:id="rId3"/>
    <p:sldId id="333" r:id="rId4"/>
    <p:sldId id="319" r:id="rId5"/>
    <p:sldId id="320" r:id="rId6"/>
    <p:sldId id="321" r:id="rId7"/>
    <p:sldId id="322" r:id="rId8"/>
    <p:sldId id="324" r:id="rId9"/>
    <p:sldId id="325" r:id="rId10"/>
    <p:sldId id="323" r:id="rId11"/>
    <p:sldId id="328" r:id="rId12"/>
    <p:sldId id="326" r:id="rId13"/>
    <p:sldId id="329" r:id="rId14"/>
    <p:sldId id="327" r:id="rId15"/>
    <p:sldId id="330" r:id="rId16"/>
    <p:sldId id="33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5B71-3810-4A8B-99E8-6510DEFD756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64;&#1050;&#1054;&#1051;&#1040;\5\8%20&#1055;&#1080;&#1089;&#1072;&#1090;&#1077;&#1083;&#1080;%20&#1086;%20&#1084;&#1091;&#1079;&#1099;&#1082;&#1077;\&#1052;&#1086;&#1094;&#1072;&#1088;&#1090;%20-%20&#1057;&#1080;&#1084;&#1092;&#1086;&#1085;&#1080;&#1103;%20&#8470;%2041%20%20%20%202%20&#1095;&#1072;&#1089;&#1090;&#1100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2688" b="6250"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56308"/>
          <a:stretch>
            <a:fillRect/>
          </a:stretch>
        </p:blipFill>
        <p:spPr bwMode="auto">
          <a:xfrm>
            <a:off x="0" y="260648"/>
            <a:ext cx="8940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4547" r="32208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Моцарт - Симфония № 41    2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20540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33588" b="6250"/>
          <a:stretch>
            <a:fillRect/>
          </a:stretch>
        </p:blipFill>
        <p:spPr bwMode="auto">
          <a:xfrm>
            <a:off x="503040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Что для вас счастье?</a:t>
            </a:r>
            <a:endParaRPr lang="ru-RU" sz="55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33588"/>
          <a:stretch>
            <a:fillRect/>
          </a:stretch>
        </p:blipFill>
        <p:spPr bwMode="auto">
          <a:xfrm>
            <a:off x="503040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31655" b="6250"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32688" b="6250"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32208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2208" b="6250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-2487" r="3220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32208" b="6250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32208" b="6250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31957" b="6250"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</Words>
  <Application>Microsoft Office PowerPoint</Application>
  <PresentationFormat>Экран (4:3)</PresentationFormat>
  <Paragraphs>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Что для вас счастье?</vt:lpstr>
      <vt:lpstr>Слайд 15</vt:lpstr>
      <vt:lpstr>Слайд 16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Клавдия</cp:lastModifiedBy>
  <cp:revision>71</cp:revision>
  <dcterms:created xsi:type="dcterms:W3CDTF">2012-11-27T18:12:12Z</dcterms:created>
  <dcterms:modified xsi:type="dcterms:W3CDTF">2022-10-31T17:35:10Z</dcterms:modified>
</cp:coreProperties>
</file>