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9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99"/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096" autoAdjust="0"/>
  </p:normalViewPr>
  <p:slideViewPr>
    <p:cSldViewPr>
      <p:cViewPr>
        <p:scale>
          <a:sx n="50" d="100"/>
          <a:sy n="50" d="100"/>
        </p:scale>
        <p:origin x="-19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E263-3622-4176-B5FE-94BB8681851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A505-D712-4B1F-B9BC-7AC78164D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55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216024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МПО учителей географии ВГО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«Организация проектно-исследовательской деятельности на уроке географии и во внеурочное время. Работа в конструкторе образовательных ресурсов.»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>
                <a:solidFill>
                  <a:srgbClr val="C00000"/>
                </a:solidFill>
              </a:rPr>
              <a:t/>
            </a:r>
            <a:br>
              <a:rPr lang="ru-RU" sz="3200" b="1" i="1" dirty="0">
                <a:solidFill>
                  <a:srgbClr val="C00000"/>
                </a:solidFill>
              </a:rPr>
            </a:br>
            <a:r>
              <a:rPr lang="ru-RU" sz="3200" b="1" i="1" dirty="0">
                <a:solidFill>
                  <a:srgbClr val="C00000"/>
                </a:solidFill>
              </a:rPr>
              <a:t/>
            </a:r>
            <a:br>
              <a:rPr lang="ru-RU" sz="3200" b="1" i="1" dirty="0">
                <a:solidFill>
                  <a:srgbClr val="C00000"/>
                </a:solidFill>
              </a:rPr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384" y="429309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МПО ВГО учителей географии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марта 2022 г.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31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Повестка: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6072206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«Формирование проектно-исследовательских умений обучающихся в урочной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внеурочной деятельности»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Назаровская Наталья Владимировна, МБОУ «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ВОК» СП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Школа №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Times New Roman"/>
              </a:rPr>
              <a:t>1</a:t>
            </a:r>
          </a:p>
          <a:p>
            <a:pPr marL="514350" indent="-514350" algn="just">
              <a:lnSpc>
                <a:spcPct val="107000"/>
              </a:lnSpc>
              <a:buFont typeface="Arial" pitchFamily="34" charset="0"/>
              <a:buAutoNum type="arabicPeriod"/>
            </a:pPr>
            <a:r>
              <a:rPr lang="ru-RU" sz="2800" b="1" dirty="0" smtClean="0"/>
              <a:t>«Проектно-исследовательская деятельность как инструмент развития познавательной активности обучающихся»  </a:t>
            </a:r>
            <a:r>
              <a:rPr lang="ru-RU" sz="2800" b="1" dirty="0" smtClean="0">
                <a:ea typeface="Calibri"/>
                <a:cs typeface="Times New Roman"/>
              </a:rPr>
              <a:t>- </a:t>
            </a:r>
            <a:r>
              <a:rPr lang="ru-RU" sz="2800" b="1" dirty="0" err="1" smtClean="0">
                <a:ea typeface="Calibri"/>
                <a:cs typeface="Times New Roman"/>
              </a:rPr>
              <a:t>Айдакова</a:t>
            </a:r>
            <a:r>
              <a:rPr lang="ru-RU" sz="2800" b="1" dirty="0" smtClean="0">
                <a:ea typeface="Calibri"/>
                <a:cs typeface="Times New Roman"/>
              </a:rPr>
              <a:t> Антонина Николаевна, МБОУ «ВОК» СП </a:t>
            </a:r>
            <a:r>
              <a:rPr lang="ru-RU" sz="2800" b="1" dirty="0" err="1" smtClean="0">
                <a:ea typeface="Calibri"/>
                <a:cs typeface="Times New Roman"/>
              </a:rPr>
              <a:t>Зюкайская</a:t>
            </a:r>
            <a:r>
              <a:rPr lang="ru-RU" sz="2800" b="1" dirty="0" smtClean="0">
                <a:ea typeface="Calibri"/>
                <a:cs typeface="Times New Roman"/>
              </a:rPr>
              <a:t> школа</a:t>
            </a:r>
          </a:p>
          <a:p>
            <a:pPr marL="514350" indent="-514350" algn="just">
              <a:lnSpc>
                <a:spcPct val="107000"/>
              </a:lnSpc>
              <a:buFont typeface="Arial" pitchFamily="34" charset="0"/>
              <a:buAutoNum type="arabicPeriod"/>
            </a:pPr>
            <a:r>
              <a:rPr lang="ru-RU" sz="2800" b="1" dirty="0" smtClean="0"/>
              <a:t>«Работа в конструкторе образовательных ресурсов «</a:t>
            </a:r>
            <a:r>
              <a:rPr lang="ru-RU" sz="2800" b="1" dirty="0" err="1" smtClean="0"/>
              <a:t>Удоба</a:t>
            </a:r>
            <a:r>
              <a:rPr lang="ru-RU" sz="2800" b="1" dirty="0" smtClean="0"/>
              <a:t>»» – Федосеева Светлана Петровна             СП Вознесенская школа</a:t>
            </a:r>
          </a:p>
          <a:p>
            <a:pPr marL="514350" indent="-514350" algn="just">
              <a:lnSpc>
                <a:spcPct val="107000"/>
              </a:lnSpc>
              <a:buFont typeface="Arial" pitchFamily="34" charset="0"/>
              <a:buAutoNum type="arabicPeriod"/>
            </a:pPr>
            <a:r>
              <a:rPr lang="ru-RU" sz="2800" b="1" dirty="0" smtClean="0"/>
              <a:t>Разное</a:t>
            </a:r>
          </a:p>
          <a:p>
            <a:pPr marL="514350" indent="-514350" algn="just">
              <a:lnSpc>
                <a:spcPct val="107000"/>
              </a:lnSpc>
              <a:buFont typeface="Arial" pitchFamily="34" charset="0"/>
              <a:buAutoNum type="arabicPeriod"/>
            </a:pPr>
            <a:endParaRPr lang="ru-RU" sz="2400" b="1" dirty="0">
              <a:ea typeface="Calibri"/>
              <a:cs typeface="Times New Roman"/>
            </a:endParaRPr>
          </a:p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800" b="1" dirty="0">
              <a:ea typeface="Calibri"/>
              <a:cs typeface="Times New Roman"/>
            </a:endParaRPr>
          </a:p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800" b="1" dirty="0" smtClean="0">
              <a:ea typeface="Calibri"/>
              <a:cs typeface="Times New Roman"/>
            </a:endParaRPr>
          </a:p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b="1" dirty="0">
              <a:ea typeface="Calibri"/>
              <a:cs typeface="Times New Roman"/>
            </a:endParaRPr>
          </a:p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8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772400" cy="29829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i="1" cap="none" dirty="0" smtClean="0">
                <a:solidFill>
                  <a:srgbClr val="C00000"/>
                </a:solidFill>
              </a:rPr>
              <a:t>Преподавателям слово дано не для того, чтобы усыплять свою мысль, а для того, чтобы будить чужую.</a:t>
            </a:r>
            <a:r>
              <a:rPr lang="ru-RU" sz="4900" dirty="0" smtClean="0">
                <a:solidFill>
                  <a:srgbClr val="002060"/>
                </a:solidFill>
              </a:rPr>
              <a:t/>
            </a:r>
            <a:br>
              <a:rPr lang="ru-RU" sz="49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     </a:t>
            </a:r>
            <a:r>
              <a:rPr lang="ru-RU" sz="3600" i="1" cap="none" dirty="0" smtClean="0">
                <a:solidFill>
                  <a:srgbClr val="002060"/>
                </a:solidFill>
              </a:rPr>
              <a:t>Василий </a:t>
            </a:r>
            <a:r>
              <a:rPr lang="ru-RU" sz="3600" i="1" cap="none" dirty="0" smtClean="0">
                <a:solidFill>
                  <a:srgbClr val="002060"/>
                </a:solidFill>
              </a:rPr>
              <a:t>О</a:t>
            </a:r>
            <a:r>
              <a:rPr lang="ru-RU" sz="3600" i="1" cap="none" dirty="0" smtClean="0">
                <a:solidFill>
                  <a:srgbClr val="002060"/>
                </a:solidFill>
              </a:rPr>
              <a:t>сипович </a:t>
            </a:r>
            <a:r>
              <a:rPr lang="ru-RU" sz="3600" i="1" cap="none" dirty="0" smtClean="0">
                <a:solidFill>
                  <a:srgbClr val="002060"/>
                </a:solidFill>
              </a:rPr>
              <a:t>К</a:t>
            </a:r>
            <a:r>
              <a:rPr lang="ru-RU" sz="3600" i="1" cap="none" dirty="0" smtClean="0">
                <a:solidFill>
                  <a:srgbClr val="002060"/>
                </a:solidFill>
              </a:rPr>
              <a:t>лючевский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42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МПО учителей географии ВГО  «Организация проектно-исследовательской деятельности на уроке географии и во внеурочное время. Работа в конструкторе образовательных ресурсов.»   </vt:lpstr>
      <vt:lpstr>Повестка:</vt:lpstr>
      <vt:lpstr>Преподавателям слово дано не для того, чтобы усыплять свою мысль, а для того, чтобы будить чужую.                   Василий Осипович Ключевский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в учебной и внеучебной деятельности по географии</dc:title>
  <dc:creator>Modern Talking</dc:creator>
  <cp:lastModifiedBy>user</cp:lastModifiedBy>
  <cp:revision>198</cp:revision>
  <dcterms:created xsi:type="dcterms:W3CDTF">2020-10-27T08:47:39Z</dcterms:created>
  <dcterms:modified xsi:type="dcterms:W3CDTF">2022-03-29T05:02:41Z</dcterms:modified>
</cp:coreProperties>
</file>