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«Развитие личностных Универсальных учебных действий через занятия  внеурочной деятельности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«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Музыкальная студия»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 музыки </a:t>
            </a:r>
          </a:p>
          <a:p>
            <a:r>
              <a:rPr lang="ru-RU" dirty="0" smtClean="0"/>
              <a:t>МБОУ ВОК СП Гимназия </a:t>
            </a:r>
          </a:p>
          <a:p>
            <a:r>
              <a:rPr lang="ru-RU" dirty="0" smtClean="0"/>
              <a:t>Мальцева Ольга Григорьевна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песенному </a:t>
            </a:r>
            <a:r>
              <a:rPr lang="ru-RU" smtClean="0"/>
              <a:t>батлу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Краевая конференция  Личностные УУД\фото\IMG_20211018_12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2050"/>
            <a:ext cx="7704857" cy="55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7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01056" cy="242889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«Музыка не просто развлечение, а важная часть самой жизни, жизни в целом и жизни каждого отдельного человека, , в том числе каждого школьника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50"/>
            <a:ext cx="8072494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Занятия « Музыкальной студии»</a:t>
            </a:r>
            <a:r>
              <a:rPr lang="ru-RU" b="1" dirty="0" smtClean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эстетических развитой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личности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пробуждение творческой активности </a:t>
            </a:r>
            <a:endParaRPr lang="ru-RU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художественного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выработку навыков восприятия музыки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79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УУД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 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положительное отношение к учению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осознание себя как  индивидуальности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 </a:t>
            </a:r>
            <a:endParaRPr 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осознание себя как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гражданина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стремление к красоте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959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Музыкальная игра имеет следующие задачи</a:t>
            </a:r>
            <a:r>
              <a:rPr lang="ru-RU" sz="3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КОРРЕКЦИОННЫЕ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ОЗДОРОВИТЕЛЬНЫЕ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ОБРАЗОВАТЕЛЬНЫЕ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96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ВОСПИТАТЕЛЬНЫЕ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lnSpc>
                <a:spcPts val="1960"/>
              </a:lnSpc>
              <a:spcAft>
                <a:spcPts val="0"/>
              </a:spcAft>
            </a:pP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96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РАЗВИВАЮЩИЕ: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«Передай письмо»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E:\Краевая конференция  Личностные УУД\фото\IMG_20211018_1208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8" y="1651719"/>
            <a:ext cx="651540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 Игра на детских шумовых инструментах»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E:\Краевая конференция  Личностные УУД\фото\IMG_20211018_152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« Веселый оркестр»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Краевая конференция  Личностные УУД\фото\IMG_20211018_120710_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" y="980728"/>
            <a:ext cx="7845021" cy="58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« Внимательный дирижер»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Краевая конференция  Личностные УУД\фото\IMG_20211018_12055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0" y="1124744"/>
            <a:ext cx="7652490" cy="57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« Песенный </a:t>
            </a:r>
            <a:r>
              <a:rPr lang="ru-RU" sz="3200" b="1" dirty="0" err="1">
                <a:latin typeface="Times New Roman"/>
                <a:ea typeface="Calibri"/>
                <a:cs typeface="Times New Roman"/>
              </a:rPr>
              <a:t>БАтЛ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Краевая конференция  Личностные УУД\фото\IMG_20211018_12263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4" y="1196752"/>
            <a:ext cx="8725741" cy="56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107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Century Schoolbook</vt:lpstr>
      <vt:lpstr>Segoe UI</vt:lpstr>
      <vt:lpstr>Times New Roman</vt:lpstr>
      <vt:lpstr>Wingdings</vt:lpstr>
      <vt:lpstr>Wingdings 2</vt:lpstr>
      <vt:lpstr>Эркер</vt:lpstr>
      <vt:lpstr>«Развитие личностных Универсальных учебных действий через занятия  внеурочной деятельности  « Музыкальная студия» </vt:lpstr>
      <vt:lpstr>Презентация PowerPoint</vt:lpstr>
      <vt:lpstr>Личностные УУД –</vt:lpstr>
      <vt:lpstr> Музыкальная игра имеет следующие задачи:</vt:lpstr>
      <vt:lpstr>«Передай письмо» </vt:lpstr>
      <vt:lpstr>« Игра на детских шумовых инструментах»</vt:lpstr>
      <vt:lpstr>« Веселый оркестр» </vt:lpstr>
      <vt:lpstr>« Внимательный дирижер» </vt:lpstr>
      <vt:lpstr>« Песенный БАтЛ» </vt:lpstr>
      <vt:lpstr>Подготовка к песенному батлу</vt:lpstr>
      <vt:lpstr>«Музыка не просто развлечение, а важная часть самой жизни, жизни в целом и жизни каждого отдельного человека, , в том числе каждого школьника.»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личностных Универсальных учебных действий через занятия  внеурочной деятельности « Музыкальная студия»</dc:title>
  <dc:creator>Ученик</dc:creator>
  <cp:lastModifiedBy>Пользователь Windows</cp:lastModifiedBy>
  <cp:revision>10</cp:revision>
  <dcterms:created xsi:type="dcterms:W3CDTF">2021-10-18T10:59:26Z</dcterms:created>
  <dcterms:modified xsi:type="dcterms:W3CDTF">2021-10-20T15:53:32Z</dcterms:modified>
</cp:coreProperties>
</file>