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64" r:id="rId5"/>
    <p:sldId id="266" r:id="rId6"/>
    <p:sldId id="268" r:id="rId7"/>
    <p:sldId id="261" r:id="rId8"/>
    <p:sldId id="270" r:id="rId9"/>
    <p:sldId id="271" r:id="rId10"/>
    <p:sldId id="272" r:id="rId11"/>
    <p:sldId id="256" r:id="rId12"/>
    <p:sldId id="258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0;&#1076;&#1077;&#1086;%20&#1087;&#1088;&#1086;%20&#1086;&#1085;&#1083;&#1072;&#1081;&#1085;%20&#1082;&#1080;&#1085;&#1086;&#1090;&#1077;&#1072;&#1090;&#1088;%20&#1085;&#1086;&#1083;&#1100;%20&#1087;&#1083;&#1102;&#1089;.mp4" TargetMode="External"/><Relationship Id="rId2" Type="http://schemas.openxmlformats.org/officeDocument/2006/relationships/hyperlink" Target="https://zeroplus.t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&#1082;&#1080;&#1085;&#1086;&#1087;&#1077;&#1076;&#1072;&#1075;&#1086;&#1075;&#1080;&#1082;&#1072;.&#1088;&#1092;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Использование технологии «</a:t>
            </a:r>
            <a:r>
              <a:rPr lang="ru-RU" sz="4800" dirty="0" err="1" smtClean="0"/>
              <a:t>Кинопедагогика</a:t>
            </a:r>
            <a:r>
              <a:rPr lang="ru-RU" sz="4800" dirty="0" smtClean="0"/>
              <a:t>»</a:t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/>
              <a:t>Романова Светлана Сергеевна,</a:t>
            </a:r>
          </a:p>
          <a:p>
            <a:pPr algn="r"/>
            <a:r>
              <a:rPr lang="ru-RU" b="1" dirty="0" smtClean="0"/>
              <a:t>учитель начальных классов</a:t>
            </a:r>
          </a:p>
          <a:p>
            <a:pPr algn="r"/>
            <a:r>
              <a:rPr lang="ru-RU" b="1" dirty="0" smtClean="0"/>
              <a:t>МБОУ «ВОК» СП Школа № 121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МЕЖДУНАРОДНЫЙ </a:t>
            </a:r>
            <a:r>
              <a:rPr lang="ru-RU" b="1" dirty="0" smtClean="0"/>
              <a:t>ФОРУМ "КИНОПЕДАГОГИКА"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4032" t="12066" r="34422" b="12522"/>
          <a:stretch>
            <a:fillRect/>
          </a:stretch>
        </p:blipFill>
        <p:spPr bwMode="auto">
          <a:xfrm>
            <a:off x="2699792" y="1916832"/>
            <a:ext cx="3635896" cy="463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7674" r="21693"/>
          <a:stretch>
            <a:fillRect/>
          </a:stretch>
        </p:blipFill>
        <p:spPr bwMode="auto">
          <a:xfrm>
            <a:off x="467544" y="222454"/>
            <a:ext cx="8396098" cy="623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5323" r="22246" b="7674"/>
          <a:stretch>
            <a:fillRect/>
          </a:stretch>
        </p:blipFill>
        <p:spPr bwMode="auto">
          <a:xfrm>
            <a:off x="483113" y="476672"/>
            <a:ext cx="8218643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s://sun9-north.userapi.com/sun9-88/s/v1/ig2/BcfQgPjcjzVzZFAGVx-dTb_bQYYYPe8hMNE3wJJUECgUCJrOIP1PRf7j0RBU1p56kZuvk_1oriuUYEkcJhKep9Gu.jpg?size=1280x961&amp;quality=9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48644" cy="4691365"/>
          </a:xfrm>
          <a:prstGeom prst="rect">
            <a:avLst/>
          </a:prstGeom>
          <a:noFill/>
        </p:spPr>
      </p:pic>
      <p:pic>
        <p:nvPicPr>
          <p:cNvPr id="3074" name="Picture 2" descr="https://sun9-north.userapi.com/sun9-84/s/v1/ig2/LpFPRg5Y4MDWmpqPuZLpLuIrp_9yVpoVfiAmcWJIgPKYqjtzRqEk8vhha4ZuquRcgeCBZH-Jf700wPb4RsowyBZE.jpg?size=1280x961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92929"/>
            <a:ext cx="5148064" cy="3865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Кинопедагогика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направление в современном образовании, в частности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медиаобразовании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связанное с закономерностями, формами и методами воспитания человека экранными искусствами. Понятие употребляется в связке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киновоспитанием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кинопросвещением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Кинопедагогика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направлена на развитие аудиовизуальной культуры и навыков осмысленного просмотра, а также творческих навыков в создании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кинопроектов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Этюд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Экспликация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(от латинского «усиление»)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572000" y="2276872"/>
            <a:ext cx="341313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572000" y="4077072"/>
            <a:ext cx="341313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 «Этюд»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Анонс мультипликационного фильма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Акцент на социальных и нравственных проблемах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Приемы недосказанности, глубоких вопросов: «Как вы думаете, о чем этот фильм?»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Просмотр фильма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«Стоп-кадр»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«Лента вопросов»: Как дальше будут развиваться события?, А если бы…, Какие общечеловеческие качества рассматриваются в фильме?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«Экспликация»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066800"/>
            <a:ext cx="7886700" cy="53318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Коллаж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Эссе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Кластер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Семейный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альбом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Рецензия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Рекламный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плакат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Афиша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«Рефлексия» </a:t>
            </a:r>
            <a:r>
              <a:rPr lang="ru-RU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Вопросы:</a:t>
            </a:r>
          </a:p>
          <a:p>
            <a:pPr>
              <a:buFont typeface="Arial" charset="0"/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О чем заставил задуматься фильм?</a:t>
            </a:r>
          </a:p>
          <a:p>
            <a:pPr>
              <a:buFont typeface="Arial" charset="0"/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Какие коррективы можете внести в рецензию на фильм?</a:t>
            </a:r>
          </a:p>
          <a:p>
            <a:pPr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Что было самым грустным или трогательным в фильме?</a:t>
            </a:r>
          </a:p>
          <a:p>
            <a:pPr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К чему побуждает ?</a:t>
            </a:r>
          </a:p>
          <a:p>
            <a:pPr>
              <a:buFont typeface="Arial" charset="0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Кинопедагогики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Информационная насыщенность.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Кино имеет возможность влиять на то, как мы видим и понимаем мир.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Сильное эмоциональное воздействие на обучающихся.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Кино может управлять нами, показывать самих себя со стороны и приводить к переживанию широкого спектра эмоций.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Управление процессом восприятия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Кино помогает задуматься.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hlinkClick r:id="rId2"/>
              </a:rPr>
              <a:t> https://zeroplus.tv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Детский </a:t>
            </a:r>
            <a:r>
              <a:rPr lang="ru-RU" b="1" dirty="0" err="1" smtClean="0"/>
              <a:t>онлайн-кинотеатр</a:t>
            </a:r>
            <a:r>
              <a:rPr lang="ru-RU" b="1" dirty="0" smtClean="0"/>
              <a:t> «Ноль Плюс»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3" action="ppaction://hlinkfile"/>
              </a:rPr>
              <a:t>Видео про </a:t>
            </a:r>
            <a:r>
              <a:rPr lang="ru-RU" dirty="0" err="1" smtClean="0">
                <a:hlinkClick r:id="rId3" action="ppaction://hlinkfile"/>
              </a:rPr>
              <a:t>онлайн</a:t>
            </a:r>
            <a:r>
              <a:rPr lang="ru-RU" dirty="0" smtClean="0">
                <a:hlinkClick r:id="rId3" action="ppaction://hlinkfile"/>
              </a:rPr>
              <a:t> кинотеатр ноль плюс.mp4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15385" r="1398"/>
          <a:stretch>
            <a:fillRect/>
          </a:stretch>
        </p:blipFill>
        <p:spPr bwMode="auto">
          <a:xfrm>
            <a:off x="683568" y="2159647"/>
            <a:ext cx="7704856" cy="469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ru-RU" dirty="0" err="1" smtClean="0">
                <a:hlinkClick r:id="rId2"/>
              </a:rPr>
              <a:t>кинопедагогика.рф</a:t>
            </a:r>
            <a:r>
              <a:rPr lang="ru-RU" dirty="0" smtClean="0">
                <a:hlinkClick r:id="rId2"/>
              </a:rPr>
              <a:t>/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8964488" cy="4752528"/>
          </a:xfrm>
        </p:spPr>
        <p:txBody>
          <a:bodyPr>
            <a:normAutofit/>
          </a:bodyPr>
          <a:lstStyle/>
          <a:p>
            <a:r>
              <a:rPr lang="ru-RU" b="1" dirty="0" smtClean="0"/>
              <a:t>КОНКУРС ПЕДАГОГИЧЕСКОГО МАСТЕРСТВА "ЛУЧШИЙ КИНОПЕДАГОГ«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Конкурс на лучшие методические разработки в </a:t>
            </a:r>
            <a:r>
              <a:rPr lang="ru-RU" dirty="0" err="1" smtClean="0"/>
              <a:t>кинопедагогике</a:t>
            </a:r>
            <a:endParaRPr lang="ru-RU" dirty="0" smtClean="0"/>
          </a:p>
          <a:p>
            <a:r>
              <a:rPr lang="ru-RU" b="1" dirty="0" smtClean="0"/>
              <a:t>МЕЖДУНАРОДНАЯ КОНФЕРЕНЦИЯ</a:t>
            </a:r>
            <a:br>
              <a:rPr lang="ru-RU" b="1" dirty="0" smtClean="0"/>
            </a:br>
            <a:r>
              <a:rPr lang="ru-RU" b="1" dirty="0" smtClean="0"/>
              <a:t>ПО КИНОПЕДАГОГИКЕ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9046" t="21962" r="33397"/>
          <a:stretch>
            <a:fillRect/>
          </a:stretch>
        </p:blipFill>
        <p:spPr bwMode="auto">
          <a:xfrm>
            <a:off x="5436096" y="4178725"/>
            <a:ext cx="3707904" cy="267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266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Использование технологии «Кинопедагогика» </vt:lpstr>
      <vt:lpstr>Слайд 2</vt:lpstr>
      <vt:lpstr>Слайд 3</vt:lpstr>
      <vt:lpstr>Этап  «Этюд»</vt:lpstr>
      <vt:lpstr>Этап «Экспликация»  </vt:lpstr>
      <vt:lpstr>Этап «Рефлексия»  </vt:lpstr>
      <vt:lpstr>Особенности Кинопедагогики </vt:lpstr>
      <vt:lpstr>  https://zeroplus.tv  Детский онлайн-кинотеатр «Ноль Плюс»  </vt:lpstr>
      <vt:lpstr>https://кинопедагогика.рф/</vt:lpstr>
      <vt:lpstr> МЕЖДУНАРОДНЫЙ ФОРУМ "КИНОПЕДАГОГИКА" 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10</cp:revision>
  <dcterms:created xsi:type="dcterms:W3CDTF">2022-11-27T13:34:28Z</dcterms:created>
  <dcterms:modified xsi:type="dcterms:W3CDTF">2022-11-27T17:23:12Z</dcterms:modified>
</cp:coreProperties>
</file>