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41" r:id="rId5"/>
    <p:sldId id="347" r:id="rId6"/>
    <p:sldId id="342" r:id="rId7"/>
    <p:sldId id="343" r:id="rId8"/>
    <p:sldId id="344" r:id="rId9"/>
    <p:sldId id="346" r:id="rId10"/>
    <p:sldId id="331" r:id="rId11"/>
    <p:sldId id="348" r:id="rId12"/>
    <p:sldId id="349" r:id="rId13"/>
    <p:sldId id="350" r:id="rId14"/>
    <p:sldId id="351" r:id="rId15"/>
    <p:sldId id="352" r:id="rId16"/>
    <p:sldId id="332" r:id="rId17"/>
    <p:sldId id="345" r:id="rId18"/>
    <p:sldId id="35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B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474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71260111546487E-2"/>
                  <c:y val="9.469529861454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F0-45EC-8FFB-438BFCB8B56C}"/>
                </c:ext>
              </c:extLst>
            </c:dLbl>
            <c:dLbl>
              <c:idx val="1"/>
              <c:layout>
                <c:manualLayout>
                  <c:x val="-9.4039372384684405E-3"/>
                  <c:y val="-3.156509953818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F0-45EC-8FFB-438BFCB8B56C}"/>
                </c:ext>
              </c:extLst>
            </c:dLbl>
            <c:dLbl>
              <c:idx val="2"/>
              <c:layout>
                <c:manualLayout>
                  <c:x val="-6.2692914923122922E-3"/>
                  <c:y val="6.313019907636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F0-45EC-8FFB-438BFCB8B56C}"/>
                </c:ext>
              </c:extLst>
            </c:dLbl>
            <c:dLbl>
              <c:idx val="3"/>
              <c:layout>
                <c:manualLayout>
                  <c:x val="-1.4105905857702699E-2"/>
                  <c:y val="9.469529861454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F0-45EC-8FFB-438BFCB8B56C}"/>
                </c:ext>
              </c:extLst>
            </c:dLbl>
            <c:dLbl>
              <c:idx val="4"/>
              <c:layout>
                <c:manualLayout>
                  <c:x val="-1.5673228730780715E-2"/>
                  <c:y val="6.313019907636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F0-45EC-8FFB-438BFCB8B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МБОУ "ВОК"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72</c:v>
                </c:pt>
                <c:pt idx="2">
                  <c:v>39</c:v>
                </c:pt>
                <c:pt idx="3">
                  <c:v>33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0-45EC-8FFB-438BFCB8B5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МБОУ "ВОК"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99.7</c:v>
                </c:pt>
                <c:pt idx="2">
                  <c:v>99</c:v>
                </c:pt>
                <c:pt idx="3">
                  <c:v>100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0-45EC-8FFB-438BFCB8B5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6929149231229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0-45EC-8FFB-438BFCB8B56C}"/>
                </c:ext>
              </c:extLst>
            </c:dLbl>
            <c:dLbl>
              <c:idx val="1"/>
              <c:layout>
                <c:manualLayout>
                  <c:x val="1.0971260111546487E-2"/>
                  <c:y val="3.156509953818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F0-45EC-8FFB-438BFCB8B56C}"/>
                </c:ext>
              </c:extLst>
            </c:dLbl>
            <c:dLbl>
              <c:idx val="2"/>
              <c:layout>
                <c:manualLayout>
                  <c:x val="1.2538582984624553E-2"/>
                  <c:y val="-1.15737361298787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F0-45EC-8FFB-438BFCB8B56C}"/>
                </c:ext>
              </c:extLst>
            </c:dLbl>
            <c:dLbl>
              <c:idx val="3"/>
              <c:layout>
                <c:manualLayout>
                  <c:x val="1.7240551603858803E-2"/>
                  <c:y val="-6.313019907636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0-45EC-8FFB-438BFCB8B56C}"/>
                </c:ext>
              </c:extLst>
            </c:dLbl>
            <c:dLbl>
              <c:idx val="4"/>
              <c:layout>
                <c:manualLayout>
                  <c:x val="7.836614365390359E-3"/>
                  <c:y val="-3.1565099538181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F0-45EC-8FFB-438BFCB8B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МБОУ "ВОК"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3.4</c:v>
                </c:pt>
                <c:pt idx="1">
                  <c:v>3.9</c:v>
                </c:pt>
                <c:pt idx="2">
                  <c:v>3.3</c:v>
                </c:pt>
                <c:pt idx="3">
                  <c:v>3.4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0-45EC-8FFB-438BFCB8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01344"/>
        <c:axId val="72311552"/>
      </c:barChart>
      <c:catAx>
        <c:axId val="9260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11552"/>
        <c:crosses val="autoZero"/>
        <c:auto val="1"/>
        <c:lblAlgn val="ctr"/>
        <c:lblOffset val="100"/>
        <c:noMultiLvlLbl val="0"/>
      </c:catAx>
      <c:valAx>
        <c:axId val="723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260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83055462620039"/>
          <c:y val="5.4123458312072451E-2"/>
          <c:w val="0.2694674767545655"/>
          <c:h val="0.28570317224279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6B5B8-43B1-41C2-A5AE-9E40C883A96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C1D1B52-D566-4A06-80DA-D373ABE4347A}">
      <dgm:prSet phldrT="[Текст]"/>
      <dgm:spPr/>
      <dgm:t>
        <a:bodyPr/>
        <a:lstStyle/>
        <a:p>
          <a:pPr algn="ctr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ОБНОВЛЕННЫЕ</a:t>
          </a:r>
        </a:p>
      </dgm:t>
    </dgm:pt>
    <dgm:pt modelId="{2722D460-EC32-45C5-A3BB-1D2473193124}" type="parTrans" cxnId="{7C91CADE-6354-4328-9EF8-FD3A396C2E94}">
      <dgm:prSet/>
      <dgm:spPr/>
      <dgm:t>
        <a:bodyPr/>
        <a:lstStyle/>
        <a:p>
          <a:endParaRPr lang="ru-RU"/>
        </a:p>
      </dgm:t>
    </dgm:pt>
    <dgm:pt modelId="{4CC944F5-0300-4AE7-8B43-A5D8C944486E}" type="sibTrans" cxnId="{7C91CADE-6354-4328-9EF8-FD3A396C2E94}">
      <dgm:prSet/>
      <dgm:spPr/>
      <dgm:t>
        <a:bodyPr/>
        <a:lstStyle/>
        <a:p>
          <a:endParaRPr lang="ru-RU"/>
        </a:p>
      </dgm:t>
    </dgm:pt>
    <dgm:pt modelId="{42000C1D-94E5-44BB-8003-331F526032F1}">
      <dgm:prSet phldrT="[Текст]"/>
      <dgm:spPr/>
      <dgm:t>
        <a:bodyPr/>
        <a:lstStyle/>
        <a:p>
          <a:pPr algn="ctr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ДЕТАЛИЗИРОВАНЫ И КОНКРЕТИЗИРОВАНЫ ТРЕБОВАНИЯ К РЕЗУЛЬТАТАМ </a:t>
          </a:r>
        </a:p>
      </dgm:t>
    </dgm:pt>
    <dgm:pt modelId="{F7E3FBE6-56AF-4F0D-8B3D-02C0807A5734}" type="parTrans" cxnId="{6B9CAB3F-82FA-4A77-85F4-7D31B8003B70}">
      <dgm:prSet/>
      <dgm:spPr/>
      <dgm:t>
        <a:bodyPr/>
        <a:lstStyle/>
        <a:p>
          <a:endParaRPr lang="ru-RU"/>
        </a:p>
      </dgm:t>
    </dgm:pt>
    <dgm:pt modelId="{2A2F328E-5CDA-4B02-B44C-6F1934ACC1A5}" type="sibTrans" cxnId="{6B9CAB3F-82FA-4A77-85F4-7D31B8003B70}">
      <dgm:prSet/>
      <dgm:spPr/>
      <dgm:t>
        <a:bodyPr/>
        <a:lstStyle/>
        <a:p>
          <a:endParaRPr lang="ru-RU"/>
        </a:p>
      </dgm:t>
    </dgm:pt>
    <dgm:pt modelId="{7C9AD798-FF33-47E8-A3BB-899FBEC92F68}">
      <dgm:prSet phldrT="[Текст]"/>
      <dgm:spPr/>
      <dgm:t>
        <a:bodyPr/>
        <a:lstStyle/>
        <a:p>
          <a:pPr algn="ctr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ПЛАНИРУЕМЫ РЕЗУЛЬТАТЫ ПО КЛАССАМ (ГОДАМ ОБУЧЕНИЯ)</a:t>
          </a:r>
        </a:p>
      </dgm:t>
    </dgm:pt>
    <dgm:pt modelId="{ED5D159A-1BED-4387-A5CB-71C36A2196D8}" type="parTrans" cxnId="{7C0AAFDF-9941-4308-9AC2-D4DE94DF631C}">
      <dgm:prSet/>
      <dgm:spPr/>
      <dgm:t>
        <a:bodyPr/>
        <a:lstStyle/>
        <a:p>
          <a:endParaRPr lang="ru-RU"/>
        </a:p>
      </dgm:t>
    </dgm:pt>
    <dgm:pt modelId="{2132E57B-3A4D-4F8D-88AD-A0D63297B76D}" type="sibTrans" cxnId="{7C0AAFDF-9941-4308-9AC2-D4DE94DF631C}">
      <dgm:prSet/>
      <dgm:spPr/>
      <dgm:t>
        <a:bodyPr/>
        <a:lstStyle/>
        <a:p>
          <a:endParaRPr lang="ru-RU"/>
        </a:p>
      </dgm:t>
    </dgm:pt>
    <dgm:pt modelId="{D0110B9C-D13C-4A75-A66C-FDC6C9169F74}">
      <dgm:prSet phldrT="[Текст]"/>
      <dgm:spPr/>
      <dgm:t>
        <a:bodyPr/>
        <a:lstStyle/>
        <a:p>
          <a:pPr algn="ctr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ТЕМАТИЧЕСКИЕ ПЛАНИРУЕМЫЕ РЕЗУЛЬТАТЫ (КЭС)</a:t>
          </a:r>
        </a:p>
      </dgm:t>
    </dgm:pt>
    <dgm:pt modelId="{FE9B810C-D7AA-47C4-8F9B-A0803AF1E6B2}" type="parTrans" cxnId="{BDDEFBC6-7A09-4F3B-8110-BD55F36C1A3F}">
      <dgm:prSet/>
      <dgm:spPr/>
      <dgm:t>
        <a:bodyPr/>
        <a:lstStyle/>
        <a:p>
          <a:endParaRPr lang="ru-RU"/>
        </a:p>
      </dgm:t>
    </dgm:pt>
    <dgm:pt modelId="{D993E520-C224-4573-8831-88A0B976AE93}" type="sibTrans" cxnId="{BDDEFBC6-7A09-4F3B-8110-BD55F36C1A3F}">
      <dgm:prSet/>
      <dgm:spPr/>
      <dgm:t>
        <a:bodyPr/>
        <a:lstStyle/>
        <a:p>
          <a:endParaRPr lang="ru-RU"/>
        </a:p>
      </dgm:t>
    </dgm:pt>
    <dgm:pt modelId="{2E71AE05-20A1-4B39-AE83-BF288A053C1B}">
      <dgm:prSet phldrT="[Текст]"/>
      <dgm:spPr/>
      <dgm:t>
        <a:bodyPr/>
        <a:lstStyle/>
        <a:p>
          <a:pPr algn="ctr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ЗАДАНИЯ ДЛЯ ФОРМИРОВАНИЯ И ОЦЕНКИ ПЛАНИРУЕМЫХ РЕЗУЛЬТАТОВ</a:t>
          </a:r>
        </a:p>
      </dgm:t>
    </dgm:pt>
    <dgm:pt modelId="{886609F1-3026-4CBB-80D4-72A310A12335}" type="parTrans" cxnId="{CAD7E375-4038-418B-8AB9-6FA2CD76A461}">
      <dgm:prSet/>
      <dgm:spPr/>
      <dgm:t>
        <a:bodyPr/>
        <a:lstStyle/>
        <a:p>
          <a:endParaRPr lang="ru-RU"/>
        </a:p>
      </dgm:t>
    </dgm:pt>
    <dgm:pt modelId="{82623F6F-206F-45EE-9247-ACCB80D76993}" type="sibTrans" cxnId="{CAD7E375-4038-418B-8AB9-6FA2CD76A461}">
      <dgm:prSet/>
      <dgm:spPr/>
      <dgm:t>
        <a:bodyPr/>
        <a:lstStyle/>
        <a:p>
          <a:endParaRPr lang="ru-RU"/>
        </a:p>
      </dgm:t>
    </dgm:pt>
    <dgm:pt modelId="{6670015F-B1E9-4926-9697-0919D5748D23}" type="pres">
      <dgm:prSet presAssocID="{7A86B5B8-43B1-41C2-A5AE-9E40C883A961}" presName="linearFlow" presStyleCnt="0">
        <dgm:presLayoutVars>
          <dgm:resizeHandles val="exact"/>
        </dgm:presLayoutVars>
      </dgm:prSet>
      <dgm:spPr/>
    </dgm:pt>
    <dgm:pt modelId="{1181931A-2B82-4000-85B0-056AA39AC84C}" type="pres">
      <dgm:prSet presAssocID="{8C1D1B52-D566-4A06-80DA-D373ABE4347A}" presName="node" presStyleLbl="node1" presStyleIdx="0" presStyleCnt="4">
        <dgm:presLayoutVars>
          <dgm:bulletEnabled val="1"/>
        </dgm:presLayoutVars>
      </dgm:prSet>
      <dgm:spPr/>
    </dgm:pt>
    <dgm:pt modelId="{4B34EFB8-D4F1-40F7-BC38-2E37921085A3}" type="pres">
      <dgm:prSet presAssocID="{4CC944F5-0300-4AE7-8B43-A5D8C944486E}" presName="sibTrans" presStyleLbl="sibTrans2D1" presStyleIdx="0" presStyleCnt="3"/>
      <dgm:spPr/>
    </dgm:pt>
    <dgm:pt modelId="{43CDF8FB-7967-43A5-80F5-DF75DFDB7A2F}" type="pres">
      <dgm:prSet presAssocID="{4CC944F5-0300-4AE7-8B43-A5D8C944486E}" presName="connectorText" presStyleLbl="sibTrans2D1" presStyleIdx="0" presStyleCnt="3"/>
      <dgm:spPr/>
    </dgm:pt>
    <dgm:pt modelId="{D2FFF62C-0150-4F8B-BC29-3583DCA0D5BF}" type="pres">
      <dgm:prSet presAssocID="{7C9AD798-FF33-47E8-A3BB-899FBEC92F68}" presName="node" presStyleLbl="node1" presStyleIdx="1" presStyleCnt="4">
        <dgm:presLayoutVars>
          <dgm:bulletEnabled val="1"/>
        </dgm:presLayoutVars>
      </dgm:prSet>
      <dgm:spPr/>
    </dgm:pt>
    <dgm:pt modelId="{A80ED415-5659-4C5B-90F0-50E563F94F7F}" type="pres">
      <dgm:prSet presAssocID="{2132E57B-3A4D-4F8D-88AD-A0D63297B76D}" presName="sibTrans" presStyleLbl="sibTrans2D1" presStyleIdx="1" presStyleCnt="3"/>
      <dgm:spPr/>
    </dgm:pt>
    <dgm:pt modelId="{9F9562A9-55F6-4C3E-B1A7-83D0F18104B9}" type="pres">
      <dgm:prSet presAssocID="{2132E57B-3A4D-4F8D-88AD-A0D63297B76D}" presName="connectorText" presStyleLbl="sibTrans2D1" presStyleIdx="1" presStyleCnt="3"/>
      <dgm:spPr/>
    </dgm:pt>
    <dgm:pt modelId="{B7810C6F-B6FE-4227-AA0F-FCE7E44B8DF2}" type="pres">
      <dgm:prSet presAssocID="{D0110B9C-D13C-4A75-A66C-FDC6C9169F74}" presName="node" presStyleLbl="node1" presStyleIdx="2" presStyleCnt="4">
        <dgm:presLayoutVars>
          <dgm:bulletEnabled val="1"/>
        </dgm:presLayoutVars>
      </dgm:prSet>
      <dgm:spPr/>
    </dgm:pt>
    <dgm:pt modelId="{58876F0E-9218-452C-B5ED-789944667E29}" type="pres">
      <dgm:prSet presAssocID="{D993E520-C224-4573-8831-88A0B976AE93}" presName="sibTrans" presStyleLbl="sibTrans2D1" presStyleIdx="2" presStyleCnt="3"/>
      <dgm:spPr/>
    </dgm:pt>
    <dgm:pt modelId="{EF1800EC-DEE3-4216-B8D6-36FB638CA6AD}" type="pres">
      <dgm:prSet presAssocID="{D993E520-C224-4573-8831-88A0B976AE93}" presName="connectorText" presStyleLbl="sibTrans2D1" presStyleIdx="2" presStyleCnt="3"/>
      <dgm:spPr/>
    </dgm:pt>
    <dgm:pt modelId="{4E0C06AA-0CA4-4AC1-963E-DC3AF8F84D56}" type="pres">
      <dgm:prSet presAssocID="{2E71AE05-20A1-4B39-AE83-BF288A053C1B}" presName="node" presStyleLbl="node1" presStyleIdx="3" presStyleCnt="4">
        <dgm:presLayoutVars>
          <dgm:bulletEnabled val="1"/>
        </dgm:presLayoutVars>
      </dgm:prSet>
      <dgm:spPr/>
    </dgm:pt>
  </dgm:ptLst>
  <dgm:cxnLst>
    <dgm:cxn modelId="{93EBF804-6703-4A6C-A064-4E9F6F317A6B}" type="presOf" srcId="{8C1D1B52-D566-4A06-80DA-D373ABE4347A}" destId="{1181931A-2B82-4000-85B0-056AA39AC84C}" srcOrd="0" destOrd="0" presId="urn:microsoft.com/office/officeart/2005/8/layout/process2"/>
    <dgm:cxn modelId="{520A6A08-3F66-4479-8B4E-BCD3BE85759F}" type="presOf" srcId="{42000C1D-94E5-44BB-8003-331F526032F1}" destId="{1181931A-2B82-4000-85B0-056AA39AC84C}" srcOrd="0" destOrd="1" presId="urn:microsoft.com/office/officeart/2005/8/layout/process2"/>
    <dgm:cxn modelId="{E5D6A719-4503-4AD6-B76E-722E0FC0DB4F}" type="presOf" srcId="{2E71AE05-20A1-4B39-AE83-BF288A053C1B}" destId="{4E0C06AA-0CA4-4AC1-963E-DC3AF8F84D56}" srcOrd="0" destOrd="0" presId="urn:microsoft.com/office/officeart/2005/8/layout/process2"/>
    <dgm:cxn modelId="{6B9CAB3F-82FA-4A77-85F4-7D31B8003B70}" srcId="{8C1D1B52-D566-4A06-80DA-D373ABE4347A}" destId="{42000C1D-94E5-44BB-8003-331F526032F1}" srcOrd="0" destOrd="0" parTransId="{F7E3FBE6-56AF-4F0D-8B3D-02C0807A5734}" sibTransId="{2A2F328E-5CDA-4B02-B44C-6F1934ACC1A5}"/>
    <dgm:cxn modelId="{11B18A4F-10EE-45D8-9ABC-A9EA58AF3630}" type="presOf" srcId="{7A86B5B8-43B1-41C2-A5AE-9E40C883A961}" destId="{6670015F-B1E9-4926-9697-0919D5748D23}" srcOrd="0" destOrd="0" presId="urn:microsoft.com/office/officeart/2005/8/layout/process2"/>
    <dgm:cxn modelId="{CAD7E375-4038-418B-8AB9-6FA2CD76A461}" srcId="{7A86B5B8-43B1-41C2-A5AE-9E40C883A961}" destId="{2E71AE05-20A1-4B39-AE83-BF288A053C1B}" srcOrd="3" destOrd="0" parTransId="{886609F1-3026-4CBB-80D4-72A310A12335}" sibTransId="{82623F6F-206F-45EE-9247-ACCB80D76993}"/>
    <dgm:cxn modelId="{2830FE76-5A63-4530-8C25-1811EF0079B8}" type="presOf" srcId="{4CC944F5-0300-4AE7-8B43-A5D8C944486E}" destId="{4B34EFB8-D4F1-40F7-BC38-2E37921085A3}" srcOrd="0" destOrd="0" presId="urn:microsoft.com/office/officeart/2005/8/layout/process2"/>
    <dgm:cxn modelId="{D09E367D-DF69-4DAC-8728-AD0FDE39F69E}" type="presOf" srcId="{2132E57B-3A4D-4F8D-88AD-A0D63297B76D}" destId="{9F9562A9-55F6-4C3E-B1A7-83D0F18104B9}" srcOrd="1" destOrd="0" presId="urn:microsoft.com/office/officeart/2005/8/layout/process2"/>
    <dgm:cxn modelId="{DF01F67E-D104-4500-954E-FE93E773F393}" type="presOf" srcId="{2132E57B-3A4D-4F8D-88AD-A0D63297B76D}" destId="{A80ED415-5659-4C5B-90F0-50E563F94F7F}" srcOrd="0" destOrd="0" presId="urn:microsoft.com/office/officeart/2005/8/layout/process2"/>
    <dgm:cxn modelId="{5F9980A7-6DCE-45D6-9300-3CDB0A354640}" type="presOf" srcId="{7C9AD798-FF33-47E8-A3BB-899FBEC92F68}" destId="{D2FFF62C-0150-4F8B-BC29-3583DCA0D5BF}" srcOrd="0" destOrd="0" presId="urn:microsoft.com/office/officeart/2005/8/layout/process2"/>
    <dgm:cxn modelId="{07A643AF-5A6D-41D4-9004-D1996132A3CD}" type="presOf" srcId="{D993E520-C224-4573-8831-88A0B976AE93}" destId="{EF1800EC-DEE3-4216-B8D6-36FB638CA6AD}" srcOrd="1" destOrd="0" presId="urn:microsoft.com/office/officeart/2005/8/layout/process2"/>
    <dgm:cxn modelId="{BDDEFBC6-7A09-4F3B-8110-BD55F36C1A3F}" srcId="{7A86B5B8-43B1-41C2-A5AE-9E40C883A961}" destId="{D0110B9C-D13C-4A75-A66C-FDC6C9169F74}" srcOrd="2" destOrd="0" parTransId="{FE9B810C-D7AA-47C4-8F9B-A0803AF1E6B2}" sibTransId="{D993E520-C224-4573-8831-88A0B976AE93}"/>
    <dgm:cxn modelId="{DB608BD8-13D5-41ED-84D0-B79F9C3EE01A}" type="presOf" srcId="{4CC944F5-0300-4AE7-8B43-A5D8C944486E}" destId="{43CDF8FB-7967-43A5-80F5-DF75DFDB7A2F}" srcOrd="1" destOrd="0" presId="urn:microsoft.com/office/officeart/2005/8/layout/process2"/>
    <dgm:cxn modelId="{7C91CADE-6354-4328-9EF8-FD3A396C2E94}" srcId="{7A86B5B8-43B1-41C2-A5AE-9E40C883A961}" destId="{8C1D1B52-D566-4A06-80DA-D373ABE4347A}" srcOrd="0" destOrd="0" parTransId="{2722D460-EC32-45C5-A3BB-1D2473193124}" sibTransId="{4CC944F5-0300-4AE7-8B43-A5D8C944486E}"/>
    <dgm:cxn modelId="{7C0AAFDF-9941-4308-9AC2-D4DE94DF631C}" srcId="{7A86B5B8-43B1-41C2-A5AE-9E40C883A961}" destId="{7C9AD798-FF33-47E8-A3BB-899FBEC92F68}" srcOrd="1" destOrd="0" parTransId="{ED5D159A-1BED-4387-A5CB-71C36A2196D8}" sibTransId="{2132E57B-3A4D-4F8D-88AD-A0D63297B76D}"/>
    <dgm:cxn modelId="{D4B44FF1-C4C3-45C7-893B-A551994E17A8}" type="presOf" srcId="{D0110B9C-D13C-4A75-A66C-FDC6C9169F74}" destId="{B7810C6F-B6FE-4227-AA0F-FCE7E44B8DF2}" srcOrd="0" destOrd="0" presId="urn:microsoft.com/office/officeart/2005/8/layout/process2"/>
    <dgm:cxn modelId="{E61583F1-EDB4-46FB-B4AE-3F1791EE3F80}" type="presOf" srcId="{D993E520-C224-4573-8831-88A0B976AE93}" destId="{58876F0E-9218-452C-B5ED-789944667E29}" srcOrd="0" destOrd="0" presId="urn:microsoft.com/office/officeart/2005/8/layout/process2"/>
    <dgm:cxn modelId="{92ECA065-ED54-4758-A739-D6A0F05BBC7D}" type="presParOf" srcId="{6670015F-B1E9-4926-9697-0919D5748D23}" destId="{1181931A-2B82-4000-85B0-056AA39AC84C}" srcOrd="0" destOrd="0" presId="urn:microsoft.com/office/officeart/2005/8/layout/process2"/>
    <dgm:cxn modelId="{27B82B41-FB0A-478B-868A-5B973483FD40}" type="presParOf" srcId="{6670015F-B1E9-4926-9697-0919D5748D23}" destId="{4B34EFB8-D4F1-40F7-BC38-2E37921085A3}" srcOrd="1" destOrd="0" presId="urn:microsoft.com/office/officeart/2005/8/layout/process2"/>
    <dgm:cxn modelId="{71502A39-D710-42D3-A32F-AABEBA4DC6A1}" type="presParOf" srcId="{4B34EFB8-D4F1-40F7-BC38-2E37921085A3}" destId="{43CDF8FB-7967-43A5-80F5-DF75DFDB7A2F}" srcOrd="0" destOrd="0" presId="urn:microsoft.com/office/officeart/2005/8/layout/process2"/>
    <dgm:cxn modelId="{511E16BA-AF8C-40D6-876E-900765A7F558}" type="presParOf" srcId="{6670015F-B1E9-4926-9697-0919D5748D23}" destId="{D2FFF62C-0150-4F8B-BC29-3583DCA0D5BF}" srcOrd="2" destOrd="0" presId="urn:microsoft.com/office/officeart/2005/8/layout/process2"/>
    <dgm:cxn modelId="{B30096C9-59E8-474F-BC39-FF5F560F5EA9}" type="presParOf" srcId="{6670015F-B1E9-4926-9697-0919D5748D23}" destId="{A80ED415-5659-4C5B-90F0-50E563F94F7F}" srcOrd="3" destOrd="0" presId="urn:microsoft.com/office/officeart/2005/8/layout/process2"/>
    <dgm:cxn modelId="{D61FE280-C2F3-4C74-96FC-AFAEB8DAD03F}" type="presParOf" srcId="{A80ED415-5659-4C5B-90F0-50E563F94F7F}" destId="{9F9562A9-55F6-4C3E-B1A7-83D0F18104B9}" srcOrd="0" destOrd="0" presId="urn:microsoft.com/office/officeart/2005/8/layout/process2"/>
    <dgm:cxn modelId="{9BF3DDC6-6115-4818-BCF5-2F24D01FE27E}" type="presParOf" srcId="{6670015F-B1E9-4926-9697-0919D5748D23}" destId="{B7810C6F-B6FE-4227-AA0F-FCE7E44B8DF2}" srcOrd="4" destOrd="0" presId="urn:microsoft.com/office/officeart/2005/8/layout/process2"/>
    <dgm:cxn modelId="{7BDD60DC-10E8-4EC1-99C4-EA4E9B5925E0}" type="presParOf" srcId="{6670015F-B1E9-4926-9697-0919D5748D23}" destId="{58876F0E-9218-452C-B5ED-789944667E29}" srcOrd="5" destOrd="0" presId="urn:microsoft.com/office/officeart/2005/8/layout/process2"/>
    <dgm:cxn modelId="{18604A25-1572-4D76-A28B-CDCC0334F399}" type="presParOf" srcId="{58876F0E-9218-452C-B5ED-789944667E29}" destId="{EF1800EC-DEE3-4216-B8D6-36FB638CA6AD}" srcOrd="0" destOrd="0" presId="urn:microsoft.com/office/officeart/2005/8/layout/process2"/>
    <dgm:cxn modelId="{3E714171-3A24-4A82-88C3-6F373D1E619C}" type="presParOf" srcId="{6670015F-B1E9-4926-9697-0919D5748D23}" destId="{4E0C06AA-0CA4-4AC1-963E-DC3AF8F84D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C1ADF-82E7-4BA8-94E9-CFA829EE872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AC44248-B9F6-4E1A-ABF0-DBA2BD5202F5}">
      <dgm:prSet phldrT="[Текст]" custT="1"/>
      <dgm:spPr/>
      <dgm:t>
        <a:bodyPr/>
        <a:lstStyle/>
        <a:p>
          <a:pPr algn="ctr"/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СИСТЕМНО-ДЕЯТЕЛЬНОСТНЫЙ ПОДХОД - ОСНОВА ОРГАНИЗАЦИИ ОБРАЗОВАТЕЛЬНОЙ ДЕЯТЕЛЬНОСТИ ОБУЧАЮЩИХСЯ В СООТВЕТСТВИИ С ТРЕБОВАНИЯМИ ОБНОВЛЕННЫХ ФГОС</a:t>
          </a:r>
        </a:p>
      </dgm:t>
    </dgm:pt>
    <dgm:pt modelId="{F4379A5B-E57B-49F8-B56B-98A3503DD41C}" type="parTrans" cxnId="{6EA3F1F9-E8FC-402D-B71A-03BC0658BA32}">
      <dgm:prSet/>
      <dgm:spPr/>
      <dgm:t>
        <a:bodyPr/>
        <a:lstStyle/>
        <a:p>
          <a:endParaRPr lang="ru-RU"/>
        </a:p>
      </dgm:t>
    </dgm:pt>
    <dgm:pt modelId="{B95A5D81-2FE8-4E0E-9469-EC81913FF975}" type="sibTrans" cxnId="{6EA3F1F9-E8FC-402D-B71A-03BC0658BA32}">
      <dgm:prSet/>
      <dgm:spPr/>
      <dgm:t>
        <a:bodyPr/>
        <a:lstStyle/>
        <a:p>
          <a:endParaRPr lang="ru-RU"/>
        </a:p>
      </dgm:t>
    </dgm:pt>
    <dgm:pt modelId="{4F57D90A-2026-4D7B-8CFF-E6CF7D66393A}">
      <dgm:prSet phldrT="[Текст]" custT="1"/>
      <dgm:spPr/>
      <dgm:t>
        <a:bodyPr/>
        <a:lstStyle/>
        <a:p>
          <a:pPr algn="ctr"/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 РЕЗУЛЬТАТЫ – ЦЕННОСТИ И МОТИВАЦИЯ</a:t>
          </a:r>
        </a:p>
      </dgm:t>
    </dgm:pt>
    <dgm:pt modelId="{D3872E06-D48F-42FE-B7E0-7011299CBE8F}" type="parTrans" cxnId="{E3DA4AF9-D097-4761-B7C9-2E0D6EB6AD42}">
      <dgm:prSet/>
      <dgm:spPr/>
      <dgm:t>
        <a:bodyPr/>
        <a:lstStyle/>
        <a:p>
          <a:endParaRPr lang="ru-RU"/>
        </a:p>
      </dgm:t>
    </dgm:pt>
    <dgm:pt modelId="{AFBF1890-902B-4DD4-9832-EAA4BE49FF52}" type="sibTrans" cxnId="{E3DA4AF9-D097-4761-B7C9-2E0D6EB6AD42}">
      <dgm:prSet/>
      <dgm:spPr/>
      <dgm:t>
        <a:bodyPr/>
        <a:lstStyle/>
        <a:p>
          <a:endParaRPr lang="ru-RU"/>
        </a:p>
      </dgm:t>
    </dgm:pt>
    <dgm:pt modelId="{E5B2B5D9-0599-4D85-8C4C-A198D102B105}">
      <dgm:prSet custT="1"/>
      <dgm:spPr/>
      <dgm:t>
        <a:bodyPr/>
        <a:lstStyle/>
        <a:p>
          <a:pPr algn="ctr"/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МЕТАПРЕДМЕТНЫЕ РЕЗУЛЬТАТЫ (УУД: познавательные, коммуникативные, регулятивные)  – ФУНКЦИОНАЛЬНАЯ ГРАМОТНОСТЬ</a:t>
          </a:r>
        </a:p>
      </dgm:t>
    </dgm:pt>
    <dgm:pt modelId="{0CAF43BA-84C8-450A-9FB1-35DA59EDA364}" type="parTrans" cxnId="{60CA36F3-EDA8-4F50-BE2C-40E7EA00A19C}">
      <dgm:prSet/>
      <dgm:spPr/>
      <dgm:t>
        <a:bodyPr/>
        <a:lstStyle/>
        <a:p>
          <a:endParaRPr lang="ru-RU"/>
        </a:p>
      </dgm:t>
    </dgm:pt>
    <dgm:pt modelId="{1F5E7DDA-7A8A-4FA3-9FE2-FD0F4F704499}" type="sibTrans" cxnId="{60CA36F3-EDA8-4F50-BE2C-40E7EA00A19C}">
      <dgm:prSet/>
      <dgm:spPr/>
      <dgm:t>
        <a:bodyPr/>
        <a:lstStyle/>
        <a:p>
          <a:endParaRPr lang="ru-RU"/>
        </a:p>
      </dgm:t>
    </dgm:pt>
    <dgm:pt modelId="{5AD9DE26-B00A-425B-B2B6-45042957C5D8}">
      <dgm:prSet custT="1"/>
      <dgm:spPr/>
      <dgm:t>
        <a:bodyPr/>
        <a:lstStyle/>
        <a:p>
          <a:pPr algn="ctr"/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ПРЕДМЕТНЫЕ РЕЗУЛЬТАТЫ – КОНКРЕТИЗАЦИЯ И СИСТЕМАТИЗАЦИЯ (КЭС)</a:t>
          </a:r>
        </a:p>
      </dgm:t>
    </dgm:pt>
    <dgm:pt modelId="{9F0984C4-0BA3-4EFE-AFB3-387767752DFF}" type="parTrans" cxnId="{EE08C1A6-BDA9-4940-8BF1-3B5B6FE312C1}">
      <dgm:prSet/>
      <dgm:spPr/>
      <dgm:t>
        <a:bodyPr/>
        <a:lstStyle/>
        <a:p>
          <a:endParaRPr lang="ru-RU"/>
        </a:p>
      </dgm:t>
    </dgm:pt>
    <dgm:pt modelId="{2152B896-648D-4D2E-812D-A44232C90EEF}" type="sibTrans" cxnId="{EE08C1A6-BDA9-4940-8BF1-3B5B6FE312C1}">
      <dgm:prSet/>
      <dgm:spPr/>
      <dgm:t>
        <a:bodyPr/>
        <a:lstStyle/>
        <a:p>
          <a:endParaRPr lang="ru-RU"/>
        </a:p>
      </dgm:t>
    </dgm:pt>
    <dgm:pt modelId="{6D4A1C27-8251-4E16-A3B3-854A0C77C05B}" type="pres">
      <dgm:prSet presAssocID="{260C1ADF-82E7-4BA8-94E9-CFA829EE872C}" presName="linear" presStyleCnt="0">
        <dgm:presLayoutVars>
          <dgm:dir/>
          <dgm:animLvl val="lvl"/>
          <dgm:resizeHandles val="exact"/>
        </dgm:presLayoutVars>
      </dgm:prSet>
      <dgm:spPr/>
    </dgm:pt>
    <dgm:pt modelId="{52978E0F-C0E7-4B64-A1C2-0CD600A24701}" type="pres">
      <dgm:prSet presAssocID="{7AC44248-B9F6-4E1A-ABF0-DBA2BD5202F5}" presName="parentLin" presStyleCnt="0"/>
      <dgm:spPr/>
    </dgm:pt>
    <dgm:pt modelId="{3679178D-F1D9-4BA2-AF49-054A611F684B}" type="pres">
      <dgm:prSet presAssocID="{7AC44248-B9F6-4E1A-ABF0-DBA2BD5202F5}" presName="parentLeftMargin" presStyleLbl="node1" presStyleIdx="0" presStyleCnt="4"/>
      <dgm:spPr/>
    </dgm:pt>
    <dgm:pt modelId="{0C7EAE52-7617-4CE8-A593-922DA93AE88C}" type="pres">
      <dgm:prSet presAssocID="{7AC44248-B9F6-4E1A-ABF0-DBA2BD5202F5}" presName="parentText" presStyleLbl="node1" presStyleIdx="0" presStyleCnt="4" custScaleX="142997" custScaleY="447677">
        <dgm:presLayoutVars>
          <dgm:chMax val="0"/>
          <dgm:bulletEnabled val="1"/>
        </dgm:presLayoutVars>
      </dgm:prSet>
      <dgm:spPr/>
    </dgm:pt>
    <dgm:pt modelId="{910CBD89-A39C-435C-B9FA-1F958CEBBA53}" type="pres">
      <dgm:prSet presAssocID="{7AC44248-B9F6-4E1A-ABF0-DBA2BD5202F5}" presName="negativeSpace" presStyleCnt="0"/>
      <dgm:spPr/>
    </dgm:pt>
    <dgm:pt modelId="{44E14EAA-6598-4168-B087-95063369DD10}" type="pres">
      <dgm:prSet presAssocID="{7AC44248-B9F6-4E1A-ABF0-DBA2BD5202F5}" presName="childText" presStyleLbl="conFgAcc1" presStyleIdx="0" presStyleCnt="4">
        <dgm:presLayoutVars>
          <dgm:bulletEnabled val="1"/>
        </dgm:presLayoutVars>
      </dgm:prSet>
      <dgm:spPr/>
    </dgm:pt>
    <dgm:pt modelId="{5E26B93B-E8F2-417C-8160-55D368DD41A0}" type="pres">
      <dgm:prSet presAssocID="{B95A5D81-2FE8-4E0E-9469-EC81913FF975}" presName="spaceBetweenRectangles" presStyleCnt="0"/>
      <dgm:spPr/>
    </dgm:pt>
    <dgm:pt modelId="{79CD725C-C70A-463B-8598-F17AC28F5BF9}" type="pres">
      <dgm:prSet presAssocID="{4F57D90A-2026-4D7B-8CFF-E6CF7D66393A}" presName="parentLin" presStyleCnt="0"/>
      <dgm:spPr/>
    </dgm:pt>
    <dgm:pt modelId="{B8D731B7-4A62-4AED-9DD6-BA43FF7D6A38}" type="pres">
      <dgm:prSet presAssocID="{4F57D90A-2026-4D7B-8CFF-E6CF7D66393A}" presName="parentLeftMargin" presStyleLbl="node1" presStyleIdx="0" presStyleCnt="4"/>
      <dgm:spPr/>
    </dgm:pt>
    <dgm:pt modelId="{A5B43E1B-331A-4E22-831E-2BC036A631F9}" type="pres">
      <dgm:prSet presAssocID="{4F57D90A-2026-4D7B-8CFF-E6CF7D66393A}" presName="parentText" presStyleLbl="node1" presStyleIdx="1" presStyleCnt="4" custScaleX="135037" custScaleY="182832">
        <dgm:presLayoutVars>
          <dgm:chMax val="0"/>
          <dgm:bulletEnabled val="1"/>
        </dgm:presLayoutVars>
      </dgm:prSet>
      <dgm:spPr/>
    </dgm:pt>
    <dgm:pt modelId="{D0BA3068-0E1D-4E15-98AF-FCCC481BF3B3}" type="pres">
      <dgm:prSet presAssocID="{4F57D90A-2026-4D7B-8CFF-E6CF7D66393A}" presName="negativeSpace" presStyleCnt="0"/>
      <dgm:spPr/>
    </dgm:pt>
    <dgm:pt modelId="{CF0322D2-C25C-4259-A78D-7D05276B5B49}" type="pres">
      <dgm:prSet presAssocID="{4F57D90A-2026-4D7B-8CFF-E6CF7D66393A}" presName="childText" presStyleLbl="conFgAcc1" presStyleIdx="1" presStyleCnt="4">
        <dgm:presLayoutVars>
          <dgm:bulletEnabled val="1"/>
        </dgm:presLayoutVars>
      </dgm:prSet>
      <dgm:spPr/>
    </dgm:pt>
    <dgm:pt modelId="{9A75F8EA-4728-4EDC-8BEF-C3F32AC05141}" type="pres">
      <dgm:prSet presAssocID="{AFBF1890-902B-4DD4-9832-EAA4BE49FF52}" presName="spaceBetweenRectangles" presStyleCnt="0"/>
      <dgm:spPr/>
    </dgm:pt>
    <dgm:pt modelId="{0565B87A-6596-4E49-9D08-91922B813DDF}" type="pres">
      <dgm:prSet presAssocID="{E5B2B5D9-0599-4D85-8C4C-A198D102B105}" presName="parentLin" presStyleCnt="0"/>
      <dgm:spPr/>
    </dgm:pt>
    <dgm:pt modelId="{77399A88-D112-43CE-821B-4FBC4726B88D}" type="pres">
      <dgm:prSet presAssocID="{E5B2B5D9-0599-4D85-8C4C-A198D102B105}" presName="parentLeftMargin" presStyleLbl="node1" presStyleIdx="1" presStyleCnt="4"/>
      <dgm:spPr/>
    </dgm:pt>
    <dgm:pt modelId="{511EBE51-D030-43BB-90F0-728796F1013F}" type="pres">
      <dgm:prSet presAssocID="{E5B2B5D9-0599-4D85-8C4C-A198D102B105}" presName="parentText" presStyleLbl="node1" presStyleIdx="2" presStyleCnt="4" custScaleX="142997" custScaleY="281738">
        <dgm:presLayoutVars>
          <dgm:chMax val="0"/>
          <dgm:bulletEnabled val="1"/>
        </dgm:presLayoutVars>
      </dgm:prSet>
      <dgm:spPr/>
    </dgm:pt>
    <dgm:pt modelId="{8203C660-C695-4487-93E1-09DCE610E3C2}" type="pres">
      <dgm:prSet presAssocID="{E5B2B5D9-0599-4D85-8C4C-A198D102B105}" presName="negativeSpace" presStyleCnt="0"/>
      <dgm:spPr/>
    </dgm:pt>
    <dgm:pt modelId="{E7118B6A-6783-40AA-B95A-B743F29E290E}" type="pres">
      <dgm:prSet presAssocID="{E5B2B5D9-0599-4D85-8C4C-A198D102B105}" presName="childText" presStyleLbl="conFgAcc1" presStyleIdx="2" presStyleCnt="4">
        <dgm:presLayoutVars>
          <dgm:bulletEnabled val="1"/>
        </dgm:presLayoutVars>
      </dgm:prSet>
      <dgm:spPr/>
    </dgm:pt>
    <dgm:pt modelId="{8EF14530-EDC5-44EC-9EC5-168D450C0146}" type="pres">
      <dgm:prSet presAssocID="{1F5E7DDA-7A8A-4FA3-9FE2-FD0F4F704499}" presName="spaceBetweenRectangles" presStyleCnt="0"/>
      <dgm:spPr/>
    </dgm:pt>
    <dgm:pt modelId="{604F9EB1-4D2B-4776-A466-5B901333F84A}" type="pres">
      <dgm:prSet presAssocID="{5AD9DE26-B00A-425B-B2B6-45042957C5D8}" presName="parentLin" presStyleCnt="0"/>
      <dgm:spPr/>
    </dgm:pt>
    <dgm:pt modelId="{8EE7430F-0115-4C97-9178-2B3B599FA89D}" type="pres">
      <dgm:prSet presAssocID="{5AD9DE26-B00A-425B-B2B6-45042957C5D8}" presName="parentLeftMargin" presStyleLbl="node1" presStyleIdx="2" presStyleCnt="4"/>
      <dgm:spPr/>
    </dgm:pt>
    <dgm:pt modelId="{716F7D01-60C6-4EDC-AAB2-8E4B5664CC06}" type="pres">
      <dgm:prSet presAssocID="{5AD9DE26-B00A-425B-B2B6-45042957C5D8}" presName="parentText" presStyleLbl="node1" presStyleIdx="3" presStyleCnt="4" custScaleX="142997" custScaleY="226007">
        <dgm:presLayoutVars>
          <dgm:chMax val="0"/>
          <dgm:bulletEnabled val="1"/>
        </dgm:presLayoutVars>
      </dgm:prSet>
      <dgm:spPr/>
    </dgm:pt>
    <dgm:pt modelId="{44B6907A-359B-4664-97E9-36FFAFCF8614}" type="pres">
      <dgm:prSet presAssocID="{5AD9DE26-B00A-425B-B2B6-45042957C5D8}" presName="negativeSpace" presStyleCnt="0"/>
      <dgm:spPr/>
    </dgm:pt>
    <dgm:pt modelId="{84F23461-1098-473D-9107-79455F378397}" type="pres">
      <dgm:prSet presAssocID="{5AD9DE26-B00A-425B-B2B6-45042957C5D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7C0C06-2109-4DB7-977B-68DB281BB89C}" type="presOf" srcId="{4F57D90A-2026-4D7B-8CFF-E6CF7D66393A}" destId="{B8D731B7-4A62-4AED-9DD6-BA43FF7D6A38}" srcOrd="0" destOrd="0" presId="urn:microsoft.com/office/officeart/2005/8/layout/list1"/>
    <dgm:cxn modelId="{82835812-84B6-4360-B684-3368C405C15F}" type="presOf" srcId="{260C1ADF-82E7-4BA8-94E9-CFA829EE872C}" destId="{6D4A1C27-8251-4E16-A3B3-854A0C77C05B}" srcOrd="0" destOrd="0" presId="urn:microsoft.com/office/officeart/2005/8/layout/list1"/>
    <dgm:cxn modelId="{3D6D0B29-F822-4B87-8D7A-977CDA97BD7F}" type="presOf" srcId="{E5B2B5D9-0599-4D85-8C4C-A198D102B105}" destId="{77399A88-D112-43CE-821B-4FBC4726B88D}" srcOrd="0" destOrd="0" presId="urn:microsoft.com/office/officeart/2005/8/layout/list1"/>
    <dgm:cxn modelId="{169E2C29-757A-41AC-87BC-B87029611179}" type="presOf" srcId="{7AC44248-B9F6-4E1A-ABF0-DBA2BD5202F5}" destId="{0C7EAE52-7617-4CE8-A593-922DA93AE88C}" srcOrd="1" destOrd="0" presId="urn:microsoft.com/office/officeart/2005/8/layout/list1"/>
    <dgm:cxn modelId="{5BD9F82F-C6A5-468D-A00D-1415F68EFA3C}" type="presOf" srcId="{7AC44248-B9F6-4E1A-ABF0-DBA2BD5202F5}" destId="{3679178D-F1D9-4BA2-AF49-054A611F684B}" srcOrd="0" destOrd="0" presId="urn:microsoft.com/office/officeart/2005/8/layout/list1"/>
    <dgm:cxn modelId="{1DC4E66D-E485-4A00-98D3-3CA7C7AD8F56}" type="presOf" srcId="{E5B2B5D9-0599-4D85-8C4C-A198D102B105}" destId="{511EBE51-D030-43BB-90F0-728796F1013F}" srcOrd="1" destOrd="0" presId="urn:microsoft.com/office/officeart/2005/8/layout/list1"/>
    <dgm:cxn modelId="{EE08C1A6-BDA9-4940-8BF1-3B5B6FE312C1}" srcId="{260C1ADF-82E7-4BA8-94E9-CFA829EE872C}" destId="{5AD9DE26-B00A-425B-B2B6-45042957C5D8}" srcOrd="3" destOrd="0" parTransId="{9F0984C4-0BA3-4EFE-AFB3-387767752DFF}" sibTransId="{2152B896-648D-4D2E-812D-A44232C90EEF}"/>
    <dgm:cxn modelId="{75CC46BE-AEC8-4F3A-9856-92B58F8A3A26}" type="presOf" srcId="{4F57D90A-2026-4D7B-8CFF-E6CF7D66393A}" destId="{A5B43E1B-331A-4E22-831E-2BC036A631F9}" srcOrd="1" destOrd="0" presId="urn:microsoft.com/office/officeart/2005/8/layout/list1"/>
    <dgm:cxn modelId="{7F4A62D1-38E6-4EA2-B564-45F572E2498E}" type="presOf" srcId="{5AD9DE26-B00A-425B-B2B6-45042957C5D8}" destId="{716F7D01-60C6-4EDC-AAB2-8E4B5664CC06}" srcOrd="1" destOrd="0" presId="urn:microsoft.com/office/officeart/2005/8/layout/list1"/>
    <dgm:cxn modelId="{60CA36F3-EDA8-4F50-BE2C-40E7EA00A19C}" srcId="{260C1ADF-82E7-4BA8-94E9-CFA829EE872C}" destId="{E5B2B5D9-0599-4D85-8C4C-A198D102B105}" srcOrd="2" destOrd="0" parTransId="{0CAF43BA-84C8-450A-9FB1-35DA59EDA364}" sibTransId="{1F5E7DDA-7A8A-4FA3-9FE2-FD0F4F704499}"/>
    <dgm:cxn modelId="{E3DA4AF9-D097-4761-B7C9-2E0D6EB6AD42}" srcId="{260C1ADF-82E7-4BA8-94E9-CFA829EE872C}" destId="{4F57D90A-2026-4D7B-8CFF-E6CF7D66393A}" srcOrd="1" destOrd="0" parTransId="{D3872E06-D48F-42FE-B7E0-7011299CBE8F}" sibTransId="{AFBF1890-902B-4DD4-9832-EAA4BE49FF52}"/>
    <dgm:cxn modelId="{6EA3F1F9-E8FC-402D-B71A-03BC0658BA32}" srcId="{260C1ADF-82E7-4BA8-94E9-CFA829EE872C}" destId="{7AC44248-B9F6-4E1A-ABF0-DBA2BD5202F5}" srcOrd="0" destOrd="0" parTransId="{F4379A5B-E57B-49F8-B56B-98A3503DD41C}" sibTransId="{B95A5D81-2FE8-4E0E-9469-EC81913FF975}"/>
    <dgm:cxn modelId="{2AEA7BFB-7C6D-4A79-8C92-89C7486758F3}" type="presOf" srcId="{5AD9DE26-B00A-425B-B2B6-45042957C5D8}" destId="{8EE7430F-0115-4C97-9178-2B3B599FA89D}" srcOrd="0" destOrd="0" presId="urn:microsoft.com/office/officeart/2005/8/layout/list1"/>
    <dgm:cxn modelId="{919041CF-4E3A-4F5B-BCFC-D07585456E15}" type="presParOf" srcId="{6D4A1C27-8251-4E16-A3B3-854A0C77C05B}" destId="{52978E0F-C0E7-4B64-A1C2-0CD600A24701}" srcOrd="0" destOrd="0" presId="urn:microsoft.com/office/officeart/2005/8/layout/list1"/>
    <dgm:cxn modelId="{8A953A28-E86D-4931-8FBF-7CCECE2091A9}" type="presParOf" srcId="{52978E0F-C0E7-4B64-A1C2-0CD600A24701}" destId="{3679178D-F1D9-4BA2-AF49-054A611F684B}" srcOrd="0" destOrd="0" presId="urn:microsoft.com/office/officeart/2005/8/layout/list1"/>
    <dgm:cxn modelId="{AFB4A19F-B865-4477-B44A-44F2D4538B53}" type="presParOf" srcId="{52978E0F-C0E7-4B64-A1C2-0CD600A24701}" destId="{0C7EAE52-7617-4CE8-A593-922DA93AE88C}" srcOrd="1" destOrd="0" presId="urn:microsoft.com/office/officeart/2005/8/layout/list1"/>
    <dgm:cxn modelId="{3209694A-BCE1-48F0-A8AC-40AD1FA8252E}" type="presParOf" srcId="{6D4A1C27-8251-4E16-A3B3-854A0C77C05B}" destId="{910CBD89-A39C-435C-B9FA-1F958CEBBA53}" srcOrd="1" destOrd="0" presId="urn:microsoft.com/office/officeart/2005/8/layout/list1"/>
    <dgm:cxn modelId="{136A5AA0-2CC1-4D20-A577-07C1749590BD}" type="presParOf" srcId="{6D4A1C27-8251-4E16-A3B3-854A0C77C05B}" destId="{44E14EAA-6598-4168-B087-95063369DD10}" srcOrd="2" destOrd="0" presId="urn:microsoft.com/office/officeart/2005/8/layout/list1"/>
    <dgm:cxn modelId="{E07D6D20-D1A0-4F46-8DF3-C32F0DD84F03}" type="presParOf" srcId="{6D4A1C27-8251-4E16-A3B3-854A0C77C05B}" destId="{5E26B93B-E8F2-417C-8160-55D368DD41A0}" srcOrd="3" destOrd="0" presId="urn:microsoft.com/office/officeart/2005/8/layout/list1"/>
    <dgm:cxn modelId="{C8E7D2BD-1AAD-4AEC-A324-8F00A5CBE5C3}" type="presParOf" srcId="{6D4A1C27-8251-4E16-A3B3-854A0C77C05B}" destId="{79CD725C-C70A-463B-8598-F17AC28F5BF9}" srcOrd="4" destOrd="0" presId="urn:microsoft.com/office/officeart/2005/8/layout/list1"/>
    <dgm:cxn modelId="{9E36A812-7C69-4107-85A3-F0E562E14AF8}" type="presParOf" srcId="{79CD725C-C70A-463B-8598-F17AC28F5BF9}" destId="{B8D731B7-4A62-4AED-9DD6-BA43FF7D6A38}" srcOrd="0" destOrd="0" presId="urn:microsoft.com/office/officeart/2005/8/layout/list1"/>
    <dgm:cxn modelId="{ED94FFC4-0F9C-4374-BFA6-92927A35BACB}" type="presParOf" srcId="{79CD725C-C70A-463B-8598-F17AC28F5BF9}" destId="{A5B43E1B-331A-4E22-831E-2BC036A631F9}" srcOrd="1" destOrd="0" presId="urn:microsoft.com/office/officeart/2005/8/layout/list1"/>
    <dgm:cxn modelId="{5F5F3F01-FE13-4DF3-8D2F-D75C7B69D5C1}" type="presParOf" srcId="{6D4A1C27-8251-4E16-A3B3-854A0C77C05B}" destId="{D0BA3068-0E1D-4E15-98AF-FCCC481BF3B3}" srcOrd="5" destOrd="0" presId="urn:microsoft.com/office/officeart/2005/8/layout/list1"/>
    <dgm:cxn modelId="{9BD2AFCF-434A-4ECD-9419-1B20F07B702B}" type="presParOf" srcId="{6D4A1C27-8251-4E16-A3B3-854A0C77C05B}" destId="{CF0322D2-C25C-4259-A78D-7D05276B5B49}" srcOrd="6" destOrd="0" presId="urn:microsoft.com/office/officeart/2005/8/layout/list1"/>
    <dgm:cxn modelId="{0AF4F81F-3A87-406B-926F-6DECA4854900}" type="presParOf" srcId="{6D4A1C27-8251-4E16-A3B3-854A0C77C05B}" destId="{9A75F8EA-4728-4EDC-8BEF-C3F32AC05141}" srcOrd="7" destOrd="0" presId="urn:microsoft.com/office/officeart/2005/8/layout/list1"/>
    <dgm:cxn modelId="{518D8C3B-A1CB-4E2A-B636-BA5A104D3C2E}" type="presParOf" srcId="{6D4A1C27-8251-4E16-A3B3-854A0C77C05B}" destId="{0565B87A-6596-4E49-9D08-91922B813DDF}" srcOrd="8" destOrd="0" presId="urn:microsoft.com/office/officeart/2005/8/layout/list1"/>
    <dgm:cxn modelId="{4AE7226B-A97D-4E9C-8391-758E10D9C807}" type="presParOf" srcId="{0565B87A-6596-4E49-9D08-91922B813DDF}" destId="{77399A88-D112-43CE-821B-4FBC4726B88D}" srcOrd="0" destOrd="0" presId="urn:microsoft.com/office/officeart/2005/8/layout/list1"/>
    <dgm:cxn modelId="{658CD672-AAD7-4DC6-8349-93E2A28CC44F}" type="presParOf" srcId="{0565B87A-6596-4E49-9D08-91922B813DDF}" destId="{511EBE51-D030-43BB-90F0-728796F1013F}" srcOrd="1" destOrd="0" presId="urn:microsoft.com/office/officeart/2005/8/layout/list1"/>
    <dgm:cxn modelId="{54C93987-B28F-44D6-84E4-04157E8E2407}" type="presParOf" srcId="{6D4A1C27-8251-4E16-A3B3-854A0C77C05B}" destId="{8203C660-C695-4487-93E1-09DCE610E3C2}" srcOrd="9" destOrd="0" presId="urn:microsoft.com/office/officeart/2005/8/layout/list1"/>
    <dgm:cxn modelId="{C98C3EA5-CE3A-43D8-BB78-CACF4C77148B}" type="presParOf" srcId="{6D4A1C27-8251-4E16-A3B3-854A0C77C05B}" destId="{E7118B6A-6783-40AA-B95A-B743F29E290E}" srcOrd="10" destOrd="0" presId="urn:microsoft.com/office/officeart/2005/8/layout/list1"/>
    <dgm:cxn modelId="{783A67C6-16C1-41B8-A26D-CA18DDDC090A}" type="presParOf" srcId="{6D4A1C27-8251-4E16-A3B3-854A0C77C05B}" destId="{8EF14530-EDC5-44EC-9EC5-168D450C0146}" srcOrd="11" destOrd="0" presId="urn:microsoft.com/office/officeart/2005/8/layout/list1"/>
    <dgm:cxn modelId="{B5ADA332-E240-4642-873A-C7F29DA91C72}" type="presParOf" srcId="{6D4A1C27-8251-4E16-A3B3-854A0C77C05B}" destId="{604F9EB1-4D2B-4776-A466-5B901333F84A}" srcOrd="12" destOrd="0" presId="urn:microsoft.com/office/officeart/2005/8/layout/list1"/>
    <dgm:cxn modelId="{AFA0F1DC-FD9A-4479-9AA7-F9FB31CB6B0B}" type="presParOf" srcId="{604F9EB1-4D2B-4776-A466-5B901333F84A}" destId="{8EE7430F-0115-4C97-9178-2B3B599FA89D}" srcOrd="0" destOrd="0" presId="urn:microsoft.com/office/officeart/2005/8/layout/list1"/>
    <dgm:cxn modelId="{A80726FF-436A-48B2-A9E1-7967C2511618}" type="presParOf" srcId="{604F9EB1-4D2B-4776-A466-5B901333F84A}" destId="{716F7D01-60C6-4EDC-AAB2-8E4B5664CC06}" srcOrd="1" destOrd="0" presId="urn:microsoft.com/office/officeart/2005/8/layout/list1"/>
    <dgm:cxn modelId="{C627B731-07F2-450F-BDA8-9E5CA8E8DB57}" type="presParOf" srcId="{6D4A1C27-8251-4E16-A3B3-854A0C77C05B}" destId="{44B6907A-359B-4664-97E9-36FFAFCF8614}" srcOrd="13" destOrd="0" presId="urn:microsoft.com/office/officeart/2005/8/layout/list1"/>
    <dgm:cxn modelId="{81CBC97E-21A1-4E2A-AA21-0BFBE73AAE2B}" type="presParOf" srcId="{6D4A1C27-8251-4E16-A3B3-854A0C77C05B}" destId="{84F23461-1098-473D-9107-79455F37839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E631A-4822-491F-8708-4DC071F1D05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C15333-BA19-443D-8723-BED5714587F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СОДЕРЖАНИЯ</a:t>
          </a:r>
        </a:p>
      </dgm:t>
    </dgm:pt>
    <dgm:pt modelId="{2A3E15B8-5FD0-41DE-B9DC-E6EEB366AF5B}" type="sibTrans" cxnId="{6D6E4743-600C-4BB6-9A9B-F6F832BB7055}">
      <dgm:prSet/>
      <dgm:spPr/>
      <dgm:t>
        <a:bodyPr/>
        <a:lstStyle/>
        <a:p>
          <a:endParaRPr lang="ru-RU"/>
        </a:p>
      </dgm:t>
    </dgm:pt>
    <dgm:pt modelId="{94A70E66-ADBC-40FB-B359-D859DAF0E109}" type="parTrans" cxnId="{6D6E4743-600C-4BB6-9A9B-F6F832BB7055}">
      <dgm:prSet/>
      <dgm:spPr/>
      <dgm:t>
        <a:bodyPr/>
        <a:lstStyle/>
        <a:p>
          <a:endParaRPr lang="ru-RU"/>
        </a:p>
      </dgm:t>
    </dgm:pt>
    <dgm:pt modelId="{2D50651D-156E-484B-A20C-30DD60C198E5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ЦЕЛИ</a:t>
          </a:r>
        </a:p>
      </dgm:t>
    </dgm:pt>
    <dgm:pt modelId="{DCA5A5FF-B3D8-4B5B-A39D-C24D7AA73999}" type="sibTrans" cxnId="{471DA30A-D483-4D41-B3F9-F9A70FA143E2}">
      <dgm:prSet/>
      <dgm:spPr/>
      <dgm:t>
        <a:bodyPr/>
        <a:lstStyle/>
        <a:p>
          <a:endParaRPr lang="ru-RU"/>
        </a:p>
      </dgm:t>
    </dgm:pt>
    <dgm:pt modelId="{6E573F25-DEA5-4EF0-AB4D-68702EE0BAFA}" type="parTrans" cxnId="{471DA30A-D483-4D41-B3F9-F9A70FA143E2}">
      <dgm:prSet/>
      <dgm:spPr/>
      <dgm:t>
        <a:bodyPr/>
        <a:lstStyle/>
        <a:p>
          <a:endParaRPr lang="ru-RU"/>
        </a:p>
      </dgm:t>
    </dgm:pt>
    <dgm:pt modelId="{8F0307FA-BDAD-47BE-B1DC-D82177820E81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ПРОЕКТИРУЕМЫЕ КОМПОНЕНТЫ УЧЕБНОГО ЗАНЯТИЯ</a:t>
          </a:r>
        </a:p>
      </dgm:t>
    </dgm:pt>
    <dgm:pt modelId="{658B0C10-E772-4692-9988-93208409E6BD}" type="sibTrans" cxnId="{525E9F4A-D961-42D3-A1BB-15C8C0D450AF}">
      <dgm:prSet/>
      <dgm:spPr/>
      <dgm:t>
        <a:bodyPr/>
        <a:lstStyle/>
        <a:p>
          <a:endParaRPr lang="ru-RU"/>
        </a:p>
      </dgm:t>
    </dgm:pt>
    <dgm:pt modelId="{22C80ADB-B2A6-409D-8626-F065B0F81966}" type="parTrans" cxnId="{525E9F4A-D961-42D3-A1BB-15C8C0D450AF}">
      <dgm:prSet/>
      <dgm:spPr/>
      <dgm:t>
        <a:bodyPr/>
        <a:lstStyle/>
        <a:p>
          <a:endParaRPr lang="ru-RU"/>
        </a:p>
      </dgm:t>
    </dgm:pt>
    <dgm:pt modelId="{CFBCB67B-C739-49CC-AB9C-F820149FC26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СИСТЕМЫ УЧЕБНЫХ ЗАДАЧ, УЧЕБНЫХ ЗАДАНИЙ</a:t>
          </a:r>
        </a:p>
      </dgm:t>
    </dgm:pt>
    <dgm:pt modelId="{62DBA9A0-4BDD-4542-B463-E6FFF081CE82}" type="parTrans" cxnId="{97BC593B-0DD8-4CC1-8140-6F4296B72252}">
      <dgm:prSet/>
      <dgm:spPr/>
      <dgm:t>
        <a:bodyPr/>
        <a:lstStyle/>
        <a:p>
          <a:endParaRPr lang="ru-RU"/>
        </a:p>
      </dgm:t>
    </dgm:pt>
    <dgm:pt modelId="{430685E8-4647-47DA-ABE1-FB77D1B95F79}" type="sibTrans" cxnId="{97BC593B-0DD8-4CC1-8140-6F4296B72252}">
      <dgm:prSet/>
      <dgm:spPr/>
      <dgm:t>
        <a:bodyPr/>
        <a:lstStyle/>
        <a:p>
          <a:endParaRPr lang="ru-RU"/>
        </a:p>
      </dgm:t>
    </dgm:pt>
    <dgm:pt modelId="{E3761B54-9E23-4D8B-87BF-D3AFE6F5632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ВЫБОР ФОРМ ОРГАНИЗАЦИИ УЧЕБНОЙ ДЕЯТЕЛЬНОСТИ НА ВСЕХ ЭТАПАХ УЧЕБНОГО ЗАНЯТИЯ</a:t>
          </a:r>
        </a:p>
      </dgm:t>
    </dgm:pt>
    <dgm:pt modelId="{A967B79D-DF07-46BC-872A-4E26E8A89E2C}" type="parTrans" cxnId="{73BAC4F9-CD78-4394-BA1D-6F2B65FE36EA}">
      <dgm:prSet/>
      <dgm:spPr/>
      <dgm:t>
        <a:bodyPr/>
        <a:lstStyle/>
        <a:p>
          <a:endParaRPr lang="ru-RU"/>
        </a:p>
      </dgm:t>
    </dgm:pt>
    <dgm:pt modelId="{1B6AEAFB-A9A8-441F-BD1A-CCAED7B3EFAF}" type="sibTrans" cxnId="{73BAC4F9-CD78-4394-BA1D-6F2B65FE36EA}">
      <dgm:prSet/>
      <dgm:spPr/>
      <dgm:t>
        <a:bodyPr/>
        <a:lstStyle/>
        <a:p>
          <a:endParaRPr lang="ru-RU"/>
        </a:p>
      </dgm:t>
    </dgm:pt>
    <dgm:pt modelId="{296E227B-E88C-40AC-A73C-FCB0B624107E}" type="pres">
      <dgm:prSet presAssocID="{E57E631A-4822-491F-8708-4DC071F1D0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2B86B7-CF29-413F-8AD2-CB4055911813}" type="pres">
      <dgm:prSet presAssocID="{8F0307FA-BDAD-47BE-B1DC-D82177820E81}" presName="hierRoot1" presStyleCnt="0">
        <dgm:presLayoutVars>
          <dgm:hierBranch val="init"/>
        </dgm:presLayoutVars>
      </dgm:prSet>
      <dgm:spPr/>
    </dgm:pt>
    <dgm:pt modelId="{86F8CC18-C477-45CC-B2A6-5CB3FEB9DE55}" type="pres">
      <dgm:prSet presAssocID="{8F0307FA-BDAD-47BE-B1DC-D82177820E81}" presName="rootComposite1" presStyleCnt="0"/>
      <dgm:spPr/>
    </dgm:pt>
    <dgm:pt modelId="{BB27702B-7DA8-4AC3-9335-515CC2AE8FFA}" type="pres">
      <dgm:prSet presAssocID="{8F0307FA-BDAD-47BE-B1DC-D82177820E81}" presName="rootText1" presStyleLbl="node0" presStyleIdx="0" presStyleCnt="1" custScaleX="126295" custScaleY="263169">
        <dgm:presLayoutVars>
          <dgm:chPref val="3"/>
        </dgm:presLayoutVars>
      </dgm:prSet>
      <dgm:spPr/>
    </dgm:pt>
    <dgm:pt modelId="{D57C67DE-B344-40D0-AF82-49056F2809AD}" type="pres">
      <dgm:prSet presAssocID="{8F0307FA-BDAD-47BE-B1DC-D82177820E81}" presName="rootConnector1" presStyleLbl="node1" presStyleIdx="0" presStyleCnt="0"/>
      <dgm:spPr/>
    </dgm:pt>
    <dgm:pt modelId="{F2591326-7311-4DAE-8C34-EBCDBB3ECDF0}" type="pres">
      <dgm:prSet presAssocID="{8F0307FA-BDAD-47BE-B1DC-D82177820E81}" presName="hierChild2" presStyleCnt="0"/>
      <dgm:spPr/>
    </dgm:pt>
    <dgm:pt modelId="{887659E3-BBA5-4EF0-B7CB-552B68BDDD7A}" type="pres">
      <dgm:prSet presAssocID="{6E573F25-DEA5-4EF0-AB4D-68702EE0BAFA}" presName="Name64" presStyleLbl="parChTrans1D2" presStyleIdx="0" presStyleCnt="4"/>
      <dgm:spPr/>
    </dgm:pt>
    <dgm:pt modelId="{9FEBCE72-7E5D-4451-A45B-2C772CD654D5}" type="pres">
      <dgm:prSet presAssocID="{2D50651D-156E-484B-A20C-30DD60C198E5}" presName="hierRoot2" presStyleCnt="0">
        <dgm:presLayoutVars>
          <dgm:hierBranch val="init"/>
        </dgm:presLayoutVars>
      </dgm:prSet>
      <dgm:spPr/>
    </dgm:pt>
    <dgm:pt modelId="{6F4C1449-1E2E-4D5A-BB24-ADD0BFF7CDAC}" type="pres">
      <dgm:prSet presAssocID="{2D50651D-156E-484B-A20C-30DD60C198E5}" presName="rootComposite" presStyleCnt="0"/>
      <dgm:spPr/>
    </dgm:pt>
    <dgm:pt modelId="{1386FBC6-BEED-4086-9F81-E9A9E65D6BEC}" type="pres">
      <dgm:prSet presAssocID="{2D50651D-156E-484B-A20C-30DD60C198E5}" presName="rootText" presStyleLbl="node2" presStyleIdx="0" presStyleCnt="4" custScaleX="110558">
        <dgm:presLayoutVars>
          <dgm:chPref val="3"/>
        </dgm:presLayoutVars>
      </dgm:prSet>
      <dgm:spPr/>
    </dgm:pt>
    <dgm:pt modelId="{CFE8252E-314B-42FE-8015-13C4F1FD0924}" type="pres">
      <dgm:prSet presAssocID="{2D50651D-156E-484B-A20C-30DD60C198E5}" presName="rootConnector" presStyleLbl="node2" presStyleIdx="0" presStyleCnt="4"/>
      <dgm:spPr/>
    </dgm:pt>
    <dgm:pt modelId="{8CAF1DF6-EE5C-4ED3-A0C0-AA3BAA0AC6D4}" type="pres">
      <dgm:prSet presAssocID="{2D50651D-156E-484B-A20C-30DD60C198E5}" presName="hierChild4" presStyleCnt="0"/>
      <dgm:spPr/>
    </dgm:pt>
    <dgm:pt modelId="{21909C32-1C1C-4640-B658-A24C799C44D4}" type="pres">
      <dgm:prSet presAssocID="{2D50651D-156E-484B-A20C-30DD60C198E5}" presName="hierChild5" presStyleCnt="0"/>
      <dgm:spPr/>
    </dgm:pt>
    <dgm:pt modelId="{3D56AE77-1765-4DFF-A856-B0E3C29FC7C0}" type="pres">
      <dgm:prSet presAssocID="{94A70E66-ADBC-40FB-B359-D859DAF0E109}" presName="Name64" presStyleLbl="parChTrans1D2" presStyleIdx="1" presStyleCnt="4"/>
      <dgm:spPr/>
    </dgm:pt>
    <dgm:pt modelId="{C1E78EB0-7D52-4486-A441-8216C9177FDF}" type="pres">
      <dgm:prSet presAssocID="{2DC15333-BA19-443D-8723-BED5714587F7}" presName="hierRoot2" presStyleCnt="0">
        <dgm:presLayoutVars>
          <dgm:hierBranch val="init"/>
        </dgm:presLayoutVars>
      </dgm:prSet>
      <dgm:spPr/>
    </dgm:pt>
    <dgm:pt modelId="{2CEA9D5F-25C9-4702-9666-FD395A37C975}" type="pres">
      <dgm:prSet presAssocID="{2DC15333-BA19-443D-8723-BED5714587F7}" presName="rootComposite" presStyleCnt="0"/>
      <dgm:spPr/>
    </dgm:pt>
    <dgm:pt modelId="{2CC3FB9D-8790-4098-B1AA-98A02FF05983}" type="pres">
      <dgm:prSet presAssocID="{2DC15333-BA19-443D-8723-BED5714587F7}" presName="rootText" presStyleLbl="node2" presStyleIdx="1" presStyleCnt="4" custScaleX="110072">
        <dgm:presLayoutVars>
          <dgm:chPref val="3"/>
        </dgm:presLayoutVars>
      </dgm:prSet>
      <dgm:spPr/>
    </dgm:pt>
    <dgm:pt modelId="{9FCDABAB-CD31-453A-ABD4-6DBF2200930D}" type="pres">
      <dgm:prSet presAssocID="{2DC15333-BA19-443D-8723-BED5714587F7}" presName="rootConnector" presStyleLbl="node2" presStyleIdx="1" presStyleCnt="4"/>
      <dgm:spPr/>
    </dgm:pt>
    <dgm:pt modelId="{53225E45-780F-4477-B2DD-6D9EBADC6226}" type="pres">
      <dgm:prSet presAssocID="{2DC15333-BA19-443D-8723-BED5714587F7}" presName="hierChild4" presStyleCnt="0"/>
      <dgm:spPr/>
    </dgm:pt>
    <dgm:pt modelId="{A0DC4603-DB2C-4984-8FBF-3BFCC1DD123B}" type="pres">
      <dgm:prSet presAssocID="{2DC15333-BA19-443D-8723-BED5714587F7}" presName="hierChild5" presStyleCnt="0"/>
      <dgm:spPr/>
    </dgm:pt>
    <dgm:pt modelId="{B060420E-DBB9-4582-8C4F-829A473C9A7A}" type="pres">
      <dgm:prSet presAssocID="{62DBA9A0-4BDD-4542-B463-E6FFF081CE82}" presName="Name64" presStyleLbl="parChTrans1D2" presStyleIdx="2" presStyleCnt="4"/>
      <dgm:spPr/>
    </dgm:pt>
    <dgm:pt modelId="{54BB84F6-8E85-4734-AADF-4C33D6302D7A}" type="pres">
      <dgm:prSet presAssocID="{CFBCB67B-C739-49CC-AB9C-F820149FC262}" presName="hierRoot2" presStyleCnt="0">
        <dgm:presLayoutVars>
          <dgm:hierBranch val="init"/>
        </dgm:presLayoutVars>
      </dgm:prSet>
      <dgm:spPr/>
    </dgm:pt>
    <dgm:pt modelId="{584C4148-BEC2-49AC-970D-6EFD46FF975C}" type="pres">
      <dgm:prSet presAssocID="{CFBCB67B-C739-49CC-AB9C-F820149FC262}" presName="rootComposite" presStyleCnt="0"/>
      <dgm:spPr/>
    </dgm:pt>
    <dgm:pt modelId="{AECA0726-943D-463C-8724-C193AD34C9DA}" type="pres">
      <dgm:prSet presAssocID="{CFBCB67B-C739-49CC-AB9C-F820149FC262}" presName="rootText" presStyleLbl="node2" presStyleIdx="2" presStyleCnt="4" custScaleX="110072" custScaleY="138932">
        <dgm:presLayoutVars>
          <dgm:chPref val="3"/>
        </dgm:presLayoutVars>
      </dgm:prSet>
      <dgm:spPr/>
    </dgm:pt>
    <dgm:pt modelId="{17B5F8E1-2A58-4537-A13C-868D74BF44EF}" type="pres">
      <dgm:prSet presAssocID="{CFBCB67B-C739-49CC-AB9C-F820149FC262}" presName="rootConnector" presStyleLbl="node2" presStyleIdx="2" presStyleCnt="4"/>
      <dgm:spPr/>
    </dgm:pt>
    <dgm:pt modelId="{3AEC4CDC-F3B0-4065-9A65-08CBCF5D0153}" type="pres">
      <dgm:prSet presAssocID="{CFBCB67B-C739-49CC-AB9C-F820149FC262}" presName="hierChild4" presStyleCnt="0"/>
      <dgm:spPr/>
    </dgm:pt>
    <dgm:pt modelId="{CB380A29-3202-4C54-AAAA-87A7341486BF}" type="pres">
      <dgm:prSet presAssocID="{CFBCB67B-C739-49CC-AB9C-F820149FC262}" presName="hierChild5" presStyleCnt="0"/>
      <dgm:spPr/>
    </dgm:pt>
    <dgm:pt modelId="{4D2EE7DD-B288-46EA-8AFE-E44A424C94E4}" type="pres">
      <dgm:prSet presAssocID="{A967B79D-DF07-46BC-872A-4E26E8A89E2C}" presName="Name64" presStyleLbl="parChTrans1D2" presStyleIdx="3" presStyleCnt="4"/>
      <dgm:spPr/>
    </dgm:pt>
    <dgm:pt modelId="{FF71013E-E53F-4ACE-904A-F8E779524DB6}" type="pres">
      <dgm:prSet presAssocID="{E3761B54-9E23-4D8B-87BF-D3AFE6F56322}" presName="hierRoot2" presStyleCnt="0">
        <dgm:presLayoutVars>
          <dgm:hierBranch val="init"/>
        </dgm:presLayoutVars>
      </dgm:prSet>
      <dgm:spPr/>
    </dgm:pt>
    <dgm:pt modelId="{DE02AD5D-0462-4E04-B673-FD8C4D057A56}" type="pres">
      <dgm:prSet presAssocID="{E3761B54-9E23-4D8B-87BF-D3AFE6F56322}" presName="rootComposite" presStyleCnt="0"/>
      <dgm:spPr/>
    </dgm:pt>
    <dgm:pt modelId="{16CCEF38-AD5E-489E-91E3-D5F1917C6DAD}" type="pres">
      <dgm:prSet presAssocID="{E3761B54-9E23-4D8B-87BF-D3AFE6F56322}" presName="rootText" presStyleLbl="node2" presStyleIdx="3" presStyleCnt="4" custScaleX="110558" custScaleY="187221">
        <dgm:presLayoutVars>
          <dgm:chPref val="3"/>
        </dgm:presLayoutVars>
      </dgm:prSet>
      <dgm:spPr/>
    </dgm:pt>
    <dgm:pt modelId="{0059A0D8-261C-4784-B3EC-F9E0209867F8}" type="pres">
      <dgm:prSet presAssocID="{E3761B54-9E23-4D8B-87BF-D3AFE6F56322}" presName="rootConnector" presStyleLbl="node2" presStyleIdx="3" presStyleCnt="4"/>
      <dgm:spPr/>
    </dgm:pt>
    <dgm:pt modelId="{9AA18569-7F87-48A4-A8BA-AD2CDDEE97FA}" type="pres">
      <dgm:prSet presAssocID="{E3761B54-9E23-4D8B-87BF-D3AFE6F56322}" presName="hierChild4" presStyleCnt="0"/>
      <dgm:spPr/>
    </dgm:pt>
    <dgm:pt modelId="{B87259EB-6661-4DA9-AC99-FA4B284295AC}" type="pres">
      <dgm:prSet presAssocID="{E3761B54-9E23-4D8B-87BF-D3AFE6F56322}" presName="hierChild5" presStyleCnt="0"/>
      <dgm:spPr/>
    </dgm:pt>
    <dgm:pt modelId="{7A4D94EE-09A2-452F-B1BE-5B66735EFF13}" type="pres">
      <dgm:prSet presAssocID="{8F0307FA-BDAD-47BE-B1DC-D82177820E81}" presName="hierChild3" presStyleCnt="0"/>
      <dgm:spPr/>
    </dgm:pt>
  </dgm:ptLst>
  <dgm:cxnLst>
    <dgm:cxn modelId="{9E014908-384D-4702-B186-297E724476AD}" type="presOf" srcId="{62DBA9A0-4BDD-4542-B463-E6FFF081CE82}" destId="{B060420E-DBB9-4582-8C4F-829A473C9A7A}" srcOrd="0" destOrd="0" presId="urn:microsoft.com/office/officeart/2009/3/layout/HorizontalOrganizationChart"/>
    <dgm:cxn modelId="{599A310A-6213-4196-B42F-5AF97459021F}" type="presOf" srcId="{2D50651D-156E-484B-A20C-30DD60C198E5}" destId="{1386FBC6-BEED-4086-9F81-E9A9E65D6BEC}" srcOrd="0" destOrd="0" presId="urn:microsoft.com/office/officeart/2009/3/layout/HorizontalOrganizationChart"/>
    <dgm:cxn modelId="{471DA30A-D483-4D41-B3F9-F9A70FA143E2}" srcId="{8F0307FA-BDAD-47BE-B1DC-D82177820E81}" destId="{2D50651D-156E-484B-A20C-30DD60C198E5}" srcOrd="0" destOrd="0" parTransId="{6E573F25-DEA5-4EF0-AB4D-68702EE0BAFA}" sibTransId="{DCA5A5FF-B3D8-4B5B-A39D-C24D7AA73999}"/>
    <dgm:cxn modelId="{91663B35-E9E2-469B-875C-77D0B1917E92}" type="presOf" srcId="{A967B79D-DF07-46BC-872A-4E26E8A89E2C}" destId="{4D2EE7DD-B288-46EA-8AFE-E44A424C94E4}" srcOrd="0" destOrd="0" presId="urn:microsoft.com/office/officeart/2009/3/layout/HorizontalOrganizationChart"/>
    <dgm:cxn modelId="{97BC593B-0DD8-4CC1-8140-6F4296B72252}" srcId="{8F0307FA-BDAD-47BE-B1DC-D82177820E81}" destId="{CFBCB67B-C739-49CC-AB9C-F820149FC262}" srcOrd="2" destOrd="0" parTransId="{62DBA9A0-4BDD-4542-B463-E6FFF081CE82}" sibTransId="{430685E8-4647-47DA-ABE1-FB77D1B95F79}"/>
    <dgm:cxn modelId="{6D6E4743-600C-4BB6-9A9B-F6F832BB7055}" srcId="{8F0307FA-BDAD-47BE-B1DC-D82177820E81}" destId="{2DC15333-BA19-443D-8723-BED5714587F7}" srcOrd="1" destOrd="0" parTransId="{94A70E66-ADBC-40FB-B359-D859DAF0E109}" sibTransId="{2A3E15B8-5FD0-41DE-B9DC-E6EEB366AF5B}"/>
    <dgm:cxn modelId="{525E9F4A-D961-42D3-A1BB-15C8C0D450AF}" srcId="{E57E631A-4822-491F-8708-4DC071F1D05F}" destId="{8F0307FA-BDAD-47BE-B1DC-D82177820E81}" srcOrd="0" destOrd="0" parTransId="{22C80ADB-B2A6-409D-8626-F065B0F81966}" sibTransId="{658B0C10-E772-4692-9988-93208409E6BD}"/>
    <dgm:cxn modelId="{6A63B24D-B744-43CE-9957-04AE4B6DC17D}" type="presOf" srcId="{E3761B54-9E23-4D8B-87BF-D3AFE6F56322}" destId="{16CCEF38-AD5E-489E-91E3-D5F1917C6DAD}" srcOrd="0" destOrd="0" presId="urn:microsoft.com/office/officeart/2009/3/layout/HorizontalOrganizationChart"/>
    <dgm:cxn modelId="{FE4F1278-8156-41E3-88D9-646A9838D075}" type="presOf" srcId="{94A70E66-ADBC-40FB-B359-D859DAF0E109}" destId="{3D56AE77-1765-4DFF-A856-B0E3C29FC7C0}" srcOrd="0" destOrd="0" presId="urn:microsoft.com/office/officeart/2009/3/layout/HorizontalOrganizationChart"/>
    <dgm:cxn modelId="{5E0C1A7B-BFE7-4654-9295-545062B955DE}" type="presOf" srcId="{6E573F25-DEA5-4EF0-AB4D-68702EE0BAFA}" destId="{887659E3-BBA5-4EF0-B7CB-552B68BDDD7A}" srcOrd="0" destOrd="0" presId="urn:microsoft.com/office/officeart/2009/3/layout/HorizontalOrganizationChart"/>
    <dgm:cxn modelId="{5E430A86-37AF-4DBA-ABF9-AC2773BBF2C2}" type="presOf" srcId="{2DC15333-BA19-443D-8723-BED5714587F7}" destId="{9FCDABAB-CD31-453A-ABD4-6DBF2200930D}" srcOrd="1" destOrd="0" presId="urn:microsoft.com/office/officeart/2009/3/layout/HorizontalOrganizationChart"/>
    <dgm:cxn modelId="{CEE051A6-25C5-454E-AC5C-2B2BC5095CD9}" type="presOf" srcId="{E3761B54-9E23-4D8B-87BF-D3AFE6F56322}" destId="{0059A0D8-261C-4784-B3EC-F9E0209867F8}" srcOrd="1" destOrd="0" presId="urn:microsoft.com/office/officeart/2009/3/layout/HorizontalOrganizationChart"/>
    <dgm:cxn modelId="{2614EFAB-3F25-41A0-A425-1B9AA1B00B24}" type="presOf" srcId="{E57E631A-4822-491F-8708-4DC071F1D05F}" destId="{296E227B-E88C-40AC-A73C-FCB0B624107E}" srcOrd="0" destOrd="0" presId="urn:microsoft.com/office/officeart/2009/3/layout/HorizontalOrganizationChart"/>
    <dgm:cxn modelId="{179092B3-42E9-4182-8E21-1955D5C1EE81}" type="presOf" srcId="{2DC15333-BA19-443D-8723-BED5714587F7}" destId="{2CC3FB9D-8790-4098-B1AA-98A02FF05983}" srcOrd="0" destOrd="0" presId="urn:microsoft.com/office/officeart/2009/3/layout/HorizontalOrganizationChart"/>
    <dgm:cxn modelId="{FCB59DBB-9B0D-4547-9B55-29A10BF4B48D}" type="presOf" srcId="{CFBCB67B-C739-49CC-AB9C-F820149FC262}" destId="{AECA0726-943D-463C-8724-C193AD34C9DA}" srcOrd="0" destOrd="0" presId="urn:microsoft.com/office/officeart/2009/3/layout/HorizontalOrganizationChart"/>
    <dgm:cxn modelId="{A9FF2DCE-FE09-44EF-B8CD-D4E10FE47E9E}" type="presOf" srcId="{2D50651D-156E-484B-A20C-30DD60C198E5}" destId="{CFE8252E-314B-42FE-8015-13C4F1FD0924}" srcOrd="1" destOrd="0" presId="urn:microsoft.com/office/officeart/2009/3/layout/HorizontalOrganizationChart"/>
    <dgm:cxn modelId="{F66D10E9-8F3A-44DA-8315-62E8ED247DC9}" type="presOf" srcId="{8F0307FA-BDAD-47BE-B1DC-D82177820E81}" destId="{D57C67DE-B344-40D0-AF82-49056F2809AD}" srcOrd="1" destOrd="0" presId="urn:microsoft.com/office/officeart/2009/3/layout/HorizontalOrganizationChart"/>
    <dgm:cxn modelId="{9793ECEF-6E61-476B-AC06-49D80C7C3911}" type="presOf" srcId="{CFBCB67B-C739-49CC-AB9C-F820149FC262}" destId="{17B5F8E1-2A58-4537-A13C-868D74BF44EF}" srcOrd="1" destOrd="0" presId="urn:microsoft.com/office/officeart/2009/3/layout/HorizontalOrganizationChart"/>
    <dgm:cxn modelId="{73BAC4F9-CD78-4394-BA1D-6F2B65FE36EA}" srcId="{8F0307FA-BDAD-47BE-B1DC-D82177820E81}" destId="{E3761B54-9E23-4D8B-87BF-D3AFE6F56322}" srcOrd="3" destOrd="0" parTransId="{A967B79D-DF07-46BC-872A-4E26E8A89E2C}" sibTransId="{1B6AEAFB-A9A8-441F-BD1A-CCAED7B3EFAF}"/>
    <dgm:cxn modelId="{E0731CFD-291F-4E39-B324-821359ECD3A7}" type="presOf" srcId="{8F0307FA-BDAD-47BE-B1DC-D82177820E81}" destId="{BB27702B-7DA8-4AC3-9335-515CC2AE8FFA}" srcOrd="0" destOrd="0" presId="urn:microsoft.com/office/officeart/2009/3/layout/HorizontalOrganizationChart"/>
    <dgm:cxn modelId="{A2806138-DE68-49B3-A45E-9D415BA44124}" type="presParOf" srcId="{296E227B-E88C-40AC-A73C-FCB0B624107E}" destId="{5E2B86B7-CF29-413F-8AD2-CB4055911813}" srcOrd="0" destOrd="0" presId="urn:microsoft.com/office/officeart/2009/3/layout/HorizontalOrganizationChart"/>
    <dgm:cxn modelId="{A4A0EF3B-B2C3-4301-8C9F-54287A576B26}" type="presParOf" srcId="{5E2B86B7-CF29-413F-8AD2-CB4055911813}" destId="{86F8CC18-C477-45CC-B2A6-5CB3FEB9DE55}" srcOrd="0" destOrd="0" presId="urn:microsoft.com/office/officeart/2009/3/layout/HorizontalOrganizationChart"/>
    <dgm:cxn modelId="{D5FDAD97-1F9B-419E-9AFB-04D545334055}" type="presParOf" srcId="{86F8CC18-C477-45CC-B2A6-5CB3FEB9DE55}" destId="{BB27702B-7DA8-4AC3-9335-515CC2AE8FFA}" srcOrd="0" destOrd="0" presId="urn:microsoft.com/office/officeart/2009/3/layout/HorizontalOrganizationChart"/>
    <dgm:cxn modelId="{274DDE5B-7155-4634-AF68-C573D9C16A23}" type="presParOf" srcId="{86F8CC18-C477-45CC-B2A6-5CB3FEB9DE55}" destId="{D57C67DE-B344-40D0-AF82-49056F2809AD}" srcOrd="1" destOrd="0" presId="urn:microsoft.com/office/officeart/2009/3/layout/HorizontalOrganizationChart"/>
    <dgm:cxn modelId="{68399BA2-DEF2-4AD2-97B7-1BB2C78AFF3B}" type="presParOf" srcId="{5E2B86B7-CF29-413F-8AD2-CB4055911813}" destId="{F2591326-7311-4DAE-8C34-EBCDBB3ECDF0}" srcOrd="1" destOrd="0" presId="urn:microsoft.com/office/officeart/2009/3/layout/HorizontalOrganizationChart"/>
    <dgm:cxn modelId="{AD00B6AB-1544-4253-B902-604657595A9A}" type="presParOf" srcId="{F2591326-7311-4DAE-8C34-EBCDBB3ECDF0}" destId="{887659E3-BBA5-4EF0-B7CB-552B68BDDD7A}" srcOrd="0" destOrd="0" presId="urn:microsoft.com/office/officeart/2009/3/layout/HorizontalOrganizationChart"/>
    <dgm:cxn modelId="{BB553FFA-F5A9-4F1B-BFB7-5247C719DEBB}" type="presParOf" srcId="{F2591326-7311-4DAE-8C34-EBCDBB3ECDF0}" destId="{9FEBCE72-7E5D-4451-A45B-2C772CD654D5}" srcOrd="1" destOrd="0" presId="urn:microsoft.com/office/officeart/2009/3/layout/HorizontalOrganizationChart"/>
    <dgm:cxn modelId="{AA340F79-D03E-4418-BF4D-51CA2C4CD4EC}" type="presParOf" srcId="{9FEBCE72-7E5D-4451-A45B-2C772CD654D5}" destId="{6F4C1449-1E2E-4D5A-BB24-ADD0BFF7CDAC}" srcOrd="0" destOrd="0" presId="urn:microsoft.com/office/officeart/2009/3/layout/HorizontalOrganizationChart"/>
    <dgm:cxn modelId="{40B1A594-86D9-4F23-81C5-09D28F1BA12E}" type="presParOf" srcId="{6F4C1449-1E2E-4D5A-BB24-ADD0BFF7CDAC}" destId="{1386FBC6-BEED-4086-9F81-E9A9E65D6BEC}" srcOrd="0" destOrd="0" presId="urn:microsoft.com/office/officeart/2009/3/layout/HorizontalOrganizationChart"/>
    <dgm:cxn modelId="{45E203B6-5D75-44B2-A60B-629FC8EFE939}" type="presParOf" srcId="{6F4C1449-1E2E-4D5A-BB24-ADD0BFF7CDAC}" destId="{CFE8252E-314B-42FE-8015-13C4F1FD0924}" srcOrd="1" destOrd="0" presId="urn:microsoft.com/office/officeart/2009/3/layout/HorizontalOrganizationChart"/>
    <dgm:cxn modelId="{143E1C19-F4D3-4EC5-AF61-5CAA7A741220}" type="presParOf" srcId="{9FEBCE72-7E5D-4451-A45B-2C772CD654D5}" destId="{8CAF1DF6-EE5C-4ED3-A0C0-AA3BAA0AC6D4}" srcOrd="1" destOrd="0" presId="urn:microsoft.com/office/officeart/2009/3/layout/HorizontalOrganizationChart"/>
    <dgm:cxn modelId="{D35C7141-BE08-4D4A-BDDF-2302EE9F92F9}" type="presParOf" srcId="{9FEBCE72-7E5D-4451-A45B-2C772CD654D5}" destId="{21909C32-1C1C-4640-B658-A24C799C44D4}" srcOrd="2" destOrd="0" presId="urn:microsoft.com/office/officeart/2009/3/layout/HorizontalOrganizationChart"/>
    <dgm:cxn modelId="{0F0D32D6-C063-43E8-98A8-482E285B083E}" type="presParOf" srcId="{F2591326-7311-4DAE-8C34-EBCDBB3ECDF0}" destId="{3D56AE77-1765-4DFF-A856-B0E3C29FC7C0}" srcOrd="2" destOrd="0" presId="urn:microsoft.com/office/officeart/2009/3/layout/HorizontalOrganizationChart"/>
    <dgm:cxn modelId="{CFCB83CE-99D2-4EC2-A84D-D4F949A48476}" type="presParOf" srcId="{F2591326-7311-4DAE-8C34-EBCDBB3ECDF0}" destId="{C1E78EB0-7D52-4486-A441-8216C9177FDF}" srcOrd="3" destOrd="0" presId="urn:microsoft.com/office/officeart/2009/3/layout/HorizontalOrganizationChart"/>
    <dgm:cxn modelId="{49323116-8177-41F3-9A92-CAFA2153FF2A}" type="presParOf" srcId="{C1E78EB0-7D52-4486-A441-8216C9177FDF}" destId="{2CEA9D5F-25C9-4702-9666-FD395A37C975}" srcOrd="0" destOrd="0" presId="urn:microsoft.com/office/officeart/2009/3/layout/HorizontalOrganizationChart"/>
    <dgm:cxn modelId="{2A3C30D7-B401-44B4-8F3D-FFAF74A29855}" type="presParOf" srcId="{2CEA9D5F-25C9-4702-9666-FD395A37C975}" destId="{2CC3FB9D-8790-4098-B1AA-98A02FF05983}" srcOrd="0" destOrd="0" presId="urn:microsoft.com/office/officeart/2009/3/layout/HorizontalOrganizationChart"/>
    <dgm:cxn modelId="{AC1BE12B-2EF2-463A-912D-9191E8ED5269}" type="presParOf" srcId="{2CEA9D5F-25C9-4702-9666-FD395A37C975}" destId="{9FCDABAB-CD31-453A-ABD4-6DBF2200930D}" srcOrd="1" destOrd="0" presId="urn:microsoft.com/office/officeart/2009/3/layout/HorizontalOrganizationChart"/>
    <dgm:cxn modelId="{D0CF53CA-2367-421A-A8D2-51E40CBEFB1B}" type="presParOf" srcId="{C1E78EB0-7D52-4486-A441-8216C9177FDF}" destId="{53225E45-780F-4477-B2DD-6D9EBADC6226}" srcOrd="1" destOrd="0" presId="urn:microsoft.com/office/officeart/2009/3/layout/HorizontalOrganizationChart"/>
    <dgm:cxn modelId="{57CDAC82-19D5-4DFE-9A7F-8C6A56BFCA49}" type="presParOf" srcId="{C1E78EB0-7D52-4486-A441-8216C9177FDF}" destId="{A0DC4603-DB2C-4984-8FBF-3BFCC1DD123B}" srcOrd="2" destOrd="0" presId="urn:microsoft.com/office/officeart/2009/3/layout/HorizontalOrganizationChart"/>
    <dgm:cxn modelId="{6DCDA8C1-D3CC-48D3-9A91-B57D1AF40DD3}" type="presParOf" srcId="{F2591326-7311-4DAE-8C34-EBCDBB3ECDF0}" destId="{B060420E-DBB9-4582-8C4F-829A473C9A7A}" srcOrd="4" destOrd="0" presId="urn:microsoft.com/office/officeart/2009/3/layout/HorizontalOrganizationChart"/>
    <dgm:cxn modelId="{DE1F0FAB-C027-46C6-A623-7356D7B4F60D}" type="presParOf" srcId="{F2591326-7311-4DAE-8C34-EBCDBB3ECDF0}" destId="{54BB84F6-8E85-4734-AADF-4C33D6302D7A}" srcOrd="5" destOrd="0" presId="urn:microsoft.com/office/officeart/2009/3/layout/HorizontalOrganizationChart"/>
    <dgm:cxn modelId="{5E7EBBD1-D1BB-4C55-8E6F-17B4D2AEEA44}" type="presParOf" srcId="{54BB84F6-8E85-4734-AADF-4C33D6302D7A}" destId="{584C4148-BEC2-49AC-970D-6EFD46FF975C}" srcOrd="0" destOrd="0" presId="urn:microsoft.com/office/officeart/2009/3/layout/HorizontalOrganizationChart"/>
    <dgm:cxn modelId="{9C5F6F6D-E4C1-4BCA-973E-E6DD6A63BD49}" type="presParOf" srcId="{584C4148-BEC2-49AC-970D-6EFD46FF975C}" destId="{AECA0726-943D-463C-8724-C193AD34C9DA}" srcOrd="0" destOrd="0" presId="urn:microsoft.com/office/officeart/2009/3/layout/HorizontalOrganizationChart"/>
    <dgm:cxn modelId="{A5E09B8A-215F-4E80-A87D-A1C1585155F1}" type="presParOf" srcId="{584C4148-BEC2-49AC-970D-6EFD46FF975C}" destId="{17B5F8E1-2A58-4537-A13C-868D74BF44EF}" srcOrd="1" destOrd="0" presId="urn:microsoft.com/office/officeart/2009/3/layout/HorizontalOrganizationChart"/>
    <dgm:cxn modelId="{4BB96F62-E56D-4986-96A5-D5018BAAB573}" type="presParOf" srcId="{54BB84F6-8E85-4734-AADF-4C33D6302D7A}" destId="{3AEC4CDC-F3B0-4065-9A65-08CBCF5D0153}" srcOrd="1" destOrd="0" presId="urn:microsoft.com/office/officeart/2009/3/layout/HorizontalOrganizationChart"/>
    <dgm:cxn modelId="{4D3049B8-99A5-49F7-9551-47C2063BB422}" type="presParOf" srcId="{54BB84F6-8E85-4734-AADF-4C33D6302D7A}" destId="{CB380A29-3202-4C54-AAAA-87A7341486BF}" srcOrd="2" destOrd="0" presId="urn:microsoft.com/office/officeart/2009/3/layout/HorizontalOrganizationChart"/>
    <dgm:cxn modelId="{26E4F03A-032F-498B-96FC-B2370DC64B2C}" type="presParOf" srcId="{F2591326-7311-4DAE-8C34-EBCDBB3ECDF0}" destId="{4D2EE7DD-B288-46EA-8AFE-E44A424C94E4}" srcOrd="6" destOrd="0" presId="urn:microsoft.com/office/officeart/2009/3/layout/HorizontalOrganizationChart"/>
    <dgm:cxn modelId="{B7F1775A-E455-4FD3-A73D-7DB7F04F3886}" type="presParOf" srcId="{F2591326-7311-4DAE-8C34-EBCDBB3ECDF0}" destId="{FF71013E-E53F-4ACE-904A-F8E779524DB6}" srcOrd="7" destOrd="0" presId="urn:microsoft.com/office/officeart/2009/3/layout/HorizontalOrganizationChart"/>
    <dgm:cxn modelId="{693C3A5B-8E78-4906-9940-56A459448135}" type="presParOf" srcId="{FF71013E-E53F-4ACE-904A-F8E779524DB6}" destId="{DE02AD5D-0462-4E04-B673-FD8C4D057A56}" srcOrd="0" destOrd="0" presId="urn:microsoft.com/office/officeart/2009/3/layout/HorizontalOrganizationChart"/>
    <dgm:cxn modelId="{652A4EC2-DE64-464C-AA4B-4FBCB435BF1C}" type="presParOf" srcId="{DE02AD5D-0462-4E04-B673-FD8C4D057A56}" destId="{16CCEF38-AD5E-489E-91E3-D5F1917C6DAD}" srcOrd="0" destOrd="0" presId="urn:microsoft.com/office/officeart/2009/3/layout/HorizontalOrganizationChart"/>
    <dgm:cxn modelId="{0CB8A28A-618D-43EA-88F6-DF10509B071D}" type="presParOf" srcId="{DE02AD5D-0462-4E04-B673-FD8C4D057A56}" destId="{0059A0D8-261C-4784-B3EC-F9E0209867F8}" srcOrd="1" destOrd="0" presId="urn:microsoft.com/office/officeart/2009/3/layout/HorizontalOrganizationChart"/>
    <dgm:cxn modelId="{6C02991D-7726-4856-AC58-B96995EF8939}" type="presParOf" srcId="{FF71013E-E53F-4ACE-904A-F8E779524DB6}" destId="{9AA18569-7F87-48A4-A8BA-AD2CDDEE97FA}" srcOrd="1" destOrd="0" presId="urn:microsoft.com/office/officeart/2009/3/layout/HorizontalOrganizationChart"/>
    <dgm:cxn modelId="{E27BDE7D-6DB4-43F6-A1A5-17146A6431EA}" type="presParOf" srcId="{FF71013E-E53F-4ACE-904A-F8E779524DB6}" destId="{B87259EB-6661-4DA9-AC99-FA4B284295AC}" srcOrd="2" destOrd="0" presId="urn:microsoft.com/office/officeart/2009/3/layout/HorizontalOrganizationChart"/>
    <dgm:cxn modelId="{96166BEC-9414-4481-969E-3A56BCC72514}" type="presParOf" srcId="{5E2B86B7-CF29-413F-8AD2-CB4055911813}" destId="{7A4D94EE-09A2-452F-B1BE-5B66735EFF1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FE674-F7FC-42D5-ACCB-86D3EF0270A1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45C93E-42AE-4A63-A945-5D72B9B2D462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КЭС</a:t>
          </a:r>
        </a:p>
      </dgm:t>
    </dgm:pt>
    <dgm:pt modelId="{4B01360B-727E-4F37-93A4-45F435452379}" type="parTrans" cxnId="{51DEFE58-6F8F-4C7B-B872-A19819AD9D3C}">
      <dgm:prSet/>
      <dgm:spPr/>
      <dgm:t>
        <a:bodyPr/>
        <a:lstStyle/>
        <a:p>
          <a:endParaRPr lang="ru-RU"/>
        </a:p>
      </dgm:t>
    </dgm:pt>
    <dgm:pt modelId="{48789DA8-4FC3-4066-883E-139CA8AE3980}" type="sibTrans" cxnId="{51DEFE58-6F8F-4C7B-B872-A19819AD9D3C}">
      <dgm:prSet/>
      <dgm:spPr/>
      <dgm:t>
        <a:bodyPr/>
        <a:lstStyle/>
        <a:p>
          <a:endParaRPr lang="ru-RU"/>
        </a:p>
      </dgm:t>
    </dgm:pt>
    <dgm:pt modelId="{020AB3B1-BC12-426D-9452-6036BDAEA372}">
      <dgm:prSet phldrT="[Текст]" custT="1"/>
      <dgm:spPr/>
      <dgm:t>
        <a:bodyPr/>
        <a:lstStyle/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неотъемлемая часть учебного процесса, учебного занятия</a:t>
          </a:r>
        </a:p>
      </dgm:t>
    </dgm:pt>
    <dgm:pt modelId="{ACF2093E-0953-4F9A-84BC-CBD0B5A76CB0}" type="parTrans" cxnId="{F8FDA470-0813-4421-AAEB-A19721CB4B73}">
      <dgm:prSet/>
      <dgm:spPr/>
      <dgm:t>
        <a:bodyPr/>
        <a:lstStyle/>
        <a:p>
          <a:endParaRPr lang="ru-RU"/>
        </a:p>
      </dgm:t>
    </dgm:pt>
    <dgm:pt modelId="{89FDA571-7A70-4592-A964-5CA78593C848}" type="sibTrans" cxnId="{F8FDA470-0813-4421-AAEB-A19721CB4B73}">
      <dgm:prSet/>
      <dgm:spPr/>
      <dgm:t>
        <a:bodyPr/>
        <a:lstStyle/>
        <a:p>
          <a:endParaRPr lang="ru-RU"/>
        </a:p>
      </dgm:t>
    </dgm:pt>
    <dgm:pt modelId="{3F2D0DEF-1CF3-4E65-B9FA-0014A126A7B6}">
      <dgm:prSet phldrT="[Текст]" custT="1"/>
      <dgm:spPr/>
      <dgm:t>
        <a:bodyPr/>
        <a:lstStyle/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обеспечивает эффективное освоение учебного материала и достижение учебных целей</a:t>
          </a:r>
        </a:p>
      </dgm:t>
    </dgm:pt>
    <dgm:pt modelId="{F906B864-76A0-49EE-B173-B31C081DC7E2}" type="parTrans" cxnId="{EDA3FA69-4448-4BC8-BB19-5811F2432E4C}">
      <dgm:prSet/>
      <dgm:spPr/>
      <dgm:t>
        <a:bodyPr/>
        <a:lstStyle/>
        <a:p>
          <a:endParaRPr lang="ru-RU"/>
        </a:p>
      </dgm:t>
    </dgm:pt>
    <dgm:pt modelId="{69DF9753-2F81-4429-8853-339404DD2345}" type="sibTrans" cxnId="{EDA3FA69-4448-4BC8-BB19-5811F2432E4C}">
      <dgm:prSet/>
      <dgm:spPr/>
      <dgm:t>
        <a:bodyPr/>
        <a:lstStyle/>
        <a:p>
          <a:endParaRPr lang="ru-RU"/>
        </a:p>
      </dgm:t>
    </dgm:pt>
    <dgm:pt modelId="{BE067369-0609-4977-8A47-97D5375EE9A5}">
      <dgm:prSet phldrT="[Текст]" custT="1"/>
      <dgm:spPr/>
      <dgm:t>
        <a:bodyPr/>
        <a:lstStyle/>
        <a:p>
          <a:pPr algn="ctr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позволяет оценить степень овладения предметом, выявить проблемные места в обучении и скорректировать дальнейшую работу по достижению планируемых результатов, помогают отслеживать и улучшать прогресс в обучении</a:t>
          </a:r>
          <a:r>
            <a:rPr lang="ru-RU" sz="1800" dirty="0"/>
            <a:t>
</a:t>
          </a:r>
        </a:p>
      </dgm:t>
    </dgm:pt>
    <dgm:pt modelId="{E40556B8-FE5C-4B65-AA85-DCAE6208796B}" type="parTrans" cxnId="{B19D74E9-4FCB-49DD-B550-4BC586761654}">
      <dgm:prSet/>
      <dgm:spPr/>
      <dgm:t>
        <a:bodyPr/>
        <a:lstStyle/>
        <a:p>
          <a:endParaRPr lang="ru-RU"/>
        </a:p>
      </dgm:t>
    </dgm:pt>
    <dgm:pt modelId="{C344B8A4-5BD1-47B2-A809-50A83D80ADBC}" type="sibTrans" cxnId="{B19D74E9-4FCB-49DD-B550-4BC586761654}">
      <dgm:prSet/>
      <dgm:spPr/>
      <dgm:t>
        <a:bodyPr/>
        <a:lstStyle/>
        <a:p>
          <a:endParaRPr lang="ru-RU"/>
        </a:p>
      </dgm:t>
    </dgm:pt>
    <dgm:pt modelId="{EAD5FE96-2FB3-42F8-9D92-EB21D531A2CA}" type="pres">
      <dgm:prSet presAssocID="{A5EFE674-F7FC-42D5-ACCB-86D3EF0270A1}" presName="vert0" presStyleCnt="0">
        <dgm:presLayoutVars>
          <dgm:dir/>
          <dgm:animOne val="branch"/>
          <dgm:animLvl val="lvl"/>
        </dgm:presLayoutVars>
      </dgm:prSet>
      <dgm:spPr/>
    </dgm:pt>
    <dgm:pt modelId="{8AF76D60-E84E-4B4A-BDB5-682562132DBE}" type="pres">
      <dgm:prSet presAssocID="{8345C93E-42AE-4A63-A945-5D72B9B2D462}" presName="thickLine" presStyleLbl="alignNode1" presStyleIdx="0" presStyleCnt="1"/>
      <dgm:spPr/>
    </dgm:pt>
    <dgm:pt modelId="{366EC267-79DD-4FE1-9E96-DA0405F1FDA5}" type="pres">
      <dgm:prSet presAssocID="{8345C93E-42AE-4A63-A945-5D72B9B2D462}" presName="horz1" presStyleCnt="0"/>
      <dgm:spPr/>
    </dgm:pt>
    <dgm:pt modelId="{D2C73717-CBDC-406A-8D54-D5716094B13C}" type="pres">
      <dgm:prSet presAssocID="{8345C93E-42AE-4A63-A945-5D72B9B2D462}" presName="tx1" presStyleLbl="revTx" presStyleIdx="0" presStyleCnt="4"/>
      <dgm:spPr/>
    </dgm:pt>
    <dgm:pt modelId="{88D085BC-3A41-474F-9B7B-726C70FD711C}" type="pres">
      <dgm:prSet presAssocID="{8345C93E-42AE-4A63-A945-5D72B9B2D462}" presName="vert1" presStyleCnt="0"/>
      <dgm:spPr/>
    </dgm:pt>
    <dgm:pt modelId="{FC8D8968-BF8E-4CBA-8249-83FE4EACE269}" type="pres">
      <dgm:prSet presAssocID="{020AB3B1-BC12-426D-9452-6036BDAEA372}" presName="vertSpace2a" presStyleCnt="0"/>
      <dgm:spPr/>
    </dgm:pt>
    <dgm:pt modelId="{C5DA5048-F122-4DBF-BFA8-5BB3E64339A8}" type="pres">
      <dgm:prSet presAssocID="{020AB3B1-BC12-426D-9452-6036BDAEA372}" presName="horz2" presStyleCnt="0"/>
      <dgm:spPr/>
    </dgm:pt>
    <dgm:pt modelId="{29B7C024-7EB2-4332-9C34-2EAE8D7AC440}" type="pres">
      <dgm:prSet presAssocID="{020AB3B1-BC12-426D-9452-6036BDAEA372}" presName="horzSpace2" presStyleCnt="0"/>
      <dgm:spPr/>
    </dgm:pt>
    <dgm:pt modelId="{FA3D6078-B880-46BA-A12F-6039E889FF00}" type="pres">
      <dgm:prSet presAssocID="{020AB3B1-BC12-426D-9452-6036BDAEA372}" presName="tx2" presStyleLbl="revTx" presStyleIdx="1" presStyleCnt="4" custLinFactNeighborX="-1065" custLinFactNeighborY="22031"/>
      <dgm:spPr/>
    </dgm:pt>
    <dgm:pt modelId="{F251FB3D-AC7C-4DEF-AA92-784302856B47}" type="pres">
      <dgm:prSet presAssocID="{020AB3B1-BC12-426D-9452-6036BDAEA372}" presName="vert2" presStyleCnt="0"/>
      <dgm:spPr/>
    </dgm:pt>
    <dgm:pt modelId="{1875F4BC-820E-44D0-BF22-3062DED7187C}" type="pres">
      <dgm:prSet presAssocID="{020AB3B1-BC12-426D-9452-6036BDAEA372}" presName="thinLine2b" presStyleLbl="callout" presStyleIdx="0" presStyleCnt="3"/>
      <dgm:spPr/>
    </dgm:pt>
    <dgm:pt modelId="{012A6905-92D8-40B0-94EE-772AA11501AF}" type="pres">
      <dgm:prSet presAssocID="{020AB3B1-BC12-426D-9452-6036BDAEA372}" presName="vertSpace2b" presStyleCnt="0"/>
      <dgm:spPr/>
    </dgm:pt>
    <dgm:pt modelId="{C62E1789-8569-4509-93DF-EE75BD6B8E52}" type="pres">
      <dgm:prSet presAssocID="{3F2D0DEF-1CF3-4E65-B9FA-0014A126A7B6}" presName="horz2" presStyleCnt="0"/>
      <dgm:spPr/>
    </dgm:pt>
    <dgm:pt modelId="{1E641089-722C-47CF-A7B7-56781F03F833}" type="pres">
      <dgm:prSet presAssocID="{3F2D0DEF-1CF3-4E65-B9FA-0014A126A7B6}" presName="horzSpace2" presStyleCnt="0"/>
      <dgm:spPr/>
    </dgm:pt>
    <dgm:pt modelId="{9F938D89-03BF-45F5-927A-F8DAB9128EE1}" type="pres">
      <dgm:prSet presAssocID="{3F2D0DEF-1CF3-4E65-B9FA-0014A126A7B6}" presName="tx2" presStyleLbl="revTx" presStyleIdx="2" presStyleCnt="4" custLinFactNeighborX="960" custLinFactNeighborY="19885"/>
      <dgm:spPr/>
    </dgm:pt>
    <dgm:pt modelId="{B6501A32-6ABD-447A-A70E-ED1C442DFE17}" type="pres">
      <dgm:prSet presAssocID="{3F2D0DEF-1CF3-4E65-B9FA-0014A126A7B6}" presName="vert2" presStyleCnt="0"/>
      <dgm:spPr/>
    </dgm:pt>
    <dgm:pt modelId="{2F9991C8-2D19-4A00-82F7-7460DFD3FFBE}" type="pres">
      <dgm:prSet presAssocID="{3F2D0DEF-1CF3-4E65-B9FA-0014A126A7B6}" presName="thinLine2b" presStyleLbl="callout" presStyleIdx="1" presStyleCnt="3"/>
      <dgm:spPr/>
    </dgm:pt>
    <dgm:pt modelId="{C987EBF3-8A30-4EA7-B4D1-C1F5571CDD2C}" type="pres">
      <dgm:prSet presAssocID="{3F2D0DEF-1CF3-4E65-B9FA-0014A126A7B6}" presName="vertSpace2b" presStyleCnt="0"/>
      <dgm:spPr/>
    </dgm:pt>
    <dgm:pt modelId="{EFE3CC27-DD99-45B6-BA5A-CD528CA95B35}" type="pres">
      <dgm:prSet presAssocID="{BE067369-0609-4977-8A47-97D5375EE9A5}" presName="horz2" presStyleCnt="0"/>
      <dgm:spPr/>
    </dgm:pt>
    <dgm:pt modelId="{B32EB30B-E168-4A91-8229-F7A37A9D3B39}" type="pres">
      <dgm:prSet presAssocID="{BE067369-0609-4977-8A47-97D5375EE9A5}" presName="horzSpace2" presStyleCnt="0"/>
      <dgm:spPr/>
    </dgm:pt>
    <dgm:pt modelId="{094D29BC-C358-4633-B4B5-09C4CDB60660}" type="pres">
      <dgm:prSet presAssocID="{BE067369-0609-4977-8A47-97D5375EE9A5}" presName="tx2" presStyleLbl="revTx" presStyleIdx="3" presStyleCnt="4" custScaleX="119737" custLinFactNeighborX="-9165" custLinFactNeighborY="-6755"/>
      <dgm:spPr/>
    </dgm:pt>
    <dgm:pt modelId="{B66D9C02-9555-4B6B-9F17-467FC3A24334}" type="pres">
      <dgm:prSet presAssocID="{BE067369-0609-4977-8A47-97D5375EE9A5}" presName="vert2" presStyleCnt="0"/>
      <dgm:spPr/>
    </dgm:pt>
    <dgm:pt modelId="{00745193-D93B-4160-A1BF-FF21A7BDA36B}" type="pres">
      <dgm:prSet presAssocID="{BE067369-0609-4977-8A47-97D5375EE9A5}" presName="thinLine2b" presStyleLbl="callout" presStyleIdx="2" presStyleCnt="3"/>
      <dgm:spPr/>
    </dgm:pt>
    <dgm:pt modelId="{09B54F4F-BE83-4108-8977-1ECEA9592695}" type="pres">
      <dgm:prSet presAssocID="{BE067369-0609-4977-8A47-97D5375EE9A5}" presName="vertSpace2b" presStyleCnt="0"/>
      <dgm:spPr/>
    </dgm:pt>
  </dgm:ptLst>
  <dgm:cxnLst>
    <dgm:cxn modelId="{A37D4605-FBE6-4CAC-9438-C86D6261D1C0}" type="presOf" srcId="{020AB3B1-BC12-426D-9452-6036BDAEA372}" destId="{FA3D6078-B880-46BA-A12F-6039E889FF00}" srcOrd="0" destOrd="0" presId="urn:microsoft.com/office/officeart/2008/layout/LinedList"/>
    <dgm:cxn modelId="{C1A22D0B-61D3-4379-B712-BD22688BDF1A}" type="presOf" srcId="{8345C93E-42AE-4A63-A945-5D72B9B2D462}" destId="{D2C73717-CBDC-406A-8D54-D5716094B13C}" srcOrd="0" destOrd="0" presId="urn:microsoft.com/office/officeart/2008/layout/LinedList"/>
    <dgm:cxn modelId="{EDA3FA69-4448-4BC8-BB19-5811F2432E4C}" srcId="{8345C93E-42AE-4A63-A945-5D72B9B2D462}" destId="{3F2D0DEF-1CF3-4E65-B9FA-0014A126A7B6}" srcOrd="1" destOrd="0" parTransId="{F906B864-76A0-49EE-B173-B31C081DC7E2}" sibTransId="{69DF9753-2F81-4429-8853-339404DD2345}"/>
    <dgm:cxn modelId="{F8FDA470-0813-4421-AAEB-A19721CB4B73}" srcId="{8345C93E-42AE-4A63-A945-5D72B9B2D462}" destId="{020AB3B1-BC12-426D-9452-6036BDAEA372}" srcOrd="0" destOrd="0" parTransId="{ACF2093E-0953-4F9A-84BC-CBD0B5A76CB0}" sibTransId="{89FDA571-7A70-4592-A964-5CA78593C848}"/>
    <dgm:cxn modelId="{51DEFE58-6F8F-4C7B-B872-A19819AD9D3C}" srcId="{A5EFE674-F7FC-42D5-ACCB-86D3EF0270A1}" destId="{8345C93E-42AE-4A63-A945-5D72B9B2D462}" srcOrd="0" destOrd="0" parTransId="{4B01360B-727E-4F37-93A4-45F435452379}" sibTransId="{48789DA8-4FC3-4066-883E-139CA8AE3980}"/>
    <dgm:cxn modelId="{5835357D-DF6B-48E2-B1C3-2455C2386476}" type="presOf" srcId="{A5EFE674-F7FC-42D5-ACCB-86D3EF0270A1}" destId="{EAD5FE96-2FB3-42F8-9D92-EB21D531A2CA}" srcOrd="0" destOrd="0" presId="urn:microsoft.com/office/officeart/2008/layout/LinedList"/>
    <dgm:cxn modelId="{5C84A295-B0BB-4774-BF6F-661069AE8833}" type="presOf" srcId="{BE067369-0609-4977-8A47-97D5375EE9A5}" destId="{094D29BC-C358-4633-B4B5-09C4CDB60660}" srcOrd="0" destOrd="0" presId="urn:microsoft.com/office/officeart/2008/layout/LinedList"/>
    <dgm:cxn modelId="{B19D74E9-4FCB-49DD-B550-4BC586761654}" srcId="{8345C93E-42AE-4A63-A945-5D72B9B2D462}" destId="{BE067369-0609-4977-8A47-97D5375EE9A5}" srcOrd="2" destOrd="0" parTransId="{E40556B8-FE5C-4B65-AA85-DCAE6208796B}" sibTransId="{C344B8A4-5BD1-47B2-A809-50A83D80ADBC}"/>
    <dgm:cxn modelId="{AD9596EA-82B3-4B3D-9A8A-74389478F8C4}" type="presOf" srcId="{3F2D0DEF-1CF3-4E65-B9FA-0014A126A7B6}" destId="{9F938D89-03BF-45F5-927A-F8DAB9128EE1}" srcOrd="0" destOrd="0" presId="urn:microsoft.com/office/officeart/2008/layout/LinedList"/>
    <dgm:cxn modelId="{D3CD4596-7176-4B7F-AE87-6D1BC6BB8228}" type="presParOf" srcId="{EAD5FE96-2FB3-42F8-9D92-EB21D531A2CA}" destId="{8AF76D60-E84E-4B4A-BDB5-682562132DBE}" srcOrd="0" destOrd="0" presId="urn:microsoft.com/office/officeart/2008/layout/LinedList"/>
    <dgm:cxn modelId="{CF0C24C5-E914-40D1-9598-581ED075CA02}" type="presParOf" srcId="{EAD5FE96-2FB3-42F8-9D92-EB21D531A2CA}" destId="{366EC267-79DD-4FE1-9E96-DA0405F1FDA5}" srcOrd="1" destOrd="0" presId="urn:microsoft.com/office/officeart/2008/layout/LinedList"/>
    <dgm:cxn modelId="{9211B628-D48A-4C15-97A6-173E878FC2F5}" type="presParOf" srcId="{366EC267-79DD-4FE1-9E96-DA0405F1FDA5}" destId="{D2C73717-CBDC-406A-8D54-D5716094B13C}" srcOrd="0" destOrd="0" presId="urn:microsoft.com/office/officeart/2008/layout/LinedList"/>
    <dgm:cxn modelId="{4991CED1-E8A7-49DB-9580-B80B7EBD1EF5}" type="presParOf" srcId="{366EC267-79DD-4FE1-9E96-DA0405F1FDA5}" destId="{88D085BC-3A41-474F-9B7B-726C70FD711C}" srcOrd="1" destOrd="0" presId="urn:microsoft.com/office/officeart/2008/layout/LinedList"/>
    <dgm:cxn modelId="{12D61AE7-E81B-4346-AE3E-F294C8CAE1FA}" type="presParOf" srcId="{88D085BC-3A41-474F-9B7B-726C70FD711C}" destId="{FC8D8968-BF8E-4CBA-8249-83FE4EACE269}" srcOrd="0" destOrd="0" presId="urn:microsoft.com/office/officeart/2008/layout/LinedList"/>
    <dgm:cxn modelId="{7C6B23A6-9D2F-4FD8-85A3-14402A7B30F4}" type="presParOf" srcId="{88D085BC-3A41-474F-9B7B-726C70FD711C}" destId="{C5DA5048-F122-4DBF-BFA8-5BB3E64339A8}" srcOrd="1" destOrd="0" presId="urn:microsoft.com/office/officeart/2008/layout/LinedList"/>
    <dgm:cxn modelId="{297BC732-B871-4038-B6F7-F65CB9126286}" type="presParOf" srcId="{C5DA5048-F122-4DBF-BFA8-5BB3E64339A8}" destId="{29B7C024-7EB2-4332-9C34-2EAE8D7AC440}" srcOrd="0" destOrd="0" presId="urn:microsoft.com/office/officeart/2008/layout/LinedList"/>
    <dgm:cxn modelId="{32853F38-9FAB-4E86-82E8-279FA4C8E27D}" type="presParOf" srcId="{C5DA5048-F122-4DBF-BFA8-5BB3E64339A8}" destId="{FA3D6078-B880-46BA-A12F-6039E889FF00}" srcOrd="1" destOrd="0" presId="urn:microsoft.com/office/officeart/2008/layout/LinedList"/>
    <dgm:cxn modelId="{52796163-FFB9-4458-9E8A-5E4EFF913BC5}" type="presParOf" srcId="{C5DA5048-F122-4DBF-BFA8-5BB3E64339A8}" destId="{F251FB3D-AC7C-4DEF-AA92-784302856B47}" srcOrd="2" destOrd="0" presId="urn:microsoft.com/office/officeart/2008/layout/LinedList"/>
    <dgm:cxn modelId="{4A35A9B0-BD46-4753-85A7-1B9E276567D2}" type="presParOf" srcId="{88D085BC-3A41-474F-9B7B-726C70FD711C}" destId="{1875F4BC-820E-44D0-BF22-3062DED7187C}" srcOrd="2" destOrd="0" presId="urn:microsoft.com/office/officeart/2008/layout/LinedList"/>
    <dgm:cxn modelId="{CCCBF006-2026-4CE3-9EA5-F4E0B66275FB}" type="presParOf" srcId="{88D085BC-3A41-474F-9B7B-726C70FD711C}" destId="{012A6905-92D8-40B0-94EE-772AA11501AF}" srcOrd="3" destOrd="0" presId="urn:microsoft.com/office/officeart/2008/layout/LinedList"/>
    <dgm:cxn modelId="{40E03AE2-568F-4383-BC4F-F29CA5AF4C25}" type="presParOf" srcId="{88D085BC-3A41-474F-9B7B-726C70FD711C}" destId="{C62E1789-8569-4509-93DF-EE75BD6B8E52}" srcOrd="4" destOrd="0" presId="urn:microsoft.com/office/officeart/2008/layout/LinedList"/>
    <dgm:cxn modelId="{4F48DA65-C57E-439F-AB57-C4E6091403D0}" type="presParOf" srcId="{C62E1789-8569-4509-93DF-EE75BD6B8E52}" destId="{1E641089-722C-47CF-A7B7-56781F03F833}" srcOrd="0" destOrd="0" presId="urn:microsoft.com/office/officeart/2008/layout/LinedList"/>
    <dgm:cxn modelId="{BEC94C47-16CC-4892-AD02-E3D9402FF4BD}" type="presParOf" srcId="{C62E1789-8569-4509-93DF-EE75BD6B8E52}" destId="{9F938D89-03BF-45F5-927A-F8DAB9128EE1}" srcOrd="1" destOrd="0" presId="urn:microsoft.com/office/officeart/2008/layout/LinedList"/>
    <dgm:cxn modelId="{0B946A29-8922-47BE-9ECF-9F7408780180}" type="presParOf" srcId="{C62E1789-8569-4509-93DF-EE75BD6B8E52}" destId="{B6501A32-6ABD-447A-A70E-ED1C442DFE17}" srcOrd="2" destOrd="0" presId="urn:microsoft.com/office/officeart/2008/layout/LinedList"/>
    <dgm:cxn modelId="{8C474B18-FEE0-49B5-8A43-1BA06C4FA7FF}" type="presParOf" srcId="{88D085BC-3A41-474F-9B7B-726C70FD711C}" destId="{2F9991C8-2D19-4A00-82F7-7460DFD3FFBE}" srcOrd="5" destOrd="0" presId="urn:microsoft.com/office/officeart/2008/layout/LinedList"/>
    <dgm:cxn modelId="{D9A6EB81-FE7C-4814-BD52-122E2FC23592}" type="presParOf" srcId="{88D085BC-3A41-474F-9B7B-726C70FD711C}" destId="{C987EBF3-8A30-4EA7-B4D1-C1F5571CDD2C}" srcOrd="6" destOrd="0" presId="urn:microsoft.com/office/officeart/2008/layout/LinedList"/>
    <dgm:cxn modelId="{1B2BB8EB-C311-464B-900F-3E8CCB6D32DB}" type="presParOf" srcId="{88D085BC-3A41-474F-9B7B-726C70FD711C}" destId="{EFE3CC27-DD99-45B6-BA5A-CD528CA95B35}" srcOrd="7" destOrd="0" presId="urn:microsoft.com/office/officeart/2008/layout/LinedList"/>
    <dgm:cxn modelId="{5D67D63B-43DC-4F1E-8B16-245B13E4FDFF}" type="presParOf" srcId="{EFE3CC27-DD99-45B6-BA5A-CD528CA95B35}" destId="{B32EB30B-E168-4A91-8229-F7A37A9D3B39}" srcOrd="0" destOrd="0" presId="urn:microsoft.com/office/officeart/2008/layout/LinedList"/>
    <dgm:cxn modelId="{7C3574EF-55A4-470D-A4DF-67DBDF64BAF1}" type="presParOf" srcId="{EFE3CC27-DD99-45B6-BA5A-CD528CA95B35}" destId="{094D29BC-C358-4633-B4B5-09C4CDB60660}" srcOrd="1" destOrd="0" presId="urn:microsoft.com/office/officeart/2008/layout/LinedList"/>
    <dgm:cxn modelId="{378A2BA0-118D-40B9-9490-E8E6F901ED03}" type="presParOf" srcId="{EFE3CC27-DD99-45B6-BA5A-CD528CA95B35}" destId="{B66D9C02-9555-4B6B-9F17-467FC3A24334}" srcOrd="2" destOrd="0" presId="urn:microsoft.com/office/officeart/2008/layout/LinedList"/>
    <dgm:cxn modelId="{DFC0E3BA-E638-480F-B982-487260FEF9B5}" type="presParOf" srcId="{88D085BC-3A41-474F-9B7B-726C70FD711C}" destId="{00745193-D93B-4160-A1BF-FF21A7BDA36B}" srcOrd="8" destOrd="0" presId="urn:microsoft.com/office/officeart/2008/layout/LinedList"/>
    <dgm:cxn modelId="{5548B46C-BF2B-4953-81AA-65ACC1F079DC}" type="presParOf" srcId="{88D085BC-3A41-474F-9B7B-726C70FD711C}" destId="{09B54F4F-BE83-4108-8977-1ECEA959269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D2482-EC0B-4C4D-A2FB-4FA596C3C727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600987-0D70-4790-BBEE-7C8D22A684E7}">
      <dgm:prSet/>
      <dgm:spPr/>
      <dgm:t>
        <a:bodyPr/>
        <a:lstStyle/>
        <a:p>
          <a:pPr algn="ctr"/>
          <a:r>
            <a:rPr lang="ru-RU" b="1" dirty="0"/>
            <a:t>ДЕТАЛЬНЫЙ АНАЛИЗ ПОЛУЧЕННЫХ РЕЗУЛЬТАТОВ</a:t>
          </a:r>
          <a:endParaRPr lang="ru-RU" dirty="0"/>
        </a:p>
      </dgm:t>
    </dgm:pt>
    <dgm:pt modelId="{260545E0-0078-4080-B209-4D85171B5763}" type="parTrans" cxnId="{5B945B48-70AF-437F-A971-B76C7F215B0E}">
      <dgm:prSet/>
      <dgm:spPr/>
      <dgm:t>
        <a:bodyPr/>
        <a:lstStyle/>
        <a:p>
          <a:endParaRPr lang="ru-RU"/>
        </a:p>
      </dgm:t>
    </dgm:pt>
    <dgm:pt modelId="{EEFFFBDD-4385-471D-BD01-C8E0D9F7CCD1}" type="sibTrans" cxnId="{5B945B48-70AF-437F-A971-B76C7F215B0E}">
      <dgm:prSet/>
      <dgm:spPr/>
      <dgm:t>
        <a:bodyPr/>
        <a:lstStyle/>
        <a:p>
          <a:endParaRPr lang="ru-RU"/>
        </a:p>
      </dgm:t>
    </dgm:pt>
    <dgm:pt modelId="{E732485C-26F1-4BD3-B3BE-FD2DBF4F19A7}">
      <dgm:prSet/>
      <dgm:spPr/>
      <dgm:t>
        <a:bodyPr/>
        <a:lstStyle/>
        <a:p>
          <a:pPr algn="ctr"/>
          <a:r>
            <a:rPr lang="ru-RU" b="1" dirty="0"/>
            <a:t>КОРРЕКТИРОВКА РАБОТЫ С ОБУЧАЮЩИМИСЯ ПО ЗАПАДАЮЩИМ ТЕМАТИЧЕСКИМ НАПРАВЛЕНИЯМ</a:t>
          </a:r>
          <a:endParaRPr lang="ru-RU" dirty="0"/>
        </a:p>
      </dgm:t>
    </dgm:pt>
    <dgm:pt modelId="{87C293BC-D99C-4AC4-B7A0-C2F982DA4C71}" type="parTrans" cxnId="{E590E69D-BB95-4673-A64F-E08521609D5B}">
      <dgm:prSet/>
      <dgm:spPr/>
      <dgm:t>
        <a:bodyPr/>
        <a:lstStyle/>
        <a:p>
          <a:endParaRPr lang="ru-RU"/>
        </a:p>
      </dgm:t>
    </dgm:pt>
    <dgm:pt modelId="{9B9D8944-0D2C-4CFE-B795-DE3A99AC485B}" type="sibTrans" cxnId="{E590E69D-BB95-4673-A64F-E08521609D5B}">
      <dgm:prSet/>
      <dgm:spPr/>
      <dgm:t>
        <a:bodyPr/>
        <a:lstStyle/>
        <a:p>
          <a:endParaRPr lang="ru-RU"/>
        </a:p>
      </dgm:t>
    </dgm:pt>
    <dgm:pt modelId="{1FF351B2-385C-4A24-BF39-B3C951F95F41}">
      <dgm:prSet/>
      <dgm:spPr/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ВКЛЮЧЕНИЕ КОНТРОЛИРУЕМЫХ ЭЛЕМЕНТОВ СОДЕРЖАНИЯ ПО ГЕОГРАФИИ  В СИСТЕМНОЕ ПРИМЕНЕНИЕ В УРОЧНОЙ И ВНЕУРОЧНОЙ ДЕЯТЕЛЬНОСТИ</a:t>
          </a:r>
          <a:endParaRPr lang="ru-RU" dirty="0">
            <a:solidFill>
              <a:srgbClr val="C00000"/>
            </a:solidFill>
          </a:endParaRPr>
        </a:p>
      </dgm:t>
    </dgm:pt>
    <dgm:pt modelId="{695EA93D-AC16-47D9-9273-05319C1B12D6}" type="parTrans" cxnId="{20C284C9-653A-4B44-8E4D-2057B935CAD9}">
      <dgm:prSet/>
      <dgm:spPr/>
      <dgm:t>
        <a:bodyPr/>
        <a:lstStyle/>
        <a:p>
          <a:endParaRPr lang="ru-RU"/>
        </a:p>
      </dgm:t>
    </dgm:pt>
    <dgm:pt modelId="{1B73EB33-7236-41FE-A4FB-31F52F350BCE}" type="sibTrans" cxnId="{20C284C9-653A-4B44-8E4D-2057B935CAD9}">
      <dgm:prSet/>
      <dgm:spPr/>
      <dgm:t>
        <a:bodyPr/>
        <a:lstStyle/>
        <a:p>
          <a:endParaRPr lang="ru-RU"/>
        </a:p>
      </dgm:t>
    </dgm:pt>
    <dgm:pt modelId="{E673557D-815E-4C0F-8CCC-0708EDA7AA8C}">
      <dgm:prSet/>
      <dgm:spPr/>
      <dgm:t>
        <a:bodyPr/>
        <a:lstStyle/>
        <a:p>
          <a:pPr algn="ctr"/>
          <a:r>
            <a:rPr lang="ru-RU" b="1" dirty="0"/>
            <a:t>ВЫСТРАИВАНИЕ ОБРАЗОВАТЕЛЬНОЙ ДЕЯТЕЛЬНОСТИ ПО ПОВЫШЕНИЮ ФУНКЦИОНАЛЬНОЙ ГРАМОТНОСТИ ПО ГЕОГРАФИИ</a:t>
          </a:r>
          <a:endParaRPr lang="ru-RU" dirty="0"/>
        </a:p>
      </dgm:t>
    </dgm:pt>
    <dgm:pt modelId="{AFBFB0D0-75C9-4DEC-AF7C-64AA6483FF29}" type="parTrans" cxnId="{3F8B66B1-5184-43B0-9F8C-2C196AFB4CF1}">
      <dgm:prSet/>
      <dgm:spPr/>
      <dgm:t>
        <a:bodyPr/>
        <a:lstStyle/>
        <a:p>
          <a:endParaRPr lang="ru-RU"/>
        </a:p>
      </dgm:t>
    </dgm:pt>
    <dgm:pt modelId="{C47451BD-2D03-4421-8B3D-B9BC18888B95}" type="sibTrans" cxnId="{3F8B66B1-5184-43B0-9F8C-2C196AFB4CF1}">
      <dgm:prSet/>
      <dgm:spPr/>
      <dgm:t>
        <a:bodyPr/>
        <a:lstStyle/>
        <a:p>
          <a:endParaRPr lang="ru-RU"/>
        </a:p>
      </dgm:t>
    </dgm:pt>
    <dgm:pt modelId="{F2FF085A-57C1-4550-B122-CC66B305FBB9}">
      <dgm:prSet/>
      <dgm:spPr/>
      <dgm:t>
        <a:bodyPr/>
        <a:lstStyle/>
        <a:p>
          <a:pPr algn="ctr"/>
          <a:r>
            <a:rPr lang="ru-RU" b="1" dirty="0"/>
            <a:t>ПРОДОЛЖЕНИЕ ДЕЯТЕЛЬНОСТИ РАБОЧЕЙ ГРУППЫ ПО РАЗРАБОТКЕ КИМ      НА ОСНОВЕ КЭС</a:t>
          </a:r>
          <a:endParaRPr lang="ru-RU" dirty="0"/>
        </a:p>
      </dgm:t>
    </dgm:pt>
    <dgm:pt modelId="{0DFA6918-ECC8-4927-A785-7F733CC0440D}" type="parTrans" cxnId="{7637C5CC-B98C-4EDA-908A-D56E8CC685E0}">
      <dgm:prSet/>
      <dgm:spPr/>
      <dgm:t>
        <a:bodyPr/>
        <a:lstStyle/>
        <a:p>
          <a:endParaRPr lang="ru-RU"/>
        </a:p>
      </dgm:t>
    </dgm:pt>
    <dgm:pt modelId="{3AA7B0BB-092A-472A-A7AA-4A8F138D6A1E}" type="sibTrans" cxnId="{7637C5CC-B98C-4EDA-908A-D56E8CC685E0}">
      <dgm:prSet/>
      <dgm:spPr/>
      <dgm:t>
        <a:bodyPr/>
        <a:lstStyle/>
        <a:p>
          <a:endParaRPr lang="ru-RU"/>
        </a:p>
      </dgm:t>
    </dgm:pt>
    <dgm:pt modelId="{66186EE4-A92E-4947-9708-F3C5AB7FFA96}">
      <dgm:prSet/>
      <dgm:spPr/>
      <dgm:t>
        <a:bodyPr/>
        <a:lstStyle/>
        <a:p>
          <a:pPr algn="ctr"/>
          <a:r>
            <a:rPr lang="ru-RU" b="1" dirty="0"/>
            <a:t>УНИФИКАЦИЯ РАЗРАБАТЫВАЕМЫХ ЗАДАНИЙ И КРИТЕРИАЛЬНОЙ СИСТЕМЫ ОЦЕНИВАНИЯ К НИМ</a:t>
          </a:r>
          <a:endParaRPr lang="ru-RU" dirty="0"/>
        </a:p>
      </dgm:t>
    </dgm:pt>
    <dgm:pt modelId="{6D8128E7-998A-4435-8177-DD4BD08F4E83}" type="parTrans" cxnId="{46946E9A-9428-4B8F-B94D-DA7B2C7F88C0}">
      <dgm:prSet/>
      <dgm:spPr/>
      <dgm:t>
        <a:bodyPr/>
        <a:lstStyle/>
        <a:p>
          <a:endParaRPr lang="ru-RU"/>
        </a:p>
      </dgm:t>
    </dgm:pt>
    <dgm:pt modelId="{CB81F04E-F290-41FF-9C54-C7551D92410E}" type="sibTrans" cxnId="{46946E9A-9428-4B8F-B94D-DA7B2C7F88C0}">
      <dgm:prSet/>
      <dgm:spPr/>
      <dgm:t>
        <a:bodyPr/>
        <a:lstStyle/>
        <a:p>
          <a:endParaRPr lang="ru-RU"/>
        </a:p>
      </dgm:t>
    </dgm:pt>
    <dgm:pt modelId="{D65C9A98-228F-471C-BA96-1054AB55B5D1}" type="pres">
      <dgm:prSet presAssocID="{183D2482-EC0B-4C4D-A2FB-4FA596C3C727}" presName="vert0" presStyleCnt="0">
        <dgm:presLayoutVars>
          <dgm:dir/>
          <dgm:animOne val="branch"/>
          <dgm:animLvl val="lvl"/>
        </dgm:presLayoutVars>
      </dgm:prSet>
      <dgm:spPr/>
    </dgm:pt>
    <dgm:pt modelId="{5D9CB8B1-DF4F-4817-987C-01E0A131684F}" type="pres">
      <dgm:prSet presAssocID="{F7600987-0D70-4790-BBEE-7C8D22A684E7}" presName="thickLine" presStyleLbl="alignNode1" presStyleIdx="0" presStyleCnt="6"/>
      <dgm:spPr/>
    </dgm:pt>
    <dgm:pt modelId="{0C0DFB07-544A-41A4-94A9-3ABC9E44E175}" type="pres">
      <dgm:prSet presAssocID="{F7600987-0D70-4790-BBEE-7C8D22A684E7}" presName="horz1" presStyleCnt="0"/>
      <dgm:spPr/>
    </dgm:pt>
    <dgm:pt modelId="{81CEF010-84E0-4C3C-BE77-743685ACB351}" type="pres">
      <dgm:prSet presAssocID="{F7600987-0D70-4790-BBEE-7C8D22A684E7}" presName="tx1" presStyleLbl="revTx" presStyleIdx="0" presStyleCnt="6"/>
      <dgm:spPr/>
    </dgm:pt>
    <dgm:pt modelId="{AA9A28C2-C0CE-411C-9FF7-B5231252E4C9}" type="pres">
      <dgm:prSet presAssocID="{F7600987-0D70-4790-BBEE-7C8D22A684E7}" presName="vert1" presStyleCnt="0"/>
      <dgm:spPr/>
    </dgm:pt>
    <dgm:pt modelId="{A72941D4-EA1D-4F76-9C4C-DB8FDA0E42F3}" type="pres">
      <dgm:prSet presAssocID="{E732485C-26F1-4BD3-B3BE-FD2DBF4F19A7}" presName="thickLine" presStyleLbl="alignNode1" presStyleIdx="1" presStyleCnt="6"/>
      <dgm:spPr/>
    </dgm:pt>
    <dgm:pt modelId="{489D8AAD-961E-43A2-9885-4669983B846F}" type="pres">
      <dgm:prSet presAssocID="{E732485C-26F1-4BD3-B3BE-FD2DBF4F19A7}" presName="horz1" presStyleCnt="0"/>
      <dgm:spPr/>
    </dgm:pt>
    <dgm:pt modelId="{1AC3CBC8-ED7C-490F-94B7-77EB41EA8614}" type="pres">
      <dgm:prSet presAssocID="{E732485C-26F1-4BD3-B3BE-FD2DBF4F19A7}" presName="tx1" presStyleLbl="revTx" presStyleIdx="1" presStyleCnt="6"/>
      <dgm:spPr/>
    </dgm:pt>
    <dgm:pt modelId="{CE5200CC-57DA-4946-B25B-A2820ED40BE0}" type="pres">
      <dgm:prSet presAssocID="{E732485C-26F1-4BD3-B3BE-FD2DBF4F19A7}" presName="vert1" presStyleCnt="0"/>
      <dgm:spPr/>
    </dgm:pt>
    <dgm:pt modelId="{BA5F8958-006D-462A-AABE-BC3DE9ECECAC}" type="pres">
      <dgm:prSet presAssocID="{1FF351B2-385C-4A24-BF39-B3C951F95F41}" presName="thickLine" presStyleLbl="alignNode1" presStyleIdx="2" presStyleCnt="6"/>
      <dgm:spPr/>
    </dgm:pt>
    <dgm:pt modelId="{B0B1C498-E00D-406C-B961-424194B302A8}" type="pres">
      <dgm:prSet presAssocID="{1FF351B2-385C-4A24-BF39-B3C951F95F41}" presName="horz1" presStyleCnt="0"/>
      <dgm:spPr/>
    </dgm:pt>
    <dgm:pt modelId="{F061E690-C0AB-4BC7-8B9F-4F614F984A72}" type="pres">
      <dgm:prSet presAssocID="{1FF351B2-385C-4A24-BF39-B3C951F95F41}" presName="tx1" presStyleLbl="revTx" presStyleIdx="2" presStyleCnt="6"/>
      <dgm:spPr/>
    </dgm:pt>
    <dgm:pt modelId="{A8BF2099-C46D-4CB7-874A-C1568C4F4DCF}" type="pres">
      <dgm:prSet presAssocID="{1FF351B2-385C-4A24-BF39-B3C951F95F41}" presName="vert1" presStyleCnt="0"/>
      <dgm:spPr/>
    </dgm:pt>
    <dgm:pt modelId="{539C76DB-F9AD-4FA1-A374-0781BBC00892}" type="pres">
      <dgm:prSet presAssocID="{E673557D-815E-4C0F-8CCC-0708EDA7AA8C}" presName="thickLine" presStyleLbl="alignNode1" presStyleIdx="3" presStyleCnt="6"/>
      <dgm:spPr/>
    </dgm:pt>
    <dgm:pt modelId="{A14A708C-2DB7-48E7-8091-4B524F864E0B}" type="pres">
      <dgm:prSet presAssocID="{E673557D-815E-4C0F-8CCC-0708EDA7AA8C}" presName="horz1" presStyleCnt="0"/>
      <dgm:spPr/>
    </dgm:pt>
    <dgm:pt modelId="{EEB28578-0372-4A8B-8163-CEA2AE1E04D3}" type="pres">
      <dgm:prSet presAssocID="{E673557D-815E-4C0F-8CCC-0708EDA7AA8C}" presName="tx1" presStyleLbl="revTx" presStyleIdx="3" presStyleCnt="6"/>
      <dgm:spPr/>
    </dgm:pt>
    <dgm:pt modelId="{07630B6D-E40A-4A3E-B2E7-E8D3793BAE0D}" type="pres">
      <dgm:prSet presAssocID="{E673557D-815E-4C0F-8CCC-0708EDA7AA8C}" presName="vert1" presStyleCnt="0"/>
      <dgm:spPr/>
    </dgm:pt>
    <dgm:pt modelId="{675576A0-D58B-4305-81D3-0860B281252A}" type="pres">
      <dgm:prSet presAssocID="{F2FF085A-57C1-4550-B122-CC66B305FBB9}" presName="thickLine" presStyleLbl="alignNode1" presStyleIdx="4" presStyleCnt="6"/>
      <dgm:spPr/>
    </dgm:pt>
    <dgm:pt modelId="{88554207-A02B-4AB1-B7D3-5AF8CEA01A6D}" type="pres">
      <dgm:prSet presAssocID="{F2FF085A-57C1-4550-B122-CC66B305FBB9}" presName="horz1" presStyleCnt="0"/>
      <dgm:spPr/>
    </dgm:pt>
    <dgm:pt modelId="{E502F907-B655-4C6A-8A82-ADB83ED89795}" type="pres">
      <dgm:prSet presAssocID="{F2FF085A-57C1-4550-B122-CC66B305FBB9}" presName="tx1" presStyleLbl="revTx" presStyleIdx="4" presStyleCnt="6"/>
      <dgm:spPr/>
    </dgm:pt>
    <dgm:pt modelId="{EE436A7A-D985-4182-BD6F-7DB0916B153F}" type="pres">
      <dgm:prSet presAssocID="{F2FF085A-57C1-4550-B122-CC66B305FBB9}" presName="vert1" presStyleCnt="0"/>
      <dgm:spPr/>
    </dgm:pt>
    <dgm:pt modelId="{D9056902-F8AF-4A67-8B99-AEDF132F2586}" type="pres">
      <dgm:prSet presAssocID="{66186EE4-A92E-4947-9708-F3C5AB7FFA96}" presName="thickLine" presStyleLbl="alignNode1" presStyleIdx="5" presStyleCnt="6"/>
      <dgm:spPr/>
    </dgm:pt>
    <dgm:pt modelId="{71675B6A-3581-4B55-BB56-E67C116428BF}" type="pres">
      <dgm:prSet presAssocID="{66186EE4-A92E-4947-9708-F3C5AB7FFA96}" presName="horz1" presStyleCnt="0"/>
      <dgm:spPr/>
    </dgm:pt>
    <dgm:pt modelId="{C00E9A31-2DEE-47C7-A9EC-7FC212ED2DBF}" type="pres">
      <dgm:prSet presAssocID="{66186EE4-A92E-4947-9708-F3C5AB7FFA96}" presName="tx1" presStyleLbl="revTx" presStyleIdx="5" presStyleCnt="6"/>
      <dgm:spPr/>
    </dgm:pt>
    <dgm:pt modelId="{8F529C3D-DA3E-48D7-BD14-8010447822A8}" type="pres">
      <dgm:prSet presAssocID="{66186EE4-A92E-4947-9708-F3C5AB7FFA96}" presName="vert1" presStyleCnt="0"/>
      <dgm:spPr/>
    </dgm:pt>
  </dgm:ptLst>
  <dgm:cxnLst>
    <dgm:cxn modelId="{461E6C22-3FF3-4358-B00F-C9CF6B999D8C}" type="presOf" srcId="{183D2482-EC0B-4C4D-A2FB-4FA596C3C727}" destId="{D65C9A98-228F-471C-BA96-1054AB55B5D1}" srcOrd="0" destOrd="0" presId="urn:microsoft.com/office/officeart/2008/layout/LinedList"/>
    <dgm:cxn modelId="{3FCF1B2A-8674-4613-8A60-E58926A79FA4}" type="presOf" srcId="{66186EE4-A92E-4947-9708-F3C5AB7FFA96}" destId="{C00E9A31-2DEE-47C7-A9EC-7FC212ED2DBF}" srcOrd="0" destOrd="0" presId="urn:microsoft.com/office/officeart/2008/layout/LinedList"/>
    <dgm:cxn modelId="{7B402C3A-DD93-46C2-BE68-07F3EEE71EFC}" type="presOf" srcId="{1FF351B2-385C-4A24-BF39-B3C951F95F41}" destId="{F061E690-C0AB-4BC7-8B9F-4F614F984A72}" srcOrd="0" destOrd="0" presId="urn:microsoft.com/office/officeart/2008/layout/LinedList"/>
    <dgm:cxn modelId="{AC91FF65-A240-477C-ABF9-3C00F74ED536}" type="presOf" srcId="{E673557D-815E-4C0F-8CCC-0708EDA7AA8C}" destId="{EEB28578-0372-4A8B-8163-CEA2AE1E04D3}" srcOrd="0" destOrd="0" presId="urn:microsoft.com/office/officeart/2008/layout/LinedList"/>
    <dgm:cxn modelId="{5B945B48-70AF-437F-A971-B76C7F215B0E}" srcId="{183D2482-EC0B-4C4D-A2FB-4FA596C3C727}" destId="{F7600987-0D70-4790-BBEE-7C8D22A684E7}" srcOrd="0" destOrd="0" parTransId="{260545E0-0078-4080-B209-4D85171B5763}" sibTransId="{EEFFFBDD-4385-471D-BD01-C8E0D9F7CCD1}"/>
    <dgm:cxn modelId="{971BD54D-D31D-4851-A130-822F40B4BB40}" type="presOf" srcId="{F2FF085A-57C1-4550-B122-CC66B305FBB9}" destId="{E502F907-B655-4C6A-8A82-ADB83ED89795}" srcOrd="0" destOrd="0" presId="urn:microsoft.com/office/officeart/2008/layout/LinedList"/>
    <dgm:cxn modelId="{46946E9A-9428-4B8F-B94D-DA7B2C7F88C0}" srcId="{183D2482-EC0B-4C4D-A2FB-4FA596C3C727}" destId="{66186EE4-A92E-4947-9708-F3C5AB7FFA96}" srcOrd="5" destOrd="0" parTransId="{6D8128E7-998A-4435-8177-DD4BD08F4E83}" sibTransId="{CB81F04E-F290-41FF-9C54-C7551D92410E}"/>
    <dgm:cxn modelId="{E590E69D-BB95-4673-A64F-E08521609D5B}" srcId="{183D2482-EC0B-4C4D-A2FB-4FA596C3C727}" destId="{E732485C-26F1-4BD3-B3BE-FD2DBF4F19A7}" srcOrd="1" destOrd="0" parTransId="{87C293BC-D99C-4AC4-B7A0-C2F982DA4C71}" sibTransId="{9B9D8944-0D2C-4CFE-B795-DE3A99AC485B}"/>
    <dgm:cxn modelId="{0EA018B0-C63F-4016-A2FE-723ED394C71B}" type="presOf" srcId="{F7600987-0D70-4790-BBEE-7C8D22A684E7}" destId="{81CEF010-84E0-4C3C-BE77-743685ACB351}" srcOrd="0" destOrd="0" presId="urn:microsoft.com/office/officeart/2008/layout/LinedList"/>
    <dgm:cxn modelId="{3F8B66B1-5184-43B0-9F8C-2C196AFB4CF1}" srcId="{183D2482-EC0B-4C4D-A2FB-4FA596C3C727}" destId="{E673557D-815E-4C0F-8CCC-0708EDA7AA8C}" srcOrd="3" destOrd="0" parTransId="{AFBFB0D0-75C9-4DEC-AF7C-64AA6483FF29}" sibTransId="{C47451BD-2D03-4421-8B3D-B9BC18888B95}"/>
    <dgm:cxn modelId="{20C284C9-653A-4B44-8E4D-2057B935CAD9}" srcId="{183D2482-EC0B-4C4D-A2FB-4FA596C3C727}" destId="{1FF351B2-385C-4A24-BF39-B3C951F95F41}" srcOrd="2" destOrd="0" parTransId="{695EA93D-AC16-47D9-9273-05319C1B12D6}" sibTransId="{1B73EB33-7236-41FE-A4FB-31F52F350BCE}"/>
    <dgm:cxn modelId="{7637C5CC-B98C-4EDA-908A-D56E8CC685E0}" srcId="{183D2482-EC0B-4C4D-A2FB-4FA596C3C727}" destId="{F2FF085A-57C1-4550-B122-CC66B305FBB9}" srcOrd="4" destOrd="0" parTransId="{0DFA6918-ECC8-4927-A785-7F733CC0440D}" sibTransId="{3AA7B0BB-092A-472A-A7AA-4A8F138D6A1E}"/>
    <dgm:cxn modelId="{892E0AD6-C784-4E8E-A232-BCD7936798E7}" type="presOf" srcId="{E732485C-26F1-4BD3-B3BE-FD2DBF4F19A7}" destId="{1AC3CBC8-ED7C-490F-94B7-77EB41EA8614}" srcOrd="0" destOrd="0" presId="urn:microsoft.com/office/officeart/2008/layout/LinedList"/>
    <dgm:cxn modelId="{21FFFB47-79D7-46CF-B5CC-98AAB6910A14}" type="presParOf" srcId="{D65C9A98-228F-471C-BA96-1054AB55B5D1}" destId="{5D9CB8B1-DF4F-4817-987C-01E0A131684F}" srcOrd="0" destOrd="0" presId="urn:microsoft.com/office/officeart/2008/layout/LinedList"/>
    <dgm:cxn modelId="{4E394D91-913E-4B8C-92E6-C6E4D194E91E}" type="presParOf" srcId="{D65C9A98-228F-471C-BA96-1054AB55B5D1}" destId="{0C0DFB07-544A-41A4-94A9-3ABC9E44E175}" srcOrd="1" destOrd="0" presId="urn:microsoft.com/office/officeart/2008/layout/LinedList"/>
    <dgm:cxn modelId="{AC6F6FFC-04D5-4193-8B8B-27A1D2DF8F1B}" type="presParOf" srcId="{0C0DFB07-544A-41A4-94A9-3ABC9E44E175}" destId="{81CEF010-84E0-4C3C-BE77-743685ACB351}" srcOrd="0" destOrd="0" presId="urn:microsoft.com/office/officeart/2008/layout/LinedList"/>
    <dgm:cxn modelId="{80537B65-6091-4297-8511-EF0F285E6F55}" type="presParOf" srcId="{0C0DFB07-544A-41A4-94A9-3ABC9E44E175}" destId="{AA9A28C2-C0CE-411C-9FF7-B5231252E4C9}" srcOrd="1" destOrd="0" presId="urn:microsoft.com/office/officeart/2008/layout/LinedList"/>
    <dgm:cxn modelId="{17DE3479-932B-48A5-9B43-6884D561C4CB}" type="presParOf" srcId="{D65C9A98-228F-471C-BA96-1054AB55B5D1}" destId="{A72941D4-EA1D-4F76-9C4C-DB8FDA0E42F3}" srcOrd="2" destOrd="0" presId="urn:microsoft.com/office/officeart/2008/layout/LinedList"/>
    <dgm:cxn modelId="{0CC17C3D-5E47-44C6-8C44-A19ED464BB30}" type="presParOf" srcId="{D65C9A98-228F-471C-BA96-1054AB55B5D1}" destId="{489D8AAD-961E-43A2-9885-4669983B846F}" srcOrd="3" destOrd="0" presId="urn:microsoft.com/office/officeart/2008/layout/LinedList"/>
    <dgm:cxn modelId="{AF65DE5B-7C37-44E2-BAF6-9D1A643482BF}" type="presParOf" srcId="{489D8AAD-961E-43A2-9885-4669983B846F}" destId="{1AC3CBC8-ED7C-490F-94B7-77EB41EA8614}" srcOrd="0" destOrd="0" presId="urn:microsoft.com/office/officeart/2008/layout/LinedList"/>
    <dgm:cxn modelId="{2403A414-1052-49F1-8612-17BBA7E6739D}" type="presParOf" srcId="{489D8AAD-961E-43A2-9885-4669983B846F}" destId="{CE5200CC-57DA-4946-B25B-A2820ED40BE0}" srcOrd="1" destOrd="0" presId="urn:microsoft.com/office/officeart/2008/layout/LinedList"/>
    <dgm:cxn modelId="{21EC5EB8-3B6C-4016-AC77-C7304E4E9447}" type="presParOf" srcId="{D65C9A98-228F-471C-BA96-1054AB55B5D1}" destId="{BA5F8958-006D-462A-AABE-BC3DE9ECECAC}" srcOrd="4" destOrd="0" presId="urn:microsoft.com/office/officeart/2008/layout/LinedList"/>
    <dgm:cxn modelId="{0A5BA59F-6CA6-461B-83D8-A2A084603258}" type="presParOf" srcId="{D65C9A98-228F-471C-BA96-1054AB55B5D1}" destId="{B0B1C498-E00D-406C-B961-424194B302A8}" srcOrd="5" destOrd="0" presId="urn:microsoft.com/office/officeart/2008/layout/LinedList"/>
    <dgm:cxn modelId="{A17286C2-53FC-4190-8C7E-5FB1B5B6C6EC}" type="presParOf" srcId="{B0B1C498-E00D-406C-B961-424194B302A8}" destId="{F061E690-C0AB-4BC7-8B9F-4F614F984A72}" srcOrd="0" destOrd="0" presId="urn:microsoft.com/office/officeart/2008/layout/LinedList"/>
    <dgm:cxn modelId="{44330808-A486-4F67-A551-5D20D3CF4408}" type="presParOf" srcId="{B0B1C498-E00D-406C-B961-424194B302A8}" destId="{A8BF2099-C46D-4CB7-874A-C1568C4F4DCF}" srcOrd="1" destOrd="0" presId="urn:microsoft.com/office/officeart/2008/layout/LinedList"/>
    <dgm:cxn modelId="{A21C03AC-269D-4219-9517-53F7FE0BD973}" type="presParOf" srcId="{D65C9A98-228F-471C-BA96-1054AB55B5D1}" destId="{539C76DB-F9AD-4FA1-A374-0781BBC00892}" srcOrd="6" destOrd="0" presId="urn:microsoft.com/office/officeart/2008/layout/LinedList"/>
    <dgm:cxn modelId="{0C7E60E3-141A-49BF-8E19-58B85355A239}" type="presParOf" srcId="{D65C9A98-228F-471C-BA96-1054AB55B5D1}" destId="{A14A708C-2DB7-48E7-8091-4B524F864E0B}" srcOrd="7" destOrd="0" presId="urn:microsoft.com/office/officeart/2008/layout/LinedList"/>
    <dgm:cxn modelId="{7FFE9FF5-8937-4D8F-8630-D3C21EB7F66A}" type="presParOf" srcId="{A14A708C-2DB7-48E7-8091-4B524F864E0B}" destId="{EEB28578-0372-4A8B-8163-CEA2AE1E04D3}" srcOrd="0" destOrd="0" presId="urn:microsoft.com/office/officeart/2008/layout/LinedList"/>
    <dgm:cxn modelId="{4CF407B8-C880-473F-BD7C-D7168096CE8B}" type="presParOf" srcId="{A14A708C-2DB7-48E7-8091-4B524F864E0B}" destId="{07630B6D-E40A-4A3E-B2E7-E8D3793BAE0D}" srcOrd="1" destOrd="0" presId="urn:microsoft.com/office/officeart/2008/layout/LinedList"/>
    <dgm:cxn modelId="{FC67DD1D-4CA3-47B9-A7B6-540DE78B35B9}" type="presParOf" srcId="{D65C9A98-228F-471C-BA96-1054AB55B5D1}" destId="{675576A0-D58B-4305-81D3-0860B281252A}" srcOrd="8" destOrd="0" presId="urn:microsoft.com/office/officeart/2008/layout/LinedList"/>
    <dgm:cxn modelId="{1BBC2603-FFD5-4878-9614-2B73E95AB1D6}" type="presParOf" srcId="{D65C9A98-228F-471C-BA96-1054AB55B5D1}" destId="{88554207-A02B-4AB1-B7D3-5AF8CEA01A6D}" srcOrd="9" destOrd="0" presId="urn:microsoft.com/office/officeart/2008/layout/LinedList"/>
    <dgm:cxn modelId="{D04E954A-3DB0-45DB-8C5B-E9A1920DCEEE}" type="presParOf" srcId="{88554207-A02B-4AB1-B7D3-5AF8CEA01A6D}" destId="{E502F907-B655-4C6A-8A82-ADB83ED89795}" srcOrd="0" destOrd="0" presId="urn:microsoft.com/office/officeart/2008/layout/LinedList"/>
    <dgm:cxn modelId="{8817A02D-C190-4D86-A84A-78BC963BC15F}" type="presParOf" srcId="{88554207-A02B-4AB1-B7D3-5AF8CEA01A6D}" destId="{EE436A7A-D985-4182-BD6F-7DB0916B153F}" srcOrd="1" destOrd="0" presId="urn:microsoft.com/office/officeart/2008/layout/LinedList"/>
    <dgm:cxn modelId="{48FFC495-8B5B-4020-BB4F-DD0C8CD76F40}" type="presParOf" srcId="{D65C9A98-228F-471C-BA96-1054AB55B5D1}" destId="{D9056902-F8AF-4A67-8B99-AEDF132F2586}" srcOrd="10" destOrd="0" presId="urn:microsoft.com/office/officeart/2008/layout/LinedList"/>
    <dgm:cxn modelId="{0B9EA43C-D377-4BF5-9727-C3BA8435AC5E}" type="presParOf" srcId="{D65C9A98-228F-471C-BA96-1054AB55B5D1}" destId="{71675B6A-3581-4B55-BB56-E67C116428BF}" srcOrd="11" destOrd="0" presId="urn:microsoft.com/office/officeart/2008/layout/LinedList"/>
    <dgm:cxn modelId="{2B8C8F87-EDEB-4C28-9496-051BC366EA8C}" type="presParOf" srcId="{71675B6A-3581-4B55-BB56-E67C116428BF}" destId="{C00E9A31-2DEE-47C7-A9EC-7FC212ED2DBF}" srcOrd="0" destOrd="0" presId="urn:microsoft.com/office/officeart/2008/layout/LinedList"/>
    <dgm:cxn modelId="{6C3EFD7C-2BD4-4D30-A3AF-FA1C5C038A52}" type="presParOf" srcId="{71675B6A-3581-4B55-BB56-E67C116428BF}" destId="{8F529C3D-DA3E-48D7-BD14-8010447822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931A-2B82-4000-85B0-056AA39AC84C}">
      <dsp:nvSpPr>
        <dsp:cNvPr id="0" name=""/>
        <dsp:cNvSpPr/>
      </dsp:nvSpPr>
      <dsp:spPr>
        <a:xfrm>
          <a:off x="481676" y="1997"/>
          <a:ext cx="2920887" cy="74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ОБНОВЛЕННЫЕ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ДЕТАЛИЗИРОВАНЫ И КОНКРЕТИЗИРОВАНЫ ТРЕБОВАНИЯ К РЕЗУЛЬТАТАМ </a:t>
          </a:r>
        </a:p>
      </dsp:txBody>
      <dsp:txXfrm>
        <a:off x="503437" y="23758"/>
        <a:ext cx="2877365" cy="699470"/>
      </dsp:txXfrm>
    </dsp:sp>
    <dsp:sp modelId="{4B34EFB8-D4F1-40F7-BC38-2E37921085A3}">
      <dsp:nvSpPr>
        <dsp:cNvPr id="0" name=""/>
        <dsp:cNvSpPr/>
      </dsp:nvSpPr>
      <dsp:spPr>
        <a:xfrm rot="5400000">
          <a:off x="1802808" y="763564"/>
          <a:ext cx="278622" cy="334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1841816" y="791426"/>
        <a:ext cx="200608" cy="195035"/>
      </dsp:txXfrm>
    </dsp:sp>
    <dsp:sp modelId="{D2FFF62C-0150-4F8B-BC29-3583DCA0D5BF}">
      <dsp:nvSpPr>
        <dsp:cNvPr id="0" name=""/>
        <dsp:cNvSpPr/>
      </dsp:nvSpPr>
      <dsp:spPr>
        <a:xfrm>
          <a:off x="481676" y="1116485"/>
          <a:ext cx="2920887" cy="74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ПЛАНИРУЕМЫ РЕЗУЛЬТАТЫ ПО КЛАССАМ (ГОДАМ ОБУЧЕНИЯ)</a:t>
          </a:r>
        </a:p>
      </dsp:txBody>
      <dsp:txXfrm>
        <a:off x="503437" y="1138246"/>
        <a:ext cx="2877365" cy="699470"/>
      </dsp:txXfrm>
    </dsp:sp>
    <dsp:sp modelId="{A80ED415-5659-4C5B-90F0-50E563F94F7F}">
      <dsp:nvSpPr>
        <dsp:cNvPr id="0" name=""/>
        <dsp:cNvSpPr/>
      </dsp:nvSpPr>
      <dsp:spPr>
        <a:xfrm rot="5400000">
          <a:off x="1802808" y="1878052"/>
          <a:ext cx="278622" cy="334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1841816" y="1905914"/>
        <a:ext cx="200608" cy="195035"/>
      </dsp:txXfrm>
    </dsp:sp>
    <dsp:sp modelId="{B7810C6F-B6FE-4227-AA0F-FCE7E44B8DF2}">
      <dsp:nvSpPr>
        <dsp:cNvPr id="0" name=""/>
        <dsp:cNvSpPr/>
      </dsp:nvSpPr>
      <dsp:spPr>
        <a:xfrm>
          <a:off x="481676" y="2230973"/>
          <a:ext cx="2920887" cy="74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ТЕМАТИЧЕСКИЕ ПЛАНИРУЕМЫЕ РЕЗУЛЬТАТЫ (КЭС)</a:t>
          </a:r>
        </a:p>
      </dsp:txBody>
      <dsp:txXfrm>
        <a:off x="503437" y="2252734"/>
        <a:ext cx="2877365" cy="699470"/>
      </dsp:txXfrm>
    </dsp:sp>
    <dsp:sp modelId="{58876F0E-9218-452C-B5ED-789944667E29}">
      <dsp:nvSpPr>
        <dsp:cNvPr id="0" name=""/>
        <dsp:cNvSpPr/>
      </dsp:nvSpPr>
      <dsp:spPr>
        <a:xfrm rot="5400000">
          <a:off x="1802808" y="2992540"/>
          <a:ext cx="278622" cy="334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1841816" y="3020402"/>
        <a:ext cx="200608" cy="195035"/>
      </dsp:txXfrm>
    </dsp:sp>
    <dsp:sp modelId="{4E0C06AA-0CA4-4AC1-963E-DC3AF8F84D56}">
      <dsp:nvSpPr>
        <dsp:cNvPr id="0" name=""/>
        <dsp:cNvSpPr/>
      </dsp:nvSpPr>
      <dsp:spPr>
        <a:xfrm>
          <a:off x="481676" y="3345461"/>
          <a:ext cx="2920887" cy="742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ЗАДАНИЯ ДЛЯ ФОРМИРОВАНИЯ И ОЦЕНКИ ПЛАНИРУЕМЫХ РЕЗУЛЬТАТОВ</a:t>
          </a:r>
        </a:p>
      </dsp:txBody>
      <dsp:txXfrm>
        <a:off x="503437" y="3367222"/>
        <a:ext cx="2877365" cy="699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14EAA-6598-4168-B087-95063369DD10}">
      <dsp:nvSpPr>
        <dsp:cNvPr id="0" name=""/>
        <dsp:cNvSpPr/>
      </dsp:nvSpPr>
      <dsp:spPr>
        <a:xfrm>
          <a:off x="0" y="1358738"/>
          <a:ext cx="3729877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EAE52-7617-4CE8-A593-922DA93AE88C}">
      <dsp:nvSpPr>
        <dsp:cNvPr id="0" name=""/>
        <dsp:cNvSpPr/>
      </dsp:nvSpPr>
      <dsp:spPr>
        <a:xfrm>
          <a:off x="177387" y="67401"/>
          <a:ext cx="3551227" cy="14536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86" tIns="0" rIns="9868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СИСТЕМНО-ДЕЯТЕЛЬНОСТНЫЙ ПОДХОД - ОСНОВА ОРГАНИЗАЦИИ ОБРАЗОВАТЕЛЬНОЙ ДЕЯТЕЛЬНОСТИ ОБУЧАЮЩИХСЯ В СООТВЕТСТВИИ С ТРЕБОВАНИЯМИ ОБНОВЛЕННЫХ ФГОС</a:t>
          </a:r>
        </a:p>
      </dsp:txBody>
      <dsp:txXfrm>
        <a:off x="248351" y="138365"/>
        <a:ext cx="3409299" cy="1311768"/>
      </dsp:txXfrm>
    </dsp:sp>
    <dsp:sp modelId="{CF0322D2-C25C-4259-A78D-7D05276B5B49}">
      <dsp:nvSpPr>
        <dsp:cNvPr id="0" name=""/>
        <dsp:cNvSpPr/>
      </dsp:nvSpPr>
      <dsp:spPr>
        <a:xfrm>
          <a:off x="0" y="2126670"/>
          <a:ext cx="3729877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43E1B-331A-4E22-831E-2BC036A631F9}">
      <dsp:nvSpPr>
        <dsp:cNvPr id="0" name=""/>
        <dsp:cNvSpPr/>
      </dsp:nvSpPr>
      <dsp:spPr>
        <a:xfrm>
          <a:off x="186493" y="1695338"/>
          <a:ext cx="3525699" cy="5936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86" tIns="0" rIns="9868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 РЕЗУЛЬТАТЫ – ЦЕННОСТИ И МОТИВАЦИЯ</a:t>
          </a:r>
        </a:p>
      </dsp:txBody>
      <dsp:txXfrm>
        <a:off x="215475" y="1724320"/>
        <a:ext cx="3467735" cy="535728"/>
      </dsp:txXfrm>
    </dsp:sp>
    <dsp:sp modelId="{E7118B6A-6783-40AA-B95A-B743F29E290E}">
      <dsp:nvSpPr>
        <dsp:cNvPr id="0" name=""/>
        <dsp:cNvSpPr/>
      </dsp:nvSpPr>
      <dsp:spPr>
        <a:xfrm>
          <a:off x="0" y="3215770"/>
          <a:ext cx="3729877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EBE51-D030-43BB-90F0-728796F1013F}">
      <dsp:nvSpPr>
        <dsp:cNvPr id="0" name=""/>
        <dsp:cNvSpPr/>
      </dsp:nvSpPr>
      <dsp:spPr>
        <a:xfrm>
          <a:off x="177387" y="2463270"/>
          <a:ext cx="3551227" cy="914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86" tIns="0" rIns="9868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МЕТАПРЕДМЕТНЫЕ РЕЗУЛЬТАТЫ (УУД: познавательные, коммуникативные, регулятивные)  – ФУНКЦИОНАЛЬНАЯ ГРАМОТНОСТЬ</a:t>
          </a:r>
        </a:p>
      </dsp:txBody>
      <dsp:txXfrm>
        <a:off x="222047" y="2507930"/>
        <a:ext cx="3461907" cy="825539"/>
      </dsp:txXfrm>
    </dsp:sp>
    <dsp:sp modelId="{84F23461-1098-473D-9107-79455F378397}">
      <dsp:nvSpPr>
        <dsp:cNvPr id="0" name=""/>
        <dsp:cNvSpPr/>
      </dsp:nvSpPr>
      <dsp:spPr>
        <a:xfrm>
          <a:off x="0" y="4123900"/>
          <a:ext cx="3729877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F7D01-60C6-4EDC-AAB2-8E4B5664CC06}">
      <dsp:nvSpPr>
        <dsp:cNvPr id="0" name=""/>
        <dsp:cNvSpPr/>
      </dsp:nvSpPr>
      <dsp:spPr>
        <a:xfrm>
          <a:off x="177387" y="3552370"/>
          <a:ext cx="3551227" cy="7338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86" tIns="0" rIns="9868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ПРЕДМЕТНЫЕ РЕЗУЛЬТАТЫ – КОНКРЕТИЗАЦИЯ И СИСТЕМАТИЗАЦИЯ (КЭС)</a:t>
          </a:r>
        </a:p>
      </dsp:txBody>
      <dsp:txXfrm>
        <a:off x="213213" y="3588196"/>
        <a:ext cx="3479575" cy="662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EE7DD-B288-46EA-8AFE-E44A424C94E4}">
      <dsp:nvSpPr>
        <dsp:cNvPr id="0" name=""/>
        <dsp:cNvSpPr/>
      </dsp:nvSpPr>
      <dsp:spPr>
        <a:xfrm>
          <a:off x="3831066" y="2664295"/>
          <a:ext cx="538266" cy="1895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133" y="0"/>
              </a:lnTo>
              <a:lnTo>
                <a:pt x="269133" y="1895698"/>
              </a:lnTo>
              <a:lnTo>
                <a:pt x="538266" y="18956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0420E-DBB9-4582-8C4F-829A473C9A7A}">
      <dsp:nvSpPr>
        <dsp:cNvPr id="0" name=""/>
        <dsp:cNvSpPr/>
      </dsp:nvSpPr>
      <dsp:spPr>
        <a:xfrm>
          <a:off x="3831066" y="2664295"/>
          <a:ext cx="538266" cy="220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133" y="0"/>
              </a:lnTo>
              <a:lnTo>
                <a:pt x="269133" y="220657"/>
              </a:lnTo>
              <a:lnTo>
                <a:pt x="538266" y="2206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6AE77-1765-4DFF-A856-B0E3C29FC7C0}">
      <dsp:nvSpPr>
        <dsp:cNvPr id="0" name=""/>
        <dsp:cNvSpPr/>
      </dsp:nvSpPr>
      <dsp:spPr>
        <a:xfrm>
          <a:off x="3831066" y="1567891"/>
          <a:ext cx="538266" cy="1096404"/>
        </a:xfrm>
        <a:custGeom>
          <a:avLst/>
          <a:gdLst/>
          <a:ahLst/>
          <a:cxnLst/>
          <a:rect l="0" t="0" r="0" b="0"/>
          <a:pathLst>
            <a:path>
              <a:moveTo>
                <a:pt x="0" y="1096404"/>
              </a:moveTo>
              <a:lnTo>
                <a:pt x="269133" y="1096404"/>
              </a:lnTo>
              <a:lnTo>
                <a:pt x="269133" y="0"/>
              </a:lnTo>
              <a:lnTo>
                <a:pt x="53826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659E3-BBA5-4EF0-B7CB-552B68BDDD7A}">
      <dsp:nvSpPr>
        <dsp:cNvPr id="0" name=""/>
        <dsp:cNvSpPr/>
      </dsp:nvSpPr>
      <dsp:spPr>
        <a:xfrm>
          <a:off x="3831066" y="410617"/>
          <a:ext cx="538266" cy="2253678"/>
        </a:xfrm>
        <a:custGeom>
          <a:avLst/>
          <a:gdLst/>
          <a:ahLst/>
          <a:cxnLst/>
          <a:rect l="0" t="0" r="0" b="0"/>
          <a:pathLst>
            <a:path>
              <a:moveTo>
                <a:pt x="0" y="2253678"/>
              </a:moveTo>
              <a:lnTo>
                <a:pt x="269133" y="2253678"/>
              </a:lnTo>
              <a:lnTo>
                <a:pt x="269133" y="0"/>
              </a:lnTo>
              <a:lnTo>
                <a:pt x="53826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7702B-7DA8-4AC3-9335-515CC2AE8FFA}">
      <dsp:nvSpPr>
        <dsp:cNvPr id="0" name=""/>
        <dsp:cNvSpPr/>
      </dsp:nvSpPr>
      <dsp:spPr>
        <a:xfrm>
          <a:off x="432045" y="1584175"/>
          <a:ext cx="3399020" cy="21602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ПРОЕКТИРУЕМЫЕ КОМПОНЕНТЫ УЧЕБНОГО ЗАНЯТИЯ</a:t>
          </a:r>
        </a:p>
      </dsp:txBody>
      <dsp:txXfrm>
        <a:off x="432045" y="1584175"/>
        <a:ext cx="3399020" cy="2160240"/>
      </dsp:txXfrm>
    </dsp:sp>
    <dsp:sp modelId="{1386FBC6-BEED-4086-9F81-E9A9E65D6BEC}">
      <dsp:nvSpPr>
        <dsp:cNvPr id="0" name=""/>
        <dsp:cNvSpPr/>
      </dsp:nvSpPr>
      <dsp:spPr>
        <a:xfrm>
          <a:off x="4369333" y="189"/>
          <a:ext cx="2975485" cy="820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ЦЕЛИ</a:t>
          </a:r>
        </a:p>
      </dsp:txBody>
      <dsp:txXfrm>
        <a:off x="4369333" y="189"/>
        <a:ext cx="2975485" cy="820856"/>
      </dsp:txXfrm>
    </dsp:sp>
    <dsp:sp modelId="{2CC3FB9D-8790-4098-B1AA-98A02FF05983}">
      <dsp:nvSpPr>
        <dsp:cNvPr id="0" name=""/>
        <dsp:cNvSpPr/>
      </dsp:nvSpPr>
      <dsp:spPr>
        <a:xfrm>
          <a:off x="4369333" y="1157462"/>
          <a:ext cx="2962405" cy="820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СОДЕРЖАНИЯ</a:t>
          </a:r>
        </a:p>
      </dsp:txBody>
      <dsp:txXfrm>
        <a:off x="4369333" y="1157462"/>
        <a:ext cx="2962405" cy="820856"/>
      </dsp:txXfrm>
    </dsp:sp>
    <dsp:sp modelId="{AECA0726-943D-463C-8724-C193AD34C9DA}">
      <dsp:nvSpPr>
        <dsp:cNvPr id="0" name=""/>
        <dsp:cNvSpPr/>
      </dsp:nvSpPr>
      <dsp:spPr>
        <a:xfrm>
          <a:off x="4369333" y="2314736"/>
          <a:ext cx="2962405" cy="1140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СИСТЕМЫ УЧЕБНЫХ ЗАДАЧ, УЧЕБНЫХ ЗАДАНИЙ</a:t>
          </a:r>
        </a:p>
      </dsp:txBody>
      <dsp:txXfrm>
        <a:off x="4369333" y="2314736"/>
        <a:ext cx="2962405" cy="1140432"/>
      </dsp:txXfrm>
    </dsp:sp>
    <dsp:sp modelId="{16CCEF38-AD5E-489E-91E3-D5F1917C6DAD}">
      <dsp:nvSpPr>
        <dsp:cNvPr id="0" name=""/>
        <dsp:cNvSpPr/>
      </dsp:nvSpPr>
      <dsp:spPr>
        <a:xfrm>
          <a:off x="4369333" y="3791586"/>
          <a:ext cx="2975485" cy="1536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ВЫБОР ФОРМ ОРГАНИЗАЦИИ УЧЕБНОЙ ДЕЯТЕЛЬНОСТИ НА ВСЕХ ЭТАПАХ УЧЕБНОГО ЗАНЯТИЯ</a:t>
          </a:r>
        </a:p>
      </dsp:txBody>
      <dsp:txXfrm>
        <a:off x="4369333" y="3791586"/>
        <a:ext cx="2975485" cy="1536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6D60-E84E-4B4A-BDB5-682562132DBE}">
      <dsp:nvSpPr>
        <dsp:cNvPr id="0" name=""/>
        <dsp:cNvSpPr/>
      </dsp:nvSpPr>
      <dsp:spPr>
        <a:xfrm>
          <a:off x="0" y="2857"/>
          <a:ext cx="52357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73717-CBDC-406A-8D54-D5716094B13C}">
      <dsp:nvSpPr>
        <dsp:cNvPr id="0" name=""/>
        <dsp:cNvSpPr/>
      </dsp:nvSpPr>
      <dsp:spPr>
        <a:xfrm>
          <a:off x="0" y="2857"/>
          <a:ext cx="906030" cy="5847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КЭС</a:t>
          </a:r>
        </a:p>
      </dsp:txBody>
      <dsp:txXfrm>
        <a:off x="0" y="2857"/>
        <a:ext cx="906030" cy="5847397"/>
      </dsp:txXfrm>
    </dsp:sp>
    <dsp:sp modelId="{FA3D6078-B880-46BA-A12F-6039E889FF00}">
      <dsp:nvSpPr>
        <dsp:cNvPr id="0" name=""/>
        <dsp:cNvSpPr/>
      </dsp:nvSpPr>
      <dsp:spPr>
        <a:xfrm>
          <a:off x="936109" y="496798"/>
          <a:ext cx="3556169" cy="182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неотъемлемая часть учебного процесса, учебного занятия</a:t>
          </a:r>
        </a:p>
      </dsp:txBody>
      <dsp:txXfrm>
        <a:off x="936109" y="496798"/>
        <a:ext cx="3556169" cy="1827311"/>
      </dsp:txXfrm>
    </dsp:sp>
    <dsp:sp modelId="{1875F4BC-820E-44D0-BF22-3062DED7187C}">
      <dsp:nvSpPr>
        <dsp:cNvPr id="0" name=""/>
        <dsp:cNvSpPr/>
      </dsp:nvSpPr>
      <dsp:spPr>
        <a:xfrm>
          <a:off x="906030" y="1921535"/>
          <a:ext cx="36241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38D89-03BF-45F5-927A-F8DAB9128EE1}">
      <dsp:nvSpPr>
        <dsp:cNvPr id="0" name=""/>
        <dsp:cNvSpPr/>
      </dsp:nvSpPr>
      <dsp:spPr>
        <a:xfrm>
          <a:off x="1008121" y="2376261"/>
          <a:ext cx="3556169" cy="182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обеспечивает эффективное освоение учебного материала и достижение учебных целей</a:t>
          </a:r>
        </a:p>
      </dsp:txBody>
      <dsp:txXfrm>
        <a:off x="1008121" y="2376261"/>
        <a:ext cx="3556169" cy="1827311"/>
      </dsp:txXfrm>
    </dsp:sp>
    <dsp:sp modelId="{2F9991C8-2D19-4A00-82F7-7460DFD3FFBE}">
      <dsp:nvSpPr>
        <dsp:cNvPr id="0" name=""/>
        <dsp:cNvSpPr/>
      </dsp:nvSpPr>
      <dsp:spPr>
        <a:xfrm>
          <a:off x="906030" y="3840212"/>
          <a:ext cx="36241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29BC-C358-4633-B4B5-09C4CDB60660}">
      <dsp:nvSpPr>
        <dsp:cNvPr id="0" name=""/>
        <dsp:cNvSpPr/>
      </dsp:nvSpPr>
      <dsp:spPr>
        <a:xfrm>
          <a:off x="648059" y="3808142"/>
          <a:ext cx="4258050" cy="182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позволяет оценить степень овладения предметом, выявить проблемные места в обучении и скорректировать дальнейшую работу по достижению планируемых результатов, помогают отслеживать и улучшать прогресс в обучении</a:t>
          </a:r>
          <a:r>
            <a:rPr lang="ru-RU" sz="1800" kern="1200" dirty="0"/>
            <a:t>
</a:t>
          </a:r>
        </a:p>
      </dsp:txBody>
      <dsp:txXfrm>
        <a:off x="648059" y="3808142"/>
        <a:ext cx="4258050" cy="1827311"/>
      </dsp:txXfrm>
    </dsp:sp>
    <dsp:sp modelId="{00745193-D93B-4160-A1BF-FF21A7BDA36B}">
      <dsp:nvSpPr>
        <dsp:cNvPr id="0" name=""/>
        <dsp:cNvSpPr/>
      </dsp:nvSpPr>
      <dsp:spPr>
        <a:xfrm>
          <a:off x="906030" y="5758889"/>
          <a:ext cx="36241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B8B1-DF4F-4817-987C-01E0A131684F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EF010-84E0-4C3C-BE77-743685ACB351}">
      <dsp:nvSpPr>
        <dsp:cNvPr id="0" name=""/>
        <dsp:cNvSpPr/>
      </dsp:nvSpPr>
      <dsp:spPr>
        <a:xfrm>
          <a:off x="0" y="212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ДЕТАЛЬНЫЙ АНАЛИЗ ПОЛУЧЕННЫХ РЕЗУЛЬТАТОВ</a:t>
          </a:r>
          <a:endParaRPr lang="ru-RU" sz="1800" kern="1200" dirty="0"/>
        </a:p>
      </dsp:txBody>
      <dsp:txXfrm>
        <a:off x="0" y="2124"/>
        <a:ext cx="7886700" cy="724514"/>
      </dsp:txXfrm>
    </dsp:sp>
    <dsp:sp modelId="{A72941D4-EA1D-4F76-9C4C-DB8FDA0E42F3}">
      <dsp:nvSpPr>
        <dsp:cNvPr id="0" name=""/>
        <dsp:cNvSpPr/>
      </dsp:nvSpPr>
      <dsp:spPr>
        <a:xfrm>
          <a:off x="0" y="726639"/>
          <a:ext cx="7886700" cy="0"/>
        </a:xfrm>
        <a:prstGeom prst="lin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3CBC8-ED7C-490F-94B7-77EB41EA8614}">
      <dsp:nvSpPr>
        <dsp:cNvPr id="0" name=""/>
        <dsp:cNvSpPr/>
      </dsp:nvSpPr>
      <dsp:spPr>
        <a:xfrm>
          <a:off x="0" y="72663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КОРРЕКТИРОВКА РАБОТЫ С ОБУЧАЮЩИМИСЯ ПО ЗАПАДАЮЩИМ ТЕМАТИЧЕСКИМ НАПРАВЛЕНИЯМ</a:t>
          </a:r>
          <a:endParaRPr lang="ru-RU" sz="1800" kern="1200" dirty="0"/>
        </a:p>
      </dsp:txBody>
      <dsp:txXfrm>
        <a:off x="0" y="726639"/>
        <a:ext cx="7886700" cy="724514"/>
      </dsp:txXfrm>
    </dsp:sp>
    <dsp:sp modelId="{BA5F8958-006D-462A-AABE-BC3DE9ECECAC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1E690-C0AB-4BC7-8B9F-4F614F984A72}">
      <dsp:nvSpPr>
        <dsp:cNvPr id="0" name=""/>
        <dsp:cNvSpPr/>
      </dsp:nvSpPr>
      <dsp:spPr>
        <a:xfrm>
          <a:off x="0" y="145115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ВКЛЮЧЕНИЕ КОНТРОЛИРУЕМЫХ ЭЛЕМЕНТОВ СОДЕРЖАНИЯ ПО ГЕОГРАФИИ  В СИСТЕМНОЕ ПРИМЕНЕНИЕ В УРОЧНОЙ И ВНЕУРОЧНОЙ ДЕЯТЕЛЬНОСТИ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0" y="1451154"/>
        <a:ext cx="7886700" cy="724514"/>
      </dsp:txXfrm>
    </dsp:sp>
    <dsp:sp modelId="{539C76DB-F9AD-4FA1-A374-0781BBC00892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28578-0372-4A8B-8163-CEA2AE1E04D3}">
      <dsp:nvSpPr>
        <dsp:cNvPr id="0" name=""/>
        <dsp:cNvSpPr/>
      </dsp:nvSpPr>
      <dsp:spPr>
        <a:xfrm>
          <a:off x="0" y="217566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ВЫСТРАИВАНИЕ ОБРАЗОВАТЕЛЬНОЙ ДЕЯТЕЛЬНОСТИ ПО ПОВЫШЕНИЮ ФУНКЦИОНАЛЬНОЙ ГРАМОТНОСТИ ПО ГЕОГРАФИИ</a:t>
          </a:r>
          <a:endParaRPr lang="ru-RU" sz="1800" kern="1200" dirty="0"/>
        </a:p>
      </dsp:txBody>
      <dsp:txXfrm>
        <a:off x="0" y="2175669"/>
        <a:ext cx="7886700" cy="724514"/>
      </dsp:txXfrm>
    </dsp:sp>
    <dsp:sp modelId="{675576A0-D58B-4305-81D3-0860B281252A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F907-B655-4C6A-8A82-ADB83ED89795}">
      <dsp:nvSpPr>
        <dsp:cNvPr id="0" name=""/>
        <dsp:cNvSpPr/>
      </dsp:nvSpPr>
      <dsp:spPr>
        <a:xfrm>
          <a:off x="0" y="2900183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ПРОДОЛЖЕНИЕ ДЕЯТЕЛЬНОСТИ РАБОЧЕЙ ГРУППЫ ПО РАЗРАБОТКЕ КИМ      НА ОСНОВЕ КЭС</a:t>
          </a:r>
          <a:endParaRPr lang="ru-RU" sz="1800" kern="1200" dirty="0"/>
        </a:p>
      </dsp:txBody>
      <dsp:txXfrm>
        <a:off x="0" y="2900183"/>
        <a:ext cx="7886700" cy="724514"/>
      </dsp:txXfrm>
    </dsp:sp>
    <dsp:sp modelId="{D9056902-F8AF-4A67-8B99-AEDF132F2586}">
      <dsp:nvSpPr>
        <dsp:cNvPr id="0" name=""/>
        <dsp:cNvSpPr/>
      </dsp:nvSpPr>
      <dsp:spPr>
        <a:xfrm>
          <a:off x="0" y="3624698"/>
          <a:ext cx="7886700" cy="0"/>
        </a:xfrm>
        <a:prstGeom prst="lin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E9A31-2DEE-47C7-A9EC-7FC212ED2DBF}">
      <dsp:nvSpPr>
        <dsp:cNvPr id="0" name=""/>
        <dsp:cNvSpPr/>
      </dsp:nvSpPr>
      <dsp:spPr>
        <a:xfrm>
          <a:off x="0" y="3624698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УНИФИКАЦИЯ РАЗРАБАТЫВАЕМЫХ ЗАДАНИЙ И КРИТЕРИАЛЬНОЙ СИСТЕМЫ ОЦЕНИВАНИЯ К НИМ</a:t>
          </a:r>
          <a:endParaRPr lang="ru-RU" sz="1800" kern="1200" dirty="0"/>
        </a:p>
      </dsp:txBody>
      <dsp:txXfrm>
        <a:off x="0" y="3624698"/>
        <a:ext cx="78867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GdmRDPfWiuND7uX6" TargetMode="External"/><Relationship Id="rId2" Type="http://schemas.openxmlformats.org/officeDocument/2006/relationships/hyperlink" Target="https://dictant.rgo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439248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МПО учителей географии ВГО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«Урок географии в условиях реализации требований обновленных ФГОС»</a:t>
            </a:r>
            <a:br>
              <a:rPr lang="ru-RU" sz="4000" b="1" i="1" dirty="0">
                <a:solidFill>
                  <a:srgbClr val="C00000"/>
                </a:solidFill>
              </a:rPr>
            </a:br>
            <a:br>
              <a:rPr lang="ru-RU" sz="4000" b="1" i="1" dirty="0">
                <a:solidFill>
                  <a:srgbClr val="C00000"/>
                </a:solidFill>
              </a:rPr>
            </a:b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84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октября 2023 г.</a:t>
            </a:r>
          </a:p>
        </p:txBody>
      </p:sp>
    </p:spTree>
    <p:extLst>
      <p:ext uri="{BB962C8B-B14F-4D97-AF65-F5344CB8AC3E}">
        <p14:creationId xmlns:p14="http://schemas.microsoft.com/office/powerpoint/2010/main" val="248316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F4835B9-BB34-46C4-BEAE-4D62AE08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66372"/>
            <a:ext cx="7891974" cy="83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промежуточной аттестации обучающихся 5, 6, 7, 8-х классов МБОУ «ВОК» по показателям качества, успеваемости, средней оценке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E9100AC-EF56-415C-BA77-4684330AD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93513"/>
              </p:ext>
            </p:extLst>
          </p:nvPr>
        </p:nvGraphicFramePr>
        <p:xfrm>
          <a:off x="520506" y="1212486"/>
          <a:ext cx="8102989" cy="402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C0A631E-DF01-4415-9E86-F31F504FA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5626"/>
              </p:ext>
            </p:extLst>
          </p:nvPr>
        </p:nvGraphicFramePr>
        <p:xfrm>
          <a:off x="220344" y="5333391"/>
          <a:ext cx="8703312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50552">
                  <a:extLst>
                    <a:ext uri="{9D8B030D-6E8A-4147-A177-3AD203B41FA5}">
                      <a16:colId xmlns:a16="http://schemas.microsoft.com/office/drawing/2014/main" val="1671684261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1849977002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978173667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4118867465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259831870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3610083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00946"/>
                  </a:ext>
                </a:extLst>
              </a:tr>
              <a:tr h="5122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Количество учеников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7221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434B9C-D646-4874-BA69-9D22C9B7FE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0578" y="5361474"/>
            <a:ext cx="883827" cy="331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13394-712E-8E0F-3A66-2E139FB20339}"/>
              </a:ext>
            </a:extLst>
          </p:cNvPr>
          <p:cNvSpPr txBox="1"/>
          <p:nvPr/>
        </p:nvSpPr>
        <p:spPr>
          <a:xfrm>
            <a:off x="5364088" y="290353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СРЕДНИЕ ПОКАЗАТЕЛИ:</a:t>
            </a:r>
          </a:p>
          <a:p>
            <a:pPr algn="ctr"/>
            <a:r>
              <a:rPr lang="ru-RU" b="1" dirty="0"/>
              <a:t>УСПЕВАЕМОСТЬ – 99 %</a:t>
            </a:r>
          </a:p>
          <a:p>
            <a:pPr algn="ctr"/>
            <a:r>
              <a:rPr lang="ru-RU" sz="1800" b="1" dirty="0"/>
              <a:t>КАЧЕСТВО – 43%</a:t>
            </a:r>
          </a:p>
          <a:p>
            <a:pPr algn="ctr"/>
            <a:r>
              <a:rPr lang="ru-RU" b="1" dirty="0"/>
              <a:t>СРЕДНЯЯ ОЦЕНКА – 3,5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2953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13472-76F2-46A0-8660-1D2624E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ПОКАЗАТЕЛЬ ВЕРНОГО ВЫПОЛНЕНИЯ ЗАДАНИЙ ПО КОНТРОЛИРУЕМОМУ ЭЛЕМЕНТУ СОДЕРЖАНИЯ (КЭС) – 5 класс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C3629A-5BDA-48FA-AFFE-98F54E67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82133"/>
              </p:ext>
            </p:extLst>
          </p:nvPr>
        </p:nvGraphicFramePr>
        <p:xfrm>
          <a:off x="621904" y="908720"/>
          <a:ext cx="8064896" cy="544775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347372">
                  <a:extLst>
                    <a:ext uri="{9D8B030D-6E8A-4147-A177-3AD203B41FA5}">
                      <a16:colId xmlns:a16="http://schemas.microsoft.com/office/drawing/2014/main" val="4059837621"/>
                    </a:ext>
                  </a:extLst>
                </a:gridCol>
                <a:gridCol w="1717524">
                  <a:extLst>
                    <a:ext uri="{9D8B030D-6E8A-4147-A177-3AD203B41FA5}">
                      <a16:colId xmlns:a16="http://schemas.microsoft.com/office/drawing/2014/main" val="2999003354"/>
                    </a:ext>
                  </a:extLst>
                </a:gridCol>
              </a:tblGrid>
              <a:tr h="113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	КЭС	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ОБУЧАЮЩИХСЯ ВЕРНО, ВЫПОЛНИВШИХ ЗАДАНИЕ, %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89830"/>
                  </a:ext>
                </a:extLst>
              </a:tr>
              <a:tr h="264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ПО СРЕДНЕМУ ЗНАЧЕНИЮ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06323"/>
                  </a:ext>
                </a:extLst>
              </a:tr>
              <a:tr h="1151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УЧЕБНЫХ И (ИЛИ) ПРАКТИКО-ОРИЕНТИРОВАННЫХ ЗАДАЧ ПО ПРИМЕНЕНИЮ ПОНЯТИЙ «ЛИТОСФЕРА», «ЗЕМЛЕТРЯСЕНИЕ», «ВУЛКАН», «ЛИТОСФЕРНАЯ ПЛИТА», «ЭПИЦЕНТР ЗЕМЛЕТРЯСЕНИЯ» И «ОЧАГ ЗЕМЛЕТРЯСЕНИЯ», «МИНЕРАЛЫ», «ЗЕМНАЯ КОРА», УСТАНОВЛЕНИЮ ЭМПИРИЧЕСКИЕ ЗАВИСИМОСТИ МЕЖДУ ПРОДОЛЖИТЕЛЬНОСТЬЮ ДНЯ И ГЕОГРАФИЧЕСКОЙ ШИРОТОЙ МЕСТНОСТИ, МЕЖДУ ВЫСОТОЙ СОЛНЦА НАД ГОРИЗОНТОМ И ГЕОГРАФИЧЕСКОЙ ШИРОТОЙ МЕСТНОСТИ НА ОСНОВЕ АНАЛИЗА ДАННЫХ НАБЛЮДЕНИЙ.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12589"/>
                  </a:ext>
                </a:extLst>
              </a:tr>
              <a:tr h="777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УЧЕБНЫХ И (ИЛИ) ПРАКТИКО-ОРИЕНТИРОВАННЫХ ЗАДАЧ ПО ОПРЕДЕЛЕНИЮ РАССТОЯНИЙ, НАПРАВЛЕНИЙ, ГЕОГРАФИЧЕСКИХ КООРДИНАТ, ИСПОЛЬЗОВАНИЮ УСЛОВНЫХ ОБОЗНАЧЕНИЙ ПЛАНОВ МЕСТНОСТИ И ГЕОГРАФИЧЕСКИХ КАРТ ДЛЯ ПОЛУЧЕНИЯ ИНФОРМАЦИИ, НЕОБХОДИМОЙ ДЛЯ РЕШЕНИЯ УЧЕБНЫХ И (ИЛИ) ПРАКТИКО-ОРИЕНТИРОВАННЫХ ЗАДАЧ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6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53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13472-76F2-46A0-8660-1D2624E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ПОКАЗАТЕЛЬ ВЕРНОГО ВЫПОЛНЕНИЯ ЗАДАНИЙ ПО КОНТРОЛИРУЕМОМУ ЭЛЕМЕНТУ СОДЕРЖАНИЯ (КЭС) – 6 класс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C3629A-5BDA-48FA-AFFE-98F54E67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03653"/>
              </p:ext>
            </p:extLst>
          </p:nvPr>
        </p:nvGraphicFramePr>
        <p:xfrm>
          <a:off x="594317" y="1111403"/>
          <a:ext cx="8064896" cy="418999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921899">
                  <a:extLst>
                    <a:ext uri="{9D8B030D-6E8A-4147-A177-3AD203B41FA5}">
                      <a16:colId xmlns:a16="http://schemas.microsoft.com/office/drawing/2014/main" val="4059837621"/>
                    </a:ext>
                  </a:extLst>
                </a:gridCol>
                <a:gridCol w="2142997">
                  <a:extLst>
                    <a:ext uri="{9D8B030D-6E8A-4147-A177-3AD203B41FA5}">
                      <a16:colId xmlns:a16="http://schemas.microsoft.com/office/drawing/2014/main" val="2999003354"/>
                    </a:ext>
                  </a:extLst>
                </a:gridCol>
              </a:tblGrid>
              <a:tr h="1145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	КЭС	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ОБУЧАЮЩИХСЯ ВЕРНО, ВЫПОЛНИВШИХ ЗАДАНИЕ, %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89830"/>
                  </a:ext>
                </a:extLst>
              </a:tr>
              <a:tr h="264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СРЕДНЕМУ ЗНАЧЕНИЮ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06323"/>
                  </a:ext>
                </a:extLst>
              </a:tr>
              <a:tr h="11924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УЧЕБНЫХ И (ИЛИ) ПРАКТИКО-ОРИЕНТИРОВАННЫХ ЗАДАЧ ПО ПРИМЕНЕНИЮ ПОНЯТИЙ ПО ТЕМАМ «ИЗ ИСТОРИИ ГЕОГРАФИЧЕСКИХ ОТКРЫТИЙ», «ЛИТОСФЕРА», «ГИДРОСФЕРА», «БИОСФЕРА»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12589"/>
                  </a:ext>
                </a:extLst>
              </a:tr>
              <a:tr h="777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УЧЕБНЫХ И (ИЛИ) ПРАКТИКО-ОРИЕНТИРОВАННЫХ ЗАДАЧ ПО ПЛАНУ МЕСТНОСТИ И ГЕОГРАФИЧЕСКОЙ КАРТЕ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6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3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13472-76F2-46A0-8660-1D2624E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ПОКАЗАТЕЛЬ ВЕРНОГО ВЫПОЛНЕНИЯ ЗАДАНИЙ ПО КОНТРОЛИРУЕМОМУ ЭЛЕМЕНТУ СОДЕРЖАНИЯ (КЭС) – 7 класс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C3629A-5BDA-48FA-AFFE-98F54E67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61139"/>
              </p:ext>
            </p:extLst>
          </p:nvPr>
        </p:nvGraphicFramePr>
        <p:xfrm>
          <a:off x="594317" y="1111403"/>
          <a:ext cx="8064896" cy="490988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993907">
                  <a:extLst>
                    <a:ext uri="{9D8B030D-6E8A-4147-A177-3AD203B41FA5}">
                      <a16:colId xmlns:a16="http://schemas.microsoft.com/office/drawing/2014/main" val="4059837621"/>
                    </a:ext>
                  </a:extLst>
                </a:gridCol>
                <a:gridCol w="2070989">
                  <a:extLst>
                    <a:ext uri="{9D8B030D-6E8A-4147-A177-3AD203B41FA5}">
                      <a16:colId xmlns:a16="http://schemas.microsoft.com/office/drawing/2014/main" val="2999003354"/>
                    </a:ext>
                  </a:extLst>
                </a:gridCol>
              </a:tblGrid>
              <a:tr h="1145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	КЭС	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ОБУЧАЮЩИХСЯ ВЕРНО, ВЫПОЛНИВШИХ ЗАДАНИЕ, %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89830"/>
                  </a:ext>
                </a:extLst>
              </a:tr>
              <a:tr h="264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СРЕДНЕМУ ЗНАЧЕНИЮ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06323"/>
                  </a:ext>
                </a:extLst>
              </a:tr>
              <a:tr h="1229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УЧЕБНЫХ И (ИЛИ) ПРАКТИКО-ОРИЕНТИРОВАННЫХ ЗАДАЧ ПО ТЕМЕ «ПРИРОДА ЗЕМЛИ»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12589"/>
                  </a:ext>
                </a:extLst>
              </a:tr>
              <a:tr h="777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УЧЕБНЫХ И (ИЛИ) ПРАКТИКО-ОРИЕНТИРОВАННЫХ ЗАДАЧ ПО ПЛАНУ МЕСТНОСТИ И ГЕОГРАФИЧЕСКОЙ КАРТЕ, ПО ОПИСАНИЮ ПО ГЕОГРАФИЧЕСКИМ КАРТАМ И ГЛОБУСУ МЕСТОПОЛОЖЕНИЕ ИЗУЧЕННЫХ ГЕОГРАФИЧЕСКИХ ОБЪЕКТОВ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61305"/>
                  </a:ext>
                </a:extLst>
              </a:tr>
              <a:tr h="457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НАСЕЛЕНИЕ И СТРАНЫ МИРА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46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13472-76F2-46A0-8660-1D2624E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ПОКАЗАТЕЛЬ ВЕРНОГО ВЫПОЛНЕНИЯ ЗАДАНИЙ ПО КОНТРОЛИРУЕМОМУ ЭЛЕМЕНТУ СОДЕРЖАНИЯ (КЭС) – 8 класс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C3629A-5BDA-48FA-AFFE-98F54E67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20595"/>
              </p:ext>
            </p:extLst>
          </p:nvPr>
        </p:nvGraphicFramePr>
        <p:xfrm>
          <a:off x="621904" y="908720"/>
          <a:ext cx="8064896" cy="565029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182344">
                  <a:extLst>
                    <a:ext uri="{9D8B030D-6E8A-4147-A177-3AD203B41FA5}">
                      <a16:colId xmlns:a16="http://schemas.microsoft.com/office/drawing/2014/main" val="405983762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999003354"/>
                    </a:ext>
                  </a:extLst>
                </a:gridCol>
              </a:tblGrid>
              <a:tr h="1145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	КЭС	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ОБУЧАЮЩИХСЯ ВЕРНО, ВЫПОЛНИВШИХ ЗАДАНИЕ, %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89830"/>
                  </a:ext>
                </a:extLst>
              </a:tr>
              <a:tr h="264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СРЕДНЕМУ ЗНАЧЕНИЮ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06323"/>
                  </a:ext>
                </a:extLst>
              </a:tr>
              <a:tr h="1151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НАХОДИТЬ, ИЗВЛЕКАТЬ И ИСПОЛЬЗОВАТЬ ИНФОРМАЦИЮ ИЗ РАЗЛИЧНЫХ ИСТОЧНИКОВ ГЕОГРАФИЧЕСКОЙ ИНФОРМАЦИИ (КАРТОГРАФИЧЕСКИЕ, СТАТИСТИЧЕСКИЕ, ТЕКСТОВЫЕ, ВИДЕО- И ФОТОИЗОБРАЖЕНИЯ) ДЛЯ РЕШЕНИЯ РАЗЛИЧНЫХ УЧЕБНЫХ И ПРАКТИКО-ОРИЕНТИРОВАННЫХ ЗАДАЧ: ПО ХАРАКТЕРИСТИКЕ ГЕОГРАФИЧЕСКОГО ПОЛОЖЕНИЯ РОССИИ, ПО ТЕМАМ «ГЕОГРАФИЧЕСКОЕ ПОЛОЖЕНИЕ, ПРИРОДА И НАСЕЛЕНИЕ РОССИИ»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 ПО ТЕМАМ: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«ГЕОГРАФИЧЕСКОЕ ПОЛОЖЕНИЕ РОССИИ»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«ПРИРОДА РОССИИ»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«НАСЕЛЕНИЕ РОССИИ»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1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70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13472-76F2-46A0-8660-1D2624E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ПОКАЗАТЕЛЬ ВЕРНОГО ВЫПОЛНЕНИЯ ЗАДАНИЙ ПО КОНТРОЛИРУЕМОМУ ЭЛЕМЕНТУ СОДЕРЖАНИЯ (КЭС) – МБОУ «ВОК»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C3629A-5BDA-48FA-AFFE-98F54E67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34099"/>
              </p:ext>
            </p:extLst>
          </p:nvPr>
        </p:nvGraphicFramePr>
        <p:xfrm>
          <a:off x="621904" y="908720"/>
          <a:ext cx="8064896" cy="252514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182344">
                  <a:extLst>
                    <a:ext uri="{9D8B030D-6E8A-4147-A177-3AD203B41FA5}">
                      <a16:colId xmlns:a16="http://schemas.microsoft.com/office/drawing/2014/main" val="405983762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999003354"/>
                    </a:ext>
                  </a:extLst>
                </a:gridCol>
              </a:tblGrid>
              <a:tr h="1446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	КЭС	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ДОЛЯ ОБУЧАЮЩИХСЯ ВЕРНО, ВЫПОЛНИВШИХ ЗАДАНИЕ, %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89830"/>
                  </a:ext>
                </a:extLst>
              </a:tr>
              <a:tr h="91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СРЕДНЕМУ ЗНАЧЕНИЮ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4250" algn="ctr"/>
                          <a:tab pos="2781300" algn="l"/>
                          <a:tab pos="3133725" algn="l"/>
                        </a:tabLs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endParaRPr lang="ru-RU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1337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125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F4C6B4-02C2-4CA7-AD8D-4BDEC5CD1CD4}"/>
              </a:ext>
            </a:extLst>
          </p:cNvPr>
          <p:cNvSpPr txBox="1"/>
          <p:nvPr/>
        </p:nvSpPr>
        <p:spPr>
          <a:xfrm>
            <a:off x="832756" y="3789040"/>
            <a:ext cx="74784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НАИБОЛЬШЕЕ ВЕРНОЕ ВЫПОЛНЕНИЕ ЗАДАНИЙ НАБЛЮДАЕТСЯ СРЕДИ ОБУЧАЮЩИХСЯ ПАРАЛЛЕЛИ 5-Х КЛАССОВ – 48 %, НАИМЕНЬШЕЕ - СРЕДИ ОБУЧАЮЩИХСЯ 7-Х КЛАССОВ (26 %).</a:t>
            </a:r>
          </a:p>
          <a:p>
            <a:pPr algn="just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ПОКАЗАТЕЛЬ ВЫПОЛНЕНИЯ ЗАДАНИЙ ПО РЕШЕНИЮ УЧЕБНЫХ И (ИЛИ) ПРАКТИКО-ОРИЕНТИРОВАННЫХ ЗАДАЧ ПО ПЛАНУ МЕСТНОСТИ И ГЕОГРАФИЧЕСКОЙ КАРТЕ СОСТАВЛЯЕТ 33 %, ПО ПРИМЕНЕНИЮ ДРУГИХ ГЕОГРАФИЧЕСКИХ ЗНАНИЙ 35 %.</a:t>
            </a:r>
          </a:p>
        </p:txBody>
      </p:sp>
    </p:spTree>
    <p:extLst>
      <p:ext uri="{BB962C8B-B14F-4D97-AF65-F5344CB8AC3E}">
        <p14:creationId xmlns:p14="http://schemas.microsoft.com/office/powerpoint/2010/main" val="138956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9912"/>
            <a:ext cx="7886700" cy="726695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Перспективные направления деятельности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4BA77F-51DB-4074-A339-81E4B8DD6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891336"/>
              </p:ext>
            </p:extLst>
          </p:nvPr>
        </p:nvGraphicFramePr>
        <p:xfrm>
          <a:off x="628650" y="142827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3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EE651AF-6782-4BDE-B557-A4C85D6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398787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Маслаков </a:t>
            </a:r>
            <a:r>
              <a:rPr lang="ru-RU" dirty="0" err="1"/>
              <a:t>андрей</a:t>
            </a:r>
            <a:r>
              <a:rPr lang="ru-RU" dirty="0"/>
              <a:t> </a:t>
            </a:r>
            <a:r>
              <a:rPr lang="ru-RU" dirty="0" err="1"/>
              <a:t>иванович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DE231F3-0329-4BF3-8C71-5DDF2F0F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089025"/>
            <a:ext cx="7772400" cy="24180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«КОНТРОЛИРУЕМЫЙ ЭЛЕМЕНТ СОДЕРЖАНИЯ: РАБОТА С КЛИМАТОГРАММАМИ – ПРАКТИКУМ ДЛЯ РОДИТЕЛЕЙ И ОБУЧАЮЩИХСЯ» </a:t>
            </a:r>
          </a:p>
        </p:txBody>
      </p:sp>
    </p:spTree>
    <p:extLst>
      <p:ext uri="{BB962C8B-B14F-4D97-AF65-F5344CB8AC3E}">
        <p14:creationId xmlns:p14="http://schemas.microsoft.com/office/powerpoint/2010/main" val="140103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C536F83-2842-466C-A1D6-2B8A480D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5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ВОЗМОЖНОГО УЧАСТИЯ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EF059B9-7C33-4633-931D-D4C5D7EF6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925" y="1162455"/>
            <a:ext cx="4104862" cy="438762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«ГЕОГРАФИЧЕСКИЙ ДИКТАНТ» </a:t>
            </a:r>
          </a:p>
          <a:p>
            <a:pPr marL="0" indent="0" algn="ctr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НОЯБРЯ 2023 Г. В 12:00 ПО МЕСТНОМУ ВРЕМЕНИ</a:t>
            </a:r>
          </a:p>
          <a:p>
            <a:pPr algn="just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ПОДРОБНЕЕ С АКЦИЕЙ МОЖНО ОЗНАКОМИТЬСЯ ТАКЖЕ НА САЙТЕ </a:t>
            </a:r>
          </a:p>
          <a:p>
            <a:pPr marL="360000" indent="0" algn="just">
              <a:buNone/>
            </a:pPr>
            <a:r>
              <a:rPr 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https://dictant.rgo.ru/</a:t>
            </a:r>
            <a:endParaRPr lang="ru-RU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1DA46CF-019A-4A41-832A-533A802C0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062" y="1162455"/>
            <a:ext cx="4267013" cy="50236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НОЯБРЯ В 15:00 СОСТОИТСЯ ВВОДНЫЙ МЕТОДИЧЕСКИЙ СЕМИНАР ДЛЯ УЧИТЕЛЕЙ ГЕОГРАФИИ</a:t>
            </a:r>
          </a:p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БУДЕТ ПРОВОДИТЬ В КОНТУР ТОЛК</a:t>
            </a:r>
          </a:p>
          <a:p>
            <a:pPr marL="0" indent="0" algn="just">
              <a:buNone/>
            </a:pP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ВОПРОСЫ ВСТРЕЧИ: </a:t>
            </a:r>
          </a:p>
          <a:p>
            <a:pPr marL="0" indent="0" algn="just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ПЛАНЫ ВЗАИМОДЕЙСТВИЯ ПЕРМСКОГО ОТДЕЛЕНИЯ РГО И ПЕДАГОГИЧЕСКОГО СООБЩЕСТВА</a:t>
            </a:r>
          </a:p>
          <a:p>
            <a:pPr marL="0" indent="0" algn="just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ЦИФРОВАЯ ГЕОГРАФИЯ: ПЕРСПЕКТИВЫ НАПРАВЛЕНИЯ</a:t>
            </a:r>
          </a:p>
          <a:p>
            <a:pPr marL="0" indent="0" algn="just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КАКИЕ ВУЗЫ И НА КАКИЕ НАПРАВЛЕНИЯ В РОССИЙСКОЙ ФЕДЕРАЦИИ МОЖНО ПОСТУПИТЬ С ЕГЭ ПО ГЕОГРАФИИ</a:t>
            </a:r>
          </a:p>
          <a:p>
            <a:pPr algn="just"/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 ДЛЯ РЕГИСТРАЦИИ УЧАСТНИКОВ:  </a:t>
            </a:r>
          </a:p>
          <a:p>
            <a:pPr algn="just"/>
            <a:endParaRPr lang="ru-R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sz="3400" b="0" i="0" dirty="0">
                <a:effectLst/>
                <a:hlinkClick r:id="rId3"/>
              </a:rPr>
              <a:t>https://forms.gle/RGdmRDPfWiuND7uX6</a:t>
            </a:r>
            <a:endParaRPr lang="ru-RU" sz="5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79D087-926B-4342-9A4B-F5F90434A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2" t="7852" r="3617" b="13987"/>
          <a:stretch/>
        </p:blipFill>
        <p:spPr>
          <a:xfrm>
            <a:off x="827584" y="4722158"/>
            <a:ext cx="3075615" cy="14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25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Повестка: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47" y="1124744"/>
            <a:ext cx="7711505" cy="50006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ea typeface="Calibri"/>
                <a:cs typeface="Times New Roman"/>
              </a:rPr>
              <a:t>1. «ОСОБЕННОСТИ РЕАЛИЗАЦИИ ФЕДЕРАЛЬНОЙ ОБРАЗОВАТЕЛЬНОЙ ПРОГРАММЫ ПО ГЕОГРАФИИ» - </a:t>
            </a:r>
            <a:r>
              <a:rPr lang="ru-RU" sz="2000" b="1" i="1" dirty="0">
                <a:ea typeface="Calibri"/>
                <a:cs typeface="Times New Roman"/>
              </a:rPr>
              <a:t>Корнилова Елена Николаевна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b="1" i="1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ea typeface="Calibri"/>
                <a:cs typeface="Times New Roman"/>
              </a:rPr>
              <a:t>2. «СОДЕРЖАНИЕ, СТРУКТУРА, МЕТОДИЧЕСКАЯ ОСНОВА ПРОГРАММЫ ПО ГЕОГРАФИИ СОО – УГЛУБЛЕННЫЙ УРОВЕНЬ» – </a:t>
            </a:r>
            <a:r>
              <a:rPr lang="ru-RU" sz="2000" b="1" i="1" dirty="0">
                <a:ea typeface="Calibri"/>
                <a:cs typeface="Times New Roman"/>
              </a:rPr>
              <a:t>Мальцева Елена Геннадьевна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b="1" i="1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ea typeface="Calibri"/>
                <a:cs typeface="Times New Roman"/>
              </a:rPr>
              <a:t>3. «КОНТРОЛИРУЕМЫЙ ЭЛЕМЕНТ СОДЕРЖАНИЯ - НОВЫЕ ПОДХОДЫ К ОЦЕНИВАНИЮ РЕЗУЛЬТАТОВ ОБУЧЕНИЯ, ИТОГИ ПРОМЕЖУТОЧНОЙ АТТЕСТАЦИИ ПО ГЕОГРАФИИ ПО ЕДИНЫМ КОНТРОЛЬНЫМ РАБОТАМ НА ОСНОВЕ КОНТРОЛИРУЕМОГО ЭЛЕМЕНТА СОДЕРЖАНИЯ (КЭС) В 2022-2023 УЧЕБНОМ ГОДУ» </a:t>
            </a:r>
            <a:r>
              <a:rPr lang="ru-RU" sz="2000" b="1" i="1" dirty="0">
                <a:ea typeface="Calibri"/>
                <a:cs typeface="Times New Roman"/>
              </a:rPr>
              <a:t>– Назаровская Наталья Владимировна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ea typeface="Calibri"/>
                <a:cs typeface="Times New Roman"/>
              </a:rPr>
              <a:t>4. «КОНТРОЛИРУЕМЫЙ ЭЛЕМЕНТ СОДЕРЖАНИЯ: РАБОТА С КЛИМАТОГРАММАМИ – ПРАКТИКУМ ДЛЯ РОДИТЕЛЕЙ И ОБУЧАЮЩИХСЯ</a:t>
            </a:r>
            <a:r>
              <a:rPr lang="ru-RU" sz="2000" b="1" i="1" dirty="0">
                <a:ea typeface="Calibri"/>
                <a:cs typeface="Times New Roman"/>
              </a:rPr>
              <a:t>» – Маслаков Андрей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191282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«УРОК В СВЕТЕ ТРЕБОВАНИЙ ОБНОВЛЕННЫХ ФГОС» </a:t>
            </a:r>
            <a:r>
              <a:rPr lang="ru-RU" sz="1400" b="1" i="1" dirty="0"/>
              <a:t>МЕТОДИЧЕСКАЯ ТЕМА ДЕЯТЕЛЬНОСТИ МПО УЧИТЕЛЕЙ ГЕОГРАФИИ 2023-2024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94B9906-E253-404B-92BC-E3E6D3851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b="22472"/>
          <a:stretch/>
        </p:blipFill>
        <p:spPr>
          <a:xfrm>
            <a:off x="1187624" y="2502334"/>
            <a:ext cx="6888474" cy="251084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9E4108-DB2F-4032-B7C0-FEC1C12657B8}"/>
              </a:ext>
            </a:extLst>
          </p:cNvPr>
          <p:cNvSpPr txBox="1"/>
          <p:nvPr/>
        </p:nvSpPr>
        <p:spPr>
          <a:xfrm>
            <a:off x="611560" y="1397839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Обновленные ФГОС НОО, ООО, СОО - Муниципальное бюджетное общеобразовательное учреждение «Верещагинский образовательный комплекс»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https://verkompleks.ru/fgos-noo-llc-2021/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B3802-61AA-4FB4-A70E-B4D12FA846B8}"/>
              </a:ext>
            </a:extLst>
          </p:cNvPr>
          <p:cNvSpPr txBox="1"/>
          <p:nvPr/>
        </p:nvSpPr>
        <p:spPr>
          <a:xfrm>
            <a:off x="385192" y="530120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 ФГОС - СОЗДАНИЕ ЕДИНОГО ОБРАЗОВАТЕЛЬНОГО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 ПО ВСЕЙ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193647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8CDBCCD-F84C-40AE-898F-AC648D35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0EA54F2-3FAF-452E-BBA9-E76F7342ACC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5363252"/>
              </p:ext>
            </p:extLst>
          </p:nvPr>
        </p:nvGraphicFramePr>
        <p:xfrm>
          <a:off x="457200" y="1657221"/>
          <a:ext cx="3884240" cy="409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0C0CB2-CC45-42F7-9E02-91FCDFD091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7588772"/>
              </p:ext>
            </p:extLst>
          </p:nvPr>
        </p:nvGraphicFramePr>
        <p:xfrm>
          <a:off x="4572000" y="1457739"/>
          <a:ext cx="3729877" cy="446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A080A-EDD4-47FF-B312-5FF41654FCA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806" t="5417" r="1846" b="69945"/>
          <a:stretch/>
        </p:blipFill>
        <p:spPr>
          <a:xfrm>
            <a:off x="762000" y="234537"/>
            <a:ext cx="7620000" cy="1143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D3664B-C96E-48AB-85FD-1346D827E971}"/>
              </a:ext>
            </a:extLst>
          </p:cNvPr>
          <p:cNvSpPr txBox="1"/>
          <p:nvPr/>
        </p:nvSpPr>
        <p:spPr>
          <a:xfrm>
            <a:off x="7887072" y="1039335"/>
            <a:ext cx="2513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https://edsoo.ru/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D6C78-A81E-45FD-B9A7-79D3271D8EE9}"/>
              </a:ext>
            </a:extLst>
          </p:cNvPr>
          <p:cNvSpPr txBox="1"/>
          <p:nvPr/>
        </p:nvSpPr>
        <p:spPr>
          <a:xfrm>
            <a:off x="474779" y="5987255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ПРОЕКТНО-ИССЛЕДОВАТЕЛЬСКАЯ ДЕЯТЕЛЬНОСТЬ – НЕИЗМЕННОЕ УСЛОВИЕ  ДЛЯ ДОСТИЖЕНИЯ КОМПЛЕКСНЫХ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19610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975CC7A-D49C-40A2-ADB7-18F866C22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574133"/>
              </p:ext>
            </p:extLst>
          </p:nvPr>
        </p:nvGraphicFramePr>
        <p:xfrm>
          <a:off x="539552" y="764704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97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EE651AF-6782-4BDE-B557-A4C85D6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398787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Корнилова Елена Николаевна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DE231F3-0329-4BF3-8C71-5DDF2F0F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089025"/>
            <a:ext cx="7772400" cy="24180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«ОСОБЕННОСТИ РЕАЛИЗАЦИИ ФЕДЕРАЛЬНОЙ ОБРАЗОВАТЕЛЬНОЙ ПРОГРАММЫ ПО ГЕОГРАФИИ»</a:t>
            </a:r>
          </a:p>
        </p:txBody>
      </p:sp>
    </p:spTree>
    <p:extLst>
      <p:ext uri="{BB962C8B-B14F-4D97-AF65-F5344CB8AC3E}">
        <p14:creationId xmlns:p14="http://schemas.microsoft.com/office/powerpoint/2010/main" val="111181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EE651AF-6782-4BDE-B557-A4C85D6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398787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Мальцева Елена Геннадьевна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DE231F3-0329-4BF3-8C71-5DDF2F0F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089025"/>
            <a:ext cx="7772400" cy="24180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«СОДЕРЖАНИЕ, СТРУКТУРА, МЕТОДИЧЕСКАЯ ОСНОВА ПРОГРАММЫ ПО ГЕОГРАФИИ СОО – УГЛУБЛЕННЫЙ УРОВЕНЬ» </a:t>
            </a:r>
          </a:p>
        </p:txBody>
      </p:sp>
    </p:spTree>
    <p:extLst>
      <p:ext uri="{BB962C8B-B14F-4D97-AF65-F5344CB8AC3E}">
        <p14:creationId xmlns:p14="http://schemas.microsoft.com/office/powerpoint/2010/main" val="139066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EE651AF-6782-4BDE-B557-A4C85D6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58112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Назаровская Наталья Владимировна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DE231F3-0329-4BF3-8C71-5DDF2F0F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24180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«КОНТРОЛИРУЕМЫЙ ЭЛЕМЕНТ СОДЕРЖАНИЯ - НОВЫЕ ПОДХОДЫ К ОЦЕНИВАНИЮ РЕЗУЛЬТАТОВ ОБУЧЕНИЯ, ИТОГИ ПРОМЕЖУТОЧНОЙ АТТЕСТАЦИИ ПО ГЕОГРАФИИ ПО ЕДИНЫМ КОНТРОЛЬНЫМ РАБОТАМ НА ОСНОВЕ КОНТРОЛИРУЕМОГО ЭЛЕМЕНТА СОДЕРЖАНИЯ (КЭС) В 2022-2023 УЧЕБНОМ ГОДУ» </a:t>
            </a:r>
          </a:p>
        </p:txBody>
      </p:sp>
    </p:spTree>
    <p:extLst>
      <p:ext uri="{BB962C8B-B14F-4D97-AF65-F5344CB8AC3E}">
        <p14:creationId xmlns:p14="http://schemas.microsoft.com/office/powerpoint/2010/main" val="272267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59A17D-5013-4E5B-9660-2CC32CAC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42269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КОНТРОЛИРУЕМЫЙ ЭЛЕМЕНТ СОДЕРЖАНИЯ (КЭС)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55E5676-C0A6-4CE4-910B-1462DBECA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80990"/>
              </p:ext>
            </p:extLst>
          </p:nvPr>
        </p:nvGraphicFramePr>
        <p:xfrm>
          <a:off x="3275856" y="260648"/>
          <a:ext cx="5235751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532B7B1C-D9FC-424A-86D4-B7FEA5979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576" y="2636912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минимальная часть темы (раздела) рабочей программы по предмету, отражающий уровень овладения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1245205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1157</Words>
  <Application>Microsoft Office PowerPoint</Application>
  <PresentationFormat>Экран (4:3)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МПО учителей географии ВГО «Урок географии в условиях реализации требований обновленных ФГОС»  </vt:lpstr>
      <vt:lpstr>Повестка:</vt:lpstr>
      <vt:lpstr>«УРОК В СВЕТЕ ТРЕБОВАНИЙ ОБНОВЛЕННЫХ ФГОС» МЕТОДИЧЕСКАЯ ТЕМА ДЕЯТЕЛЬНОСТИ МПО УЧИТЕЛЕЙ ГЕОГРАФИИ 2023-2024 </vt:lpstr>
      <vt:lpstr>Презентация PowerPoint</vt:lpstr>
      <vt:lpstr>Презентация PowerPoint</vt:lpstr>
      <vt:lpstr>Корнилова Елена Николаевна </vt:lpstr>
      <vt:lpstr>Мальцева Елена Геннадьевна  </vt:lpstr>
      <vt:lpstr>Назаровская Наталья Владимировна  </vt:lpstr>
      <vt:lpstr>КОНТРОЛИРУЕМЫЙ ЭЛЕМЕНТ СОДЕРЖАНИЯ (КЭС) </vt:lpstr>
      <vt:lpstr>Результаты промежуточной аттестации обучающихся 5, 6, 7, 8-х классов МБОУ «ВОК» по показателям качества, успеваемости, средней оценке </vt:lpstr>
      <vt:lpstr>СРЕДНИЙ ПОКАЗАТЕЛЬ ВЕРНОГО ВЫПОЛНЕНИЯ ЗАДАНИЙ ПО КОНТРОЛИРУЕМОМУ ЭЛЕМЕНТУ СОДЕРЖАНИЯ (КЭС) – 5 класс</vt:lpstr>
      <vt:lpstr>СРЕДНИЙ ПОКАЗАТЕЛЬ ВЕРНОГО ВЫПОЛНЕНИЯ ЗАДАНИЙ ПО КОНТРОЛИРУЕМОМУ ЭЛЕМЕНТУ СОДЕРЖАНИЯ (КЭС) – 6 класс</vt:lpstr>
      <vt:lpstr>СРЕДНИЙ ПОКАЗАТЕЛЬ ВЕРНОГО ВЫПОЛНЕНИЯ ЗАДАНИЙ ПО КОНТРОЛИРУЕМОМУ ЭЛЕМЕНТУ СОДЕРЖАНИЯ (КЭС) – 7 класс</vt:lpstr>
      <vt:lpstr>СРЕДНИЙ ПОКАЗАТЕЛЬ ВЕРНОГО ВЫПОЛНЕНИЯ ЗАДАНИЙ ПО КОНТРОЛИРУЕМОМУ ЭЛЕМЕНТУ СОДЕРЖАНИЯ (КЭС) – 8 класс</vt:lpstr>
      <vt:lpstr>СРЕДНИЙ ПОКАЗАТЕЛЬ ВЕРНОГО ВЫПОЛНЕНИЯ ЗАДАНИЙ ПО КОНТРОЛИРУЕМОМУ ЭЛЕМЕНТУ СОДЕРЖАНИЯ (КЭС) – МБОУ «ВОК»</vt:lpstr>
      <vt:lpstr> Перспективные направления деятельности</vt:lpstr>
      <vt:lpstr>Маслаков андрей иванович  </vt:lpstr>
      <vt:lpstr>ДЛЯ ВОЗМОЖНОГО УЧАСТИЯ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Наталья Назаровская</cp:lastModifiedBy>
  <cp:revision>224</cp:revision>
  <dcterms:created xsi:type="dcterms:W3CDTF">2020-10-27T08:47:39Z</dcterms:created>
  <dcterms:modified xsi:type="dcterms:W3CDTF">2023-10-29T10:40:24Z</dcterms:modified>
</cp:coreProperties>
</file>