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Подготовка к ГИА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Образовательный портал для подготовки к экзаменам</a:t>
            </a:r>
          </a:p>
          <a:p>
            <a:pPr algn="ctr">
              <a:buNone/>
            </a:pPr>
            <a:r>
              <a:rPr lang="ru-RU" dirty="0" smtClean="0"/>
              <a:t>СДАМ ГИА (ОГЭ,ЕГЭ)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Учителя русского языка и литературы СП Вознесенская школа Лаврентьева Е.Ю., </a:t>
            </a:r>
            <a:r>
              <a:rPr lang="ru-RU" sz="2000" dirty="0" err="1" smtClean="0"/>
              <a:t>Трушникова</a:t>
            </a:r>
            <a:r>
              <a:rPr lang="ru-RU" sz="2000" dirty="0" smtClean="0"/>
              <a:t> Н.В.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https://rus-oge.sdamgia.ru</a:t>
            </a:r>
            <a:r>
              <a:rPr lang="en-US" dirty="0" smtClean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707" t="18554" r="29722" b="19922"/>
          <a:stretch>
            <a:fillRect/>
          </a:stretch>
        </p:blipFill>
        <p:spPr bwMode="auto">
          <a:xfrm>
            <a:off x="928662" y="857232"/>
            <a:ext cx="7143800" cy="542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СДАМ ГИА: РЕШУ ОГЭ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0743" t="12304" r="4757" b="9584"/>
          <a:stretch>
            <a:fillRect/>
          </a:stretch>
        </p:blipFill>
        <p:spPr bwMode="auto">
          <a:xfrm>
            <a:off x="1285852" y="1142984"/>
            <a:ext cx="67866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13672" r="13250" b="23828"/>
          <a:stretch>
            <a:fillRect/>
          </a:stretch>
        </p:blipFill>
        <p:spPr bwMode="auto">
          <a:xfrm>
            <a:off x="357158" y="928670"/>
            <a:ext cx="85948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СДАМ ГИА: РЕШУ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54" t="20508" r="13215" b="11957"/>
          <a:stretch>
            <a:fillRect/>
          </a:stretch>
        </p:blipFill>
        <p:spPr bwMode="auto">
          <a:xfrm>
            <a:off x="571472" y="1357274"/>
            <a:ext cx="8072494" cy="50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6354" t="20508" r="11603" b="6250"/>
          <a:stretch>
            <a:fillRect/>
          </a:stretch>
        </p:blipFill>
        <p:spPr bwMode="auto">
          <a:xfrm>
            <a:off x="500034" y="500042"/>
            <a:ext cx="807249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https://rus-oge.sdamgia.ru/ </vt:lpstr>
      <vt:lpstr>СДАМ ГИА: РЕШУ ОГЭ</vt:lpstr>
      <vt:lpstr>Слайд 4</vt:lpstr>
      <vt:lpstr>СДАМ ГИА: РЕШУ ЕГЭ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Лаврентьева ЕЮ</dc:creator>
  <cp:lastModifiedBy>Лаврентьева ЕЮ</cp:lastModifiedBy>
  <cp:revision>8</cp:revision>
  <dcterms:created xsi:type="dcterms:W3CDTF">2020-10-28T03:51:50Z</dcterms:created>
  <dcterms:modified xsi:type="dcterms:W3CDTF">2020-10-29T07:12:57Z</dcterms:modified>
</cp:coreProperties>
</file>