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6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4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A2F0-7ABB-4809-9683-A7DDA56D51F7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5DFC-6E11-4269-A12D-76576AA1D8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ru/503318187/films-and-music-flash-cards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85725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МБОУ «</a:t>
            </a:r>
            <a:r>
              <a:rPr lang="ru-RU" sz="2000" b="1" dirty="0" err="1" smtClean="0"/>
              <a:t>Верещагинский</a:t>
            </a:r>
            <a:r>
              <a:rPr lang="ru-RU" sz="2000" b="1" dirty="0" smtClean="0"/>
              <a:t> Образовательный Комплекс» </a:t>
            </a:r>
            <a:br>
              <a:rPr lang="ru-RU" sz="2000" b="1" dirty="0" smtClean="0"/>
            </a:br>
            <a:r>
              <a:rPr lang="ru-RU" sz="2000" b="1" dirty="0" smtClean="0"/>
              <a:t>СП Школа №121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143932" cy="4500594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«Использование платформы «</a:t>
            </a:r>
            <a:r>
              <a:rPr lang="ru-RU" sz="3600" b="1" dirty="0" err="1" smtClean="0">
                <a:solidFill>
                  <a:schemeClr val="tx1"/>
                </a:solidFill>
              </a:rPr>
              <a:t>Quizlet</a:t>
            </a:r>
            <a:r>
              <a:rPr lang="ru-RU" sz="3600" b="1" dirty="0" smtClean="0">
                <a:solidFill>
                  <a:schemeClr val="tx1"/>
                </a:solidFill>
              </a:rPr>
              <a:t>» при изучении английского языка в дистанционном режиме в условиях удалённого доступа</a:t>
            </a:r>
            <a:r>
              <a:rPr lang="en-US" sz="3600" b="1" dirty="0" smtClean="0">
                <a:solidFill>
                  <a:schemeClr val="tx1"/>
                </a:solidFill>
              </a:rPr>
              <a:t>(</a:t>
            </a:r>
            <a:r>
              <a:rPr lang="en-US" sz="3600" b="1" dirty="0" smtClean="0">
                <a:solidFill>
                  <a:schemeClr val="tx1"/>
                </a:solidFill>
                <a:hlinkClick r:id="rId2"/>
              </a:rPr>
              <a:t>www.quizlet.com</a:t>
            </a:r>
            <a:r>
              <a:rPr lang="en-US" sz="3600" b="1" dirty="0">
                <a:solidFill>
                  <a:schemeClr val="tx1"/>
                </a:solidFill>
              </a:rPr>
              <a:t>)</a:t>
            </a:r>
            <a:r>
              <a:rPr lang="ru-RU" sz="3600" b="1" dirty="0" smtClean="0">
                <a:solidFill>
                  <a:schemeClr val="tx1"/>
                </a:solidFill>
              </a:rPr>
              <a:t>»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Автор разработки: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Софья Александровна Рогожникова</a:t>
            </a:r>
            <a:r>
              <a:rPr lang="ru-RU" sz="1600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у</a:t>
            </a:r>
            <a:r>
              <a:rPr lang="ru-RU" sz="1600" dirty="0" smtClean="0">
                <a:solidFill>
                  <a:schemeClr val="tx1"/>
                </a:solidFill>
              </a:rPr>
              <a:t>читель английского языка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в</a:t>
            </a:r>
            <a:r>
              <a:rPr lang="ru-RU" sz="1600" dirty="0" smtClean="0">
                <a:solidFill>
                  <a:schemeClr val="tx1"/>
                </a:solidFill>
              </a:rPr>
              <a:t>ысшей квалификационной категории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2020 год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QUIZLET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329114" cy="4525963"/>
          </a:xfrm>
        </p:spPr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ru-RU" dirty="0" smtClean="0"/>
              <a:t>Бесплатный </a:t>
            </a:r>
            <a:r>
              <a:rPr lang="ru-RU" dirty="0" err="1" smtClean="0"/>
              <a:t>онлайн-сервис</a:t>
            </a:r>
            <a:r>
              <a:rPr lang="ru-RU" dirty="0" smtClean="0"/>
              <a:t> для создания </a:t>
            </a:r>
            <a:r>
              <a:rPr lang="ru-RU" dirty="0" err="1" smtClean="0"/>
              <a:t>флеш-карт</a:t>
            </a:r>
            <a:r>
              <a:rPr lang="ru-RU" dirty="0" smtClean="0"/>
              <a:t> , тестов и игр, направленных на запоминание слов. </a:t>
            </a:r>
            <a:r>
              <a:rPr lang="en-US" dirty="0" smtClean="0"/>
              <a:t>  </a:t>
            </a:r>
          </a:p>
          <a:p>
            <a:pPr indent="0">
              <a:buNone/>
            </a:pPr>
            <a:r>
              <a:rPr lang="ru-RU" dirty="0" smtClean="0"/>
              <a:t>Существует семь </a:t>
            </a:r>
            <a:r>
              <a:rPr lang="ru-RU" dirty="0"/>
              <a:t>разных способов работы: пять учебных режимов и </a:t>
            </a:r>
            <a:r>
              <a:rPr lang="ru-RU" dirty="0" smtClean="0"/>
              <a:t>три игры:</a:t>
            </a:r>
          </a:p>
          <a:p>
            <a:pPr indent="0"/>
            <a:r>
              <a:rPr lang="ru-RU" dirty="0" smtClean="0"/>
              <a:t> Карточки</a:t>
            </a:r>
          </a:p>
          <a:p>
            <a:pPr indent="0"/>
            <a:r>
              <a:rPr lang="ru-RU" dirty="0" smtClean="0"/>
              <a:t> Заучивание</a:t>
            </a:r>
          </a:p>
          <a:p>
            <a:pPr indent="0"/>
            <a:r>
              <a:rPr lang="ru-RU" dirty="0" smtClean="0"/>
              <a:t> Письмо</a:t>
            </a:r>
          </a:p>
          <a:p>
            <a:pPr indent="0"/>
            <a:r>
              <a:rPr lang="ru-RU" dirty="0" smtClean="0"/>
              <a:t> Правописание</a:t>
            </a:r>
          </a:p>
          <a:p>
            <a:pPr indent="0"/>
            <a:r>
              <a:rPr lang="ru-RU" dirty="0" smtClean="0"/>
              <a:t> Тест</a:t>
            </a:r>
          </a:p>
          <a:p>
            <a:pPr indent="0"/>
            <a:r>
              <a:rPr lang="ru-RU" dirty="0" smtClean="0"/>
              <a:t> Игра «Подбор»</a:t>
            </a:r>
          </a:p>
          <a:p>
            <a:pPr indent="0"/>
            <a:r>
              <a:rPr lang="ru-RU" dirty="0" smtClean="0"/>
              <a:t> Игра «Гравитация»</a:t>
            </a:r>
          </a:p>
          <a:p>
            <a:pPr indent="0"/>
            <a:r>
              <a:rPr lang="ru-RU" dirty="0" smtClean="0"/>
              <a:t> Игра «</a:t>
            </a:r>
            <a:r>
              <a:rPr lang="en-US" dirty="0" smtClean="0"/>
              <a:t>Live</a:t>
            </a:r>
            <a:r>
              <a:rPr lang="ru-RU" dirty="0" smtClean="0"/>
              <a:t>»</a:t>
            </a:r>
          </a:p>
          <a:p>
            <a:pPr indent="0"/>
            <a:endParaRPr lang="ru-RU" dirty="0"/>
          </a:p>
          <a:p>
            <a:pPr indent="0"/>
            <a:endParaRPr lang="ru-RU" sz="1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357298"/>
            <a:ext cx="34308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 этап работы - демонстрация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1071538" y="1785938"/>
            <a:ext cx="6715172" cy="378618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Учитель создает учетную запись и  создает учебную сессию. Учитывая возраст  и развитие учащегося, можно добавлять транскрипцию  иллюстрации к словам. </a:t>
            </a:r>
          </a:p>
          <a:p>
            <a:r>
              <a:rPr lang="en-US" sz="2800" b="1" dirty="0" smtClean="0">
                <a:hlinkClick r:id="rId2"/>
              </a:rPr>
              <a:t>“Films and Music” </a:t>
            </a:r>
            <a:r>
              <a:rPr lang="ru-RU" sz="2800" b="1" dirty="0" smtClean="0">
                <a:hlinkClick r:id="rId2"/>
              </a:rPr>
              <a:t>7 класс</a:t>
            </a:r>
            <a:endParaRPr lang="ru-RU" sz="2800" b="1" dirty="0" smtClean="0"/>
          </a:p>
          <a:p>
            <a:endParaRPr lang="ru-RU" sz="2800" b="1" dirty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Варианты карточек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“термин-синоним” </a:t>
            </a:r>
          </a:p>
          <a:p>
            <a:pPr fontAlgn="base"/>
            <a:r>
              <a:rPr lang="ru-RU" dirty="0" smtClean="0"/>
              <a:t>“</a:t>
            </a:r>
            <a:r>
              <a:rPr lang="ru-RU" dirty="0"/>
              <a:t>термин-антоним”</a:t>
            </a:r>
          </a:p>
          <a:p>
            <a:pPr fontAlgn="base"/>
            <a:r>
              <a:rPr lang="ru-RU" dirty="0" smtClean="0"/>
              <a:t>“</a:t>
            </a:r>
            <a:r>
              <a:rPr lang="ru-RU" dirty="0"/>
              <a:t>фраза/идиома частями”</a:t>
            </a:r>
          </a:p>
          <a:p>
            <a:pPr fontAlgn="base"/>
            <a:r>
              <a:rPr lang="ru-RU" dirty="0" smtClean="0"/>
              <a:t>“</a:t>
            </a:r>
            <a:r>
              <a:rPr lang="ru-RU" dirty="0"/>
              <a:t>словообразование”</a:t>
            </a:r>
          </a:p>
          <a:p>
            <a:pPr fontAlgn="base"/>
            <a:r>
              <a:rPr lang="ru-RU" dirty="0" smtClean="0"/>
              <a:t>“</a:t>
            </a:r>
            <a:r>
              <a:rPr lang="ru-RU" dirty="0"/>
              <a:t>термин – несколько словосочетаний с пропусками, чтобы школьники выбрали недостающее в пропуск слово”.</a:t>
            </a:r>
          </a:p>
          <a:p>
            <a:pPr fontAlgn="base"/>
            <a:r>
              <a:rPr lang="ru-RU" dirty="0" smtClean="0"/>
              <a:t>“</a:t>
            </a:r>
            <a:r>
              <a:rPr lang="ru-RU" dirty="0"/>
              <a:t>термин – несколько предложений с пропусками”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5841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Преимущества 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435100"/>
            <a:ext cx="7929618" cy="46910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800" b="1" dirty="0" smtClean="0"/>
              <a:t>Увеличение словарного запаса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Отработка произношения английских слов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Повышение мотивации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Развитие навыков сотрудничества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Развитие навыков  самоконтроля</a:t>
            </a:r>
          </a:p>
          <a:p>
            <a:pPr>
              <a:buFont typeface="Arial" pitchFamily="34" charset="0"/>
              <a:buChar char="•"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155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МБОУ «Верещагинский Образовательный Комплекс»  СП Школа №121</vt:lpstr>
      <vt:lpstr>QUIZLET</vt:lpstr>
      <vt:lpstr>1 этап работы - демонстрация</vt:lpstr>
      <vt:lpstr>Варианты карточек</vt:lpstr>
      <vt:lpstr>Преимущества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ОГБОУ «Центр образования «Дистанционные технологии»</dc:title>
  <dc:creator>User</dc:creator>
  <cp:lastModifiedBy>User</cp:lastModifiedBy>
  <cp:revision>28</cp:revision>
  <dcterms:created xsi:type="dcterms:W3CDTF">2015-10-20T10:54:09Z</dcterms:created>
  <dcterms:modified xsi:type="dcterms:W3CDTF">2020-08-25T16:57:47Z</dcterms:modified>
</cp:coreProperties>
</file>