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311" r:id="rId4"/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D4A83-2919-404C-B8F8-73FF765AC2DC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99917-1229-4515-B421-D869F0855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586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0FDD3-FF20-4EF2-A841-CEE194DF34B8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990E-8504-4339-BF27-53DF9035D8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93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B0F7-03E1-4191-9435-22AEB4323C73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83D8-EF40-4C18-9EEB-99DEF7757D16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2D0-D41F-4624-A1B2-39E037700EBF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B0E7-89D6-49E9-829A-3FBF97CECC68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CCA2-9D82-458A-8DB3-6E424FDED62C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142-1D8A-4A3B-BF43-7F91FE3E03E8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903E-B190-4A5D-A4B9-2926A55638F9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D621-0B72-42B3-8FE3-3590F09A6091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F8FE-FB5E-4D6E-B72F-5650BD3AABD7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B7A7-D970-498B-B7F8-6F7E6FC3C2CD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007-762A-4027-973E-5FAD20B0ABDF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182C-8C6B-4C41-B2E8-5798F9D8E19A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Читательская грамотность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 smtClean="0"/>
              <a:t>ноябрь, 2020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Семинар методистов по УВР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91514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312189"/>
              </p:ext>
            </p:extLst>
          </p:nvPr>
        </p:nvGraphicFramePr>
        <p:xfrm>
          <a:off x="251520" y="692696"/>
          <a:ext cx="8568952" cy="477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248472"/>
              </a:tblGrid>
              <a:tr h="10641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Грамотность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Читательская грамотность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74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степень владения человеком </a:t>
                      </a:r>
                    </a:p>
                    <a:p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навыками письма и чтения на </a:t>
                      </a:r>
                    </a:p>
                    <a:p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родном языке.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способность человека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понимать и использовать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письменные тексты,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размышлять о них,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заниматься чтением для того,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чтобы достигать своих целей,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расширять свои знания и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возможности, участвовать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в социальной жизни».  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28246"/>
              </p:ext>
            </p:extLst>
          </p:nvPr>
        </p:nvGraphicFramePr>
        <p:xfrm>
          <a:off x="107504" y="188640"/>
          <a:ext cx="8568952" cy="6037326"/>
        </p:xfrm>
        <a:graphic>
          <a:graphicData uri="http://schemas.openxmlformats.org/drawingml/2006/table">
            <a:tbl>
              <a:tblPr/>
              <a:tblGrid>
                <a:gridCol w="1114014"/>
                <a:gridCol w="7454938"/>
              </a:tblGrid>
              <a:tr h="397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   формирования читательской грамотности</a:t>
                      </a:r>
                      <a:endParaRPr lang="ru-RU" sz="32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Формирование навыка чтения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020"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-умение правильно прочитывать слова;</a:t>
                      </a:r>
                      <a:endParaRPr lang="ru-RU" sz="2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-понимать смысл текста;</a:t>
                      </a:r>
                      <a:endParaRPr lang="ru-RU" sz="28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-выразительно читать;</a:t>
                      </a: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Овладение техникой чтения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</a:t>
                      </a: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читательских интересов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>
                <a:solidFill>
                  <a:srgbClr val="0033CC"/>
                </a:solidFill>
                <a:latin typeface="Times New Roman"/>
              </a:rPr>
              <a:t>6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5000" b="1" dirty="0">
                <a:solidFill>
                  <a:srgbClr val="0033CC"/>
                </a:solidFill>
                <a:latin typeface="Times New Roman"/>
              </a:rPr>
              <a:t>Познавательные действия по работе с информацией и чтению </a:t>
            </a:r>
            <a:r>
              <a:rPr lang="ru-RU" sz="5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6.1 	Осуществлять поиск информации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6.2 	Ориентироваться в содержании текста, отвечать на вопросы, используя явно заданную в тексте информацию.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6.3 	Интерпретировать информацию, отвечать на вопросы, используя неявно заданную информацию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6.4 	Оценивать достоверность предложенной информации, строить оценочные суждения на основе текста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6.5 	Создавать собственные тексты, применять информацию из текста при решении учебно-практических задач 	</a:t>
            </a: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	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4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33CC"/>
                </a:solidFill>
                <a:latin typeface="Times New Roman"/>
                <a:ea typeface="Times New Roman"/>
              </a:rPr>
              <a:t>Уровни читательской грамотности </a:t>
            </a: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Высокий уровень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готовность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учащегося к дальнейшему обучению на следующей образовательной ступени.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Средний уровень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освоение основ чтения не полностью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Низкий</a:t>
            </a:r>
            <a:r>
              <a:rPr lang="ru-RU" dirty="0" smtClean="0"/>
              <a:t> </a:t>
            </a: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уровень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Невозможность самостоятельно   использовать письменные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формы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сообщения о человеческих чувствах, мыслях и знаниях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самообразования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9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Коммуникативная </a:t>
            </a:r>
            <a:r>
              <a:rPr lang="ru-RU" sz="3600" b="1" dirty="0"/>
              <a:t>сфера развития личности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актуальность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коммуникативно-деятельностного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подхода</a:t>
            </a:r>
          </a:p>
          <a:p>
            <a:pPr marL="0" indent="0">
              <a:buNone/>
            </a:pPr>
            <a:endParaRPr lang="ru-RU" sz="3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Times New Roman"/>
                <a:ea typeface="Times New Roman"/>
              </a:rPr>
              <a:t>деятельностное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 общение</a:t>
            </a:r>
            <a:r>
              <a:rPr lang="ru-RU" dirty="0"/>
              <a:t>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учащихся с учителем и между собой, учебное сотрудничество всех участников урока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2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7606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Современные педагогические технологии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96470"/>
              </p:ext>
            </p:extLst>
          </p:nvPr>
        </p:nvGraphicFramePr>
        <p:xfrm>
          <a:off x="395536" y="727814"/>
          <a:ext cx="8352928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024336"/>
              </a:tblGrid>
              <a:tr h="48741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1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критического мышления (РКМЧТ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«Чтение с остановками 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</a:t>
                      </a:r>
                      <a:r>
                        <a:rPr lang="ru-RU" sz="2400" b="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Синквейн</a:t>
                      </a: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«Работа с вопросником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«Знаю, узнал, хочу узнать»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«Мозговой штурм» ,«Уголки»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«Логическая цепочка»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«Тонкие и толстые вопросы»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«Верные/ неверные утверждения»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«Кубик (ромашка) </a:t>
                      </a:r>
                      <a:r>
                        <a:rPr lang="ru-RU" sz="2400" b="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Блума</a:t>
                      </a: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None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«Письмо с дырками 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«Верите ли вы, что…»</a:t>
                      </a:r>
                      <a:endParaRPr lang="ru-RU" sz="2400" b="0" kern="12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проблемного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Информационно-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коммуникационная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1173</TotalTime>
  <Words>235</Words>
  <Application>Microsoft Office PowerPoint</Application>
  <PresentationFormat>Экран (4:3)</PresentationFormat>
  <Paragraphs>114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Читательская грамотность ноябрь, 2020</vt:lpstr>
      <vt:lpstr>Презентация PowerPoint</vt:lpstr>
      <vt:lpstr>Презентация PowerPoint</vt:lpstr>
      <vt:lpstr>Универсальные учебные действия</vt:lpstr>
      <vt:lpstr>Уровни читательской грамотности </vt:lpstr>
      <vt:lpstr>Коммуникативная сфера развития личности ребенка</vt:lpstr>
      <vt:lpstr>Современные педагогические технологии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Завуч</cp:lastModifiedBy>
  <cp:revision>119</cp:revision>
  <dcterms:created xsi:type="dcterms:W3CDTF">2010-04-25T08:30:10Z</dcterms:created>
  <dcterms:modified xsi:type="dcterms:W3CDTF">2020-11-27T08:01:34Z</dcterms:modified>
</cp:coreProperties>
</file>