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61" r:id="rId10"/>
    <p:sldId id="286" r:id="rId11"/>
    <p:sldId id="262" r:id="rId12"/>
    <p:sldId id="287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6319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559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152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18466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37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4329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84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336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734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807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876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880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004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942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4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618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335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56EC30-0193-4A63-92CE-A732A6EFF6D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56C4D1-E234-4E97-9C12-D2277D144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371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473" y="285706"/>
            <a:ext cx="9448800" cy="2606525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ПГ «Цифровой педагог»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«использование возможностей </a:t>
            </a:r>
            <a:r>
              <a:rPr lang="en-US" sz="3600" b="1" dirty="0" smtClean="0"/>
              <a:t>Google-</a:t>
            </a:r>
            <a:r>
              <a:rPr lang="en-US" sz="3600" b="1" cap="none" dirty="0" smtClean="0"/>
              <a:t>Forms</a:t>
            </a:r>
            <a:r>
              <a:rPr lang="ru-RU" sz="3600" b="1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облачных технологий»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5" y="3313216"/>
            <a:ext cx="9079442" cy="12448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Воспитатель СП Детский сад №3</a:t>
            </a:r>
          </a:p>
          <a:p>
            <a:pPr algn="r"/>
            <a:r>
              <a:rPr lang="ru-RU" dirty="0" smtClean="0"/>
              <a:t>Лузина </a:t>
            </a:r>
            <a:r>
              <a:rPr lang="ru-RU" dirty="0"/>
              <a:t>С</a:t>
            </a:r>
            <a:r>
              <a:rPr lang="ru-RU" dirty="0" smtClean="0"/>
              <a:t>ветлана Александровна</a:t>
            </a:r>
            <a:endParaRPr lang="ru-RU" dirty="0"/>
          </a:p>
        </p:txBody>
      </p:sp>
      <p:pic>
        <p:nvPicPr>
          <p:cNvPr id="4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0259741" y="285706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34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6343" y="858374"/>
            <a:ext cx="7184571" cy="5747656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51410" y="2125683"/>
            <a:ext cx="3244933" cy="282115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 левом верхнем углу нажимаем на кнопку «СОЗДАТЬ»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2156" y="324963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145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97112" y="1543791"/>
            <a:ext cx="3830504" cy="748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При щелчке по словам «</a:t>
            </a:r>
            <a:r>
              <a:rPr lang="ru-RU" sz="3600" b="1" dirty="0"/>
              <a:t>Новая форма» </a:t>
            </a:r>
            <a:r>
              <a:rPr lang="ru-RU" sz="3600" dirty="0"/>
              <a:t>откроется активное поле для ввода  информации.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7616" y="1389412"/>
            <a:ext cx="6712794" cy="5370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9682" y="419822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331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597" y="445126"/>
            <a:ext cx="5371042" cy="2371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3466" y="813261"/>
            <a:ext cx="4912426" cy="392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827" y="3096689"/>
            <a:ext cx="4701639" cy="3761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4289" y="155541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887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176" y="1111891"/>
            <a:ext cx="11524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оформления обложки можно приступать к составлению первого </a:t>
            </a:r>
            <a:r>
              <a:rPr lang="ru-RU" sz="2000" b="1" dirty="0" smtClean="0"/>
              <a:t>вопроса</a:t>
            </a:r>
            <a:r>
              <a:rPr lang="ru-RU" sz="2000" dirty="0" smtClean="0"/>
              <a:t>. Обязательным для ответа вопрос станет, если пользователь передвинет рычажок вправо. Можно редактировать и / или удалять составленный вопрос. 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948" y="2127554"/>
            <a:ext cx="5569527" cy="4455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1797" y="329322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90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47" y="1097228"/>
            <a:ext cx="1145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Вопрос</a:t>
            </a:r>
            <a:r>
              <a:rPr lang="ru-RU" dirty="0" smtClean="0"/>
              <a:t> или </a:t>
            </a:r>
            <a:r>
              <a:rPr lang="ru-RU" b="1" dirty="0" smtClean="0"/>
              <a:t>вариант ответа </a:t>
            </a:r>
            <a:r>
              <a:rPr lang="ru-RU" dirty="0" smtClean="0"/>
              <a:t>также можно перемещать вверх или вниз по желанию пользователя.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900" y="3955482"/>
            <a:ext cx="7992888" cy="275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83" y="1481223"/>
            <a:ext cx="789832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86580" y="1773862"/>
            <a:ext cx="33409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Иконка</a:t>
            </a:r>
            <a:r>
              <a:rPr lang="ru-RU" sz="2000" dirty="0" smtClean="0"/>
              <a:t> вставки изображения появляется при клике в поле редактирования вопроса либо ответа. 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57060" y="266992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401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587" y="1073351"/>
            <a:ext cx="4939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выбора расширенных настроек формы можно воспользоваться иконкой «</a:t>
            </a:r>
            <a:r>
              <a:rPr lang="ru-RU" sz="2000" b="1" dirty="0" smtClean="0"/>
              <a:t>Настройки» </a:t>
            </a:r>
            <a:r>
              <a:rPr lang="ru-RU" sz="2000" dirty="0" smtClean="0"/>
              <a:t>в верхнем меню формы.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821" y="1111890"/>
            <a:ext cx="5608916" cy="1254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87" y="2601760"/>
            <a:ext cx="4451601" cy="402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76938" y="3192383"/>
            <a:ext cx="6777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ea typeface="Calibri" panose="020F0502020204030204" pitchFamily="34" charset="0"/>
              </a:rPr>
              <a:t>Вкладка «</a:t>
            </a:r>
            <a:r>
              <a:rPr lang="ru-RU" sz="2000" b="1" dirty="0" smtClean="0">
                <a:effectLst/>
                <a:ea typeface="Calibri" panose="020F0502020204030204" pitchFamily="34" charset="0"/>
              </a:rPr>
              <a:t>Общая» </a:t>
            </a:r>
            <a:r>
              <a:rPr lang="ru-RU" sz="2000" dirty="0" smtClean="0">
                <a:effectLst/>
                <a:ea typeface="Calibri" panose="020F0502020204030204" pitchFamily="34" charset="0"/>
              </a:rPr>
              <a:t>дает возможность: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сбор адресов электронной почты </a:t>
            </a:r>
            <a:r>
              <a:rPr lang="ru-RU" sz="2000" dirty="0" smtClean="0"/>
              <a:t>респондентов;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разрешить или </a:t>
            </a:r>
            <a:r>
              <a:rPr lang="ru-RU" sz="2000" dirty="0" smtClean="0"/>
              <a:t>запретить: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 повторную </a:t>
            </a:r>
            <a:r>
              <a:rPr lang="ru-RU" sz="2000" dirty="0"/>
              <a:t>отправку </a:t>
            </a:r>
            <a:r>
              <a:rPr lang="ru-RU" sz="2000" dirty="0" smtClean="0"/>
              <a:t>формы;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 редактирование ответов;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просмотр ответов других пользователей;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просмотр итоговой аналитической диаграммы ответов. 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1956" y="286188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539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57" y="1353688"/>
            <a:ext cx="4451601" cy="402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65059" y="13536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Вкладка «</a:t>
            </a:r>
            <a:r>
              <a:rPr lang="ru-RU" sz="2000" b="1" dirty="0" smtClean="0"/>
              <a:t>Презентация»  - </a:t>
            </a:r>
            <a:r>
              <a:rPr lang="ru-RU" sz="2000" dirty="0" smtClean="0"/>
              <a:t>редактирует текст обратной связи при отправке респондентом заполненной формы.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9188" y="251881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Вкладка «</a:t>
            </a:r>
            <a:r>
              <a:rPr lang="ru-RU" sz="2000" b="1" dirty="0" smtClean="0"/>
              <a:t>Тесты» </a:t>
            </a:r>
            <a:r>
              <a:rPr lang="ru-RU" sz="2000" dirty="0" smtClean="0"/>
              <a:t>предназначена для настройки параметров автоматической оценки выполнения теста. </a:t>
            </a:r>
          </a:p>
          <a:p>
            <a:r>
              <a:rPr lang="ru-RU" sz="2000" dirty="0" smtClean="0"/>
              <a:t>Здесь можно настроить автоматическую оценку ответов: пользователь должен в режиме редактирования вопроса и возможных ответов отметить правильные ответы и критерий оценки в баллах от 0 до нужного количества баллов. 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0405" y="241835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651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77" y="1111891"/>
            <a:ext cx="526485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8071" y="1310679"/>
            <a:ext cx="5571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Интерфейс самой формы кроме вкладки «Вопросы», содержит вкладку «</a:t>
            </a:r>
            <a:r>
              <a:rPr lang="ru-RU" sz="2000" b="1" dirty="0" smtClean="0"/>
              <a:t>Ответы». </a:t>
            </a:r>
            <a:r>
              <a:rPr lang="ru-RU" sz="2000" dirty="0" smtClean="0"/>
              <a:t>Пользователь может ограничить прием ответов на вопросы, передвинув рычажок «</a:t>
            </a:r>
            <a:r>
              <a:rPr lang="ru-RU" sz="2000" b="1" dirty="0" smtClean="0"/>
              <a:t>Принимать ответы» </a:t>
            </a:r>
            <a:r>
              <a:rPr lang="ru-RU" sz="2000" dirty="0" smtClean="0"/>
              <a:t>влево, тогда отвечающий прочтет сообщение о том, что форма закрыта, а ответы больше не принимаются.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1513" y="5010036"/>
            <a:ext cx="582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меню ответов имеются следующие функции: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90" y="4162527"/>
            <a:ext cx="3819525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1657" y="293273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306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8" y="1582539"/>
            <a:ext cx="3327637" cy="4145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59188" y="29168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Пользователь может предварительно просмотреть готовую форму, воспользовавшись </a:t>
            </a:r>
            <a:r>
              <a:rPr lang="ru-RU" b="1" dirty="0" smtClean="0"/>
              <a:t>соответствующей кнопкой </a:t>
            </a:r>
            <a:r>
              <a:rPr lang="ru-RU" dirty="0" smtClean="0"/>
              <a:t>в верхнем </a:t>
            </a:r>
            <a:r>
              <a:rPr lang="ru-RU" b="1" dirty="0" smtClean="0"/>
              <a:t>меню</a:t>
            </a:r>
            <a:r>
              <a:rPr lang="ru-RU" dirty="0" smtClean="0"/>
              <a:t>. Для просмотра форма откроется в новой вкладке браузера.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4155" y="367247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60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23208"/>
          <a:stretch>
            <a:fillRect/>
          </a:stretch>
        </p:blipFill>
        <p:spPr bwMode="auto">
          <a:xfrm>
            <a:off x="512731" y="1448067"/>
            <a:ext cx="3960440" cy="237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65059" y="1416958"/>
            <a:ext cx="6449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верхнем </a:t>
            </a:r>
            <a:r>
              <a:rPr lang="ru-RU" sz="2000" b="1" dirty="0" smtClean="0"/>
              <a:t>меню</a:t>
            </a:r>
            <a:r>
              <a:rPr lang="ru-RU" sz="2000" dirty="0" smtClean="0"/>
              <a:t> есть кнопка </a:t>
            </a:r>
            <a:r>
              <a:rPr lang="ru-RU" sz="2000" b="1" dirty="0" smtClean="0"/>
              <a:t>отправки</a:t>
            </a:r>
            <a:r>
              <a:rPr lang="ru-RU" sz="2000" dirty="0" smtClean="0"/>
              <a:t> формы для ответов. Отправить форму респондентам можно несколькими способами: </a:t>
            </a:r>
          </a:p>
          <a:p>
            <a:r>
              <a:rPr lang="ru-RU" sz="2000" dirty="0" smtClean="0"/>
              <a:t>- распространив в социальных сетях (для этого в верхнем правом углу нужно нажать иконку выбранной сети и настроить уровень доступа);</a:t>
            </a:r>
          </a:p>
          <a:p>
            <a:r>
              <a:rPr lang="ru-RU" sz="2000" dirty="0" smtClean="0"/>
              <a:t>- по электронной почте (при этом можно отправить в теле письма саму форму);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предоставив респондентам ссылку на форму (можно поставить галочку для получения короткого адреса);</a:t>
            </a:r>
          </a:p>
          <a:p>
            <a:r>
              <a:rPr lang="ru-RU" sz="2000" dirty="0" smtClean="0"/>
              <a:t>-     отправить в </a:t>
            </a:r>
            <a:r>
              <a:rPr lang="en-US" sz="2000" dirty="0" err="1"/>
              <a:t>WhatsApp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- при помощи кода вставив форму в блог или на сайт (пользователь может изменить размеры формы для удобства размещения в блоге или на сайте).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0409" y="367247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206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гугл формы\noro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1283" y="-773043"/>
            <a:ext cx="10322721" cy="8705760"/>
          </a:xfrm>
          <a:prstGeom prst="rect">
            <a:avLst/>
          </a:prstGeom>
          <a:noFill/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9012832" y="266991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3020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643" y="188641"/>
            <a:ext cx="6143256" cy="491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2791" t="7919" r="11610"/>
          <a:stretch/>
        </p:blipFill>
        <p:spPr>
          <a:xfrm>
            <a:off x="5951983" y="1442059"/>
            <a:ext cx="5958967" cy="5345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8244" y="205834"/>
            <a:ext cx="1475360" cy="573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721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ом\Desktop\гугл формы\gugl-formy-marketologov-2.jpg"/>
          <p:cNvPicPr>
            <a:picLocks noChangeAspect="1" noChangeArrowheads="1"/>
          </p:cNvPicPr>
          <p:nvPr/>
        </p:nvPicPr>
        <p:blipFill>
          <a:blip r:embed="rId2" cstate="print"/>
          <a:srcRect l="9859" r="12676"/>
          <a:stretch>
            <a:fillRect/>
          </a:stretch>
        </p:blipFill>
        <p:spPr bwMode="auto">
          <a:xfrm>
            <a:off x="2567608" y="332657"/>
            <a:ext cx="3960440" cy="23913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353787" y="2852937"/>
            <a:ext cx="689716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Простота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Индивидуальность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Мобильность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Совместный доступ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148" name="Picture 4" descr="C:\Users\Дом\Desktop\гугл формы\Tao_de_Libertad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924944"/>
            <a:ext cx="2604096" cy="2581300"/>
          </a:xfrm>
          <a:prstGeom prst="rect">
            <a:avLst/>
          </a:prstGeom>
          <a:noFill/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9048328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4479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\Desktop\гугл формы\Безымянный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065" y="105513"/>
            <a:ext cx="6685673" cy="3147690"/>
          </a:xfrm>
          <a:prstGeom prst="rect">
            <a:avLst/>
          </a:prstGeom>
          <a:noFill/>
        </p:spPr>
      </p:pic>
      <p:pic>
        <p:nvPicPr>
          <p:cNvPr id="4" name="Picture 2" descr="C:\Users\Дом\Desktop\гугл формы\Безымянный 2.png"/>
          <p:cNvPicPr>
            <a:picLocks noChangeAspect="1" noChangeArrowheads="1"/>
          </p:cNvPicPr>
          <p:nvPr/>
        </p:nvPicPr>
        <p:blipFill>
          <a:blip r:embed="rId3" cstate="print"/>
          <a:srcRect l="19970" r="14674"/>
          <a:stretch>
            <a:fillRect/>
          </a:stretch>
        </p:blipFill>
        <p:spPr bwMode="auto">
          <a:xfrm>
            <a:off x="277263" y="2909454"/>
            <a:ext cx="4960690" cy="3831387"/>
          </a:xfrm>
          <a:prstGeom prst="rect">
            <a:avLst/>
          </a:prstGeom>
          <a:noFill/>
        </p:spPr>
      </p:pic>
      <p:pic>
        <p:nvPicPr>
          <p:cNvPr id="7172" name="Picture 4" descr="C:\Users\Дом\Desktop\гугл формы\Безымянный.png"/>
          <p:cNvPicPr>
            <a:picLocks noChangeAspect="1" noChangeArrowheads="1"/>
          </p:cNvPicPr>
          <p:nvPr/>
        </p:nvPicPr>
        <p:blipFill>
          <a:blip r:embed="rId4" cstate="print"/>
          <a:srcRect l="16481" r="16891"/>
          <a:stretch>
            <a:fillRect/>
          </a:stretch>
        </p:blipFill>
        <p:spPr bwMode="auto">
          <a:xfrm>
            <a:off x="6155132" y="2799386"/>
            <a:ext cx="5786391" cy="3941455"/>
          </a:xfrm>
          <a:prstGeom prst="rect">
            <a:avLst/>
          </a:prstGeom>
          <a:noFill/>
        </p:spPr>
      </p:pic>
      <p:pic>
        <p:nvPicPr>
          <p:cNvPr id="5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9048328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246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гугл формы\Безымянный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28" y="980729"/>
            <a:ext cx="11847002" cy="5714017"/>
          </a:xfrm>
          <a:prstGeom prst="rect">
            <a:avLst/>
          </a:prstGeom>
          <a:noFill/>
        </p:spPr>
      </p:pic>
      <p:pic>
        <p:nvPicPr>
          <p:cNvPr id="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9048328" y="188640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6602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9656" y="2492896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Google Forms –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это современно!</a:t>
            </a:r>
          </a:p>
        </p:txBody>
      </p:sp>
      <p:pic>
        <p:nvPicPr>
          <p:cNvPr id="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9048328" y="260648"/>
            <a:ext cx="1475656" cy="5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9905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337254" y="1626919"/>
            <a:ext cx="3932711" cy="1319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Вход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google</a:t>
            </a:r>
            <a:r>
              <a:rPr lang="ru-RU" dirty="0" smtClean="0"/>
              <a:t>-аккаунт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48294" y="308758"/>
            <a:ext cx="8022128" cy="64160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0544" y="170584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17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0820" y="1448789"/>
            <a:ext cx="4784533" cy="29640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4400" dirty="0" smtClean="0">
                <a:solidFill>
                  <a:schemeClr val="tx1"/>
                </a:solidFill>
              </a:rPr>
              <a:t>В правом </a:t>
            </a:r>
            <a:r>
              <a:rPr lang="ru-RU" sz="14400" dirty="0">
                <a:solidFill>
                  <a:schemeClr val="tx1"/>
                </a:solidFill>
              </a:rPr>
              <a:t>верхнем углу в списке сервисов выбрать и нажать иконку «</a:t>
            </a:r>
            <a:r>
              <a:rPr lang="ru-RU" sz="14400" b="1" dirty="0">
                <a:solidFill>
                  <a:schemeClr val="tx1"/>
                </a:solidFill>
              </a:rPr>
              <a:t>Диск</a:t>
            </a:r>
            <a:r>
              <a:rPr lang="ru-RU" sz="14400" dirty="0">
                <a:solidFill>
                  <a:schemeClr val="tx1"/>
                </a:solidFill>
              </a:rPr>
              <a:t>». </a:t>
            </a:r>
          </a:p>
          <a:p>
            <a:pPr algn="l"/>
            <a:endParaRPr lang="ru-RU" sz="8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800" y="125922"/>
            <a:ext cx="10820399" cy="106182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</a:t>
            </a:r>
            <a:r>
              <a:rPr lang="en-US" dirty="0" smtClean="0"/>
              <a:t>Google</a:t>
            </a:r>
            <a:r>
              <a:rPr lang="ru-RU" dirty="0" smtClean="0"/>
              <a:t> Формы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91" y="1021279"/>
            <a:ext cx="7057129" cy="5645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3897" y="253711"/>
            <a:ext cx="1481456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53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1689</TotalTime>
  <Words>438</Words>
  <Application>Microsoft Office PowerPoint</Application>
  <PresentationFormat>Произвольный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 ПГ «Цифровой педагог»   «использование возможностей Google-Forms  и облачных технологий»</vt:lpstr>
      <vt:lpstr>Слайд 2</vt:lpstr>
      <vt:lpstr>Слайд 3</vt:lpstr>
      <vt:lpstr>Слайд 4</vt:lpstr>
      <vt:lpstr>Слайд 5</vt:lpstr>
      <vt:lpstr>Слайд 6</vt:lpstr>
      <vt:lpstr>Слайд 7</vt:lpstr>
      <vt:lpstr>Вход в google-аккаунт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ирина</cp:lastModifiedBy>
  <cp:revision>62</cp:revision>
  <dcterms:created xsi:type="dcterms:W3CDTF">2021-11-18T09:29:04Z</dcterms:created>
  <dcterms:modified xsi:type="dcterms:W3CDTF">2021-12-06T19:21:18Z</dcterms:modified>
</cp:coreProperties>
</file>