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34" r:id="rId4"/>
    <p:sldId id="335" r:id="rId5"/>
    <p:sldId id="336" r:id="rId6"/>
    <p:sldId id="337" r:id="rId7"/>
    <p:sldId id="338" r:id="rId8"/>
    <p:sldId id="339" r:id="rId9"/>
    <p:sldId id="328" r:id="rId10"/>
    <p:sldId id="344" r:id="rId11"/>
    <p:sldId id="34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EADB"/>
    <a:srgbClr val="FF9999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4014" autoAdjust="0"/>
  </p:normalViewPr>
  <p:slideViewPr>
    <p:cSldViewPr>
      <p:cViewPr varScale="1">
        <p:scale>
          <a:sx n="53" d="100"/>
          <a:sy n="53" d="100"/>
        </p:scale>
        <p:origin x="-18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E263-3622-4176-B5FE-94BB8681851F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A505-D712-4B1F-B9BC-7AC78164D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5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A505-D712-4B1F-B9BC-7AC78164DF6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2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A505-D712-4B1F-B9BC-7AC78164DF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84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A505-D712-4B1F-B9BC-7AC78164DF6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86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A505-D712-4B1F-B9BC-7AC78164DF6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6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ro.perm.ru/proekty_sub3_sub3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educomm.iro.perm.ru/groups/epos/even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216024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Использование </a:t>
            </a:r>
            <a:r>
              <a:rPr lang="ru-RU" sz="3200" b="1" i="1" dirty="0">
                <a:solidFill>
                  <a:srgbClr val="C00000"/>
                </a:solidFill>
              </a:rPr>
              <a:t>цифровых образовательных </a:t>
            </a:r>
            <a:r>
              <a:rPr lang="ru-RU" sz="3200" b="1" i="1" dirty="0" smtClean="0">
                <a:solidFill>
                  <a:srgbClr val="C00000"/>
                </a:solidFill>
              </a:rPr>
              <a:t>материалов                </a:t>
            </a:r>
            <a:r>
              <a:rPr lang="ru-RU" sz="3200" b="1" i="1" dirty="0">
                <a:solidFill>
                  <a:srgbClr val="C00000"/>
                </a:solidFill>
              </a:rPr>
              <a:t>по географии «Библиотеки ЭПОС</a:t>
            </a:r>
            <a:r>
              <a:rPr lang="ru-RU" sz="3200" b="1" i="1" dirty="0" smtClean="0">
                <a:solidFill>
                  <a:srgbClr val="C00000"/>
                </a:solidFill>
              </a:rPr>
              <a:t>»             </a:t>
            </a:r>
            <a:r>
              <a:rPr lang="ru-RU" sz="3200" b="1" i="1" dirty="0">
                <a:solidFill>
                  <a:srgbClr val="C00000"/>
                </a:solidFill>
              </a:rPr>
              <a:t>в образовательной </a:t>
            </a:r>
            <a:r>
              <a:rPr lang="ru-RU" sz="3200" b="1" i="1" dirty="0" smtClean="0">
                <a:solidFill>
                  <a:srgbClr val="C00000"/>
                </a:solidFill>
              </a:rPr>
              <a:t>деятельности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3384" y="429309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МПО ВГО учителей географии</a:t>
            </a:r>
          </a:p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 сентября 2022 г.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1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8554" t="19531" r="13085" b="6250"/>
          <a:stretch>
            <a:fillRect/>
          </a:stretch>
        </p:blipFill>
        <p:spPr bwMode="auto">
          <a:xfrm>
            <a:off x="500034" y="357166"/>
            <a:ext cx="5357850" cy="46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36548" t="20703" r="12115" b="19726"/>
          <a:stretch>
            <a:fillRect/>
          </a:stretch>
        </p:blipFill>
        <p:spPr bwMode="auto">
          <a:xfrm>
            <a:off x="5643570" y="4286256"/>
            <a:ext cx="3286148" cy="214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5357826"/>
            <a:ext cx="3383564" cy="99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772400" cy="1470025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88" y="2132856"/>
            <a:ext cx="8110296" cy="237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131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865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Повестка: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560840" cy="5000660"/>
          </a:xfrm>
        </p:spPr>
        <p:txBody>
          <a:bodyPr>
            <a:normAutofit fontScale="70000" lnSpcReduction="20000"/>
          </a:bodyPr>
          <a:lstStyle/>
          <a:p>
            <a:pPr marL="742950" indent="-74295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ru-RU" sz="4000" b="1" dirty="0" smtClean="0">
                <a:ea typeface="Calibri"/>
                <a:cs typeface="Times New Roman"/>
              </a:rPr>
              <a:t>Использование </a:t>
            </a:r>
            <a:r>
              <a:rPr lang="ru-RU" sz="4000" b="1" dirty="0">
                <a:ea typeface="Calibri"/>
                <a:cs typeface="Times New Roman"/>
              </a:rPr>
              <a:t>цифровых образовательных материалов по географии «Библиотеки ЭПОС» в образовательной </a:t>
            </a:r>
            <a:r>
              <a:rPr lang="ru-RU" sz="4000" b="1" dirty="0" smtClean="0">
                <a:ea typeface="Calibri"/>
                <a:cs typeface="Times New Roman"/>
              </a:rPr>
              <a:t>деятельности – Назаровская Н. </a:t>
            </a:r>
            <a:r>
              <a:rPr lang="ru-RU" sz="4000" b="1" dirty="0">
                <a:ea typeface="Calibri"/>
                <a:cs typeface="Times New Roman"/>
              </a:rPr>
              <a:t>В</a:t>
            </a:r>
            <a:r>
              <a:rPr lang="ru-RU" sz="4000" b="1" dirty="0" smtClean="0">
                <a:ea typeface="Calibri"/>
                <a:cs typeface="Times New Roman"/>
              </a:rPr>
              <a:t>.  МБОУ «ВОК» СП Школа № 1</a:t>
            </a:r>
          </a:p>
          <a:p>
            <a:pPr marL="742950" indent="-74295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ru-RU" sz="4000" b="1" dirty="0" smtClean="0">
                <a:ea typeface="Calibri"/>
                <a:cs typeface="Times New Roman"/>
              </a:rPr>
              <a:t>Практико-ориентированные </a:t>
            </a:r>
            <a:r>
              <a:rPr lang="ru-RU" sz="4000" b="1" dirty="0">
                <a:ea typeface="Calibri"/>
                <a:cs typeface="Times New Roman"/>
              </a:rPr>
              <a:t>задания по теме «План </a:t>
            </a:r>
            <a:r>
              <a:rPr lang="ru-RU" sz="4000" b="1" dirty="0" smtClean="0">
                <a:ea typeface="Calibri"/>
                <a:cs typeface="Times New Roman"/>
              </a:rPr>
              <a:t>местности» </a:t>
            </a:r>
            <a:r>
              <a:rPr lang="ru-RU" sz="4000" b="1" dirty="0">
                <a:ea typeface="Calibri"/>
                <a:cs typeface="Times New Roman"/>
              </a:rPr>
              <a:t>- создание </a:t>
            </a:r>
            <a:r>
              <a:rPr lang="ru-RU" sz="4000" b="1" dirty="0" smtClean="0">
                <a:ea typeface="Calibri"/>
                <a:cs typeface="Times New Roman"/>
              </a:rPr>
              <a:t>ЦОР – Черемных Е. Ф. </a:t>
            </a:r>
            <a:r>
              <a:rPr lang="ru-RU" sz="4000" b="1" dirty="0" err="1" smtClean="0">
                <a:ea typeface="Calibri"/>
                <a:cs typeface="Times New Roman"/>
              </a:rPr>
              <a:t>Сепычевская</a:t>
            </a:r>
            <a:r>
              <a:rPr lang="ru-RU" sz="4000" b="1" dirty="0" smtClean="0">
                <a:ea typeface="Calibri"/>
                <a:cs typeface="Times New Roman"/>
              </a:rPr>
              <a:t> школа</a:t>
            </a:r>
          </a:p>
          <a:p>
            <a:pPr marL="742950" indent="-74295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ru-RU" sz="4000" b="1" dirty="0" smtClean="0">
                <a:ea typeface="Calibri"/>
                <a:cs typeface="Times New Roman"/>
              </a:rPr>
              <a:t> Разное </a:t>
            </a:r>
            <a:endParaRPr lang="ru-RU" sz="4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4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8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20"/>
            <a:ext cx="8230313" cy="4627265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436096" y="4365104"/>
            <a:ext cx="266429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75856" y="4653136"/>
            <a:ext cx="48245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275856" y="4924926"/>
            <a:ext cx="1392397" cy="162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36096" y="4149080"/>
            <a:ext cx="2664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75856" y="4365104"/>
            <a:ext cx="2160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5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75" y="464908"/>
            <a:ext cx="8715205" cy="55691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9815" y="6034087"/>
            <a:ext cx="44301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  <a:hlinkClick r:id="rId3"/>
              </a:rPr>
              <a:t>http://</a:t>
            </a:r>
            <a:r>
              <a:rPr lang="en-US" b="1" u="sng" dirty="0" smtClean="0">
                <a:solidFill>
                  <a:srgbClr val="C00000"/>
                </a:solidFill>
                <a:hlinkClick r:id="rId3"/>
              </a:rPr>
              <a:t>iro.perm.ru/proekty_sub3_sub3.html</a:t>
            </a:r>
            <a:endParaRPr lang="ru-RU" b="1" u="sng" dirty="0" smtClean="0">
              <a:solidFill>
                <a:srgbClr val="C00000"/>
              </a:solidFill>
            </a:endParaRPr>
          </a:p>
          <a:p>
            <a:endParaRPr lang="ru-RU" b="1" u="sng" dirty="0">
              <a:solidFill>
                <a:srgbClr val="C00000"/>
              </a:solidFill>
            </a:endParaRPr>
          </a:p>
          <a:p>
            <a:endParaRPr lang="ru-RU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9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0648"/>
            <a:ext cx="7625009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9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6855162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240" y="2060848"/>
            <a:ext cx="6594232" cy="43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76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5938019" cy="38895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432" y="2780928"/>
            <a:ext cx="585366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390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64904"/>
            <a:ext cx="9144000" cy="37969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074" y="956599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educomm.iro.perm.ru/groups/epos/events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ctr"/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372925"/>
            <a:ext cx="5338680" cy="242360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187624" y="4869160"/>
            <a:ext cx="115212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0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290"/>
            <a:ext cx="7222402" cy="1080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442914"/>
            <a:ext cx="6938959" cy="515313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929454" y="1428736"/>
            <a:ext cx="1296144" cy="47784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3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82</Words>
  <Application>Microsoft Office PowerPoint</Application>
  <PresentationFormat>Экран (4:3)</PresentationFormat>
  <Paragraphs>13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Использование цифровых образовательных материалов                по географии «Библиотеки ЭПОС»             в образовательной деятельности  </vt:lpstr>
      <vt:lpstr>Повестка: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в учебной и внеучебной деятельности по географии</dc:title>
  <dc:creator>Modern Talking</dc:creator>
  <cp:lastModifiedBy>PC</cp:lastModifiedBy>
  <cp:revision>219</cp:revision>
  <dcterms:created xsi:type="dcterms:W3CDTF">2020-10-27T08:47:39Z</dcterms:created>
  <dcterms:modified xsi:type="dcterms:W3CDTF">2022-09-21T13:52:42Z</dcterms:modified>
</cp:coreProperties>
</file>