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8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F:\&#1087;&#1086;&#1083;&#1086;&#1078;&#1077;&#1085;&#1080;&#1077;.doc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hyperlink" Target="file:///F:\&#1087;&#1088;&#1086;&#1075;&#1088;&#1072;&#1084;&#1084;&#1072;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9378" y="188640"/>
            <a:ext cx="7200800" cy="1058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бюджетное общеобразовательное учреждение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«Верещагинский образовательный комплекс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Наставничество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универсальная технология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передачи опыта и знаний,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повышающая качество образования</a:t>
            </a:r>
          </a:p>
          <a:p>
            <a:pPr algn="ctr"/>
            <a:endParaRPr lang="ru-RU" sz="2800" b="1" dirty="0"/>
          </a:p>
          <a:p>
            <a:pPr algn="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Баяндина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Екатерина Александровна,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методист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МБОУ «ВОК»</a:t>
            </a:r>
          </a:p>
          <a:p>
            <a:pPr algn="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Верещагино, 2023г.</a:t>
            </a:r>
          </a:p>
          <a:p>
            <a:pPr algn="r"/>
            <a:endParaRPr lang="ru-RU" sz="2000" b="1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pic>
        <p:nvPicPr>
          <p:cNvPr id="2050" name="Picture 2" descr="C:\Users\oks\Downloads\3- Логотип допустимый к использованию на уровне дошкольного образовани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57" y="836712"/>
            <a:ext cx="2424843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2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stavsad85.ru/wp-content/uploads/sites/59/2022/09/23c748b059929c7b50ec6e7d96e155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6677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47667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НАСТАВНИК?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548680"/>
            <a:ext cx="4644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НАСТАВЛЯЕМЫЙ?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36296" y="4941168"/>
            <a:ext cx="1152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8328"/>
            <a:ext cx="8784976" cy="611500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Наставничество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отношения, в которых опытный или более сведущий человек помогает менее опытному или менее сведущему усвоить определенные компетенции.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Наставник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Наставница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это лицо, которое передает знания и опыт.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Наставляемый 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участник программы наставничества, который через взаимодействие с наставником и при его помощи и поддержке решает конкретные жизненные, личные и профессиональные задачи, приобретает новый опыт и развивает навыки и компетенции.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(Википедия)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организовать сопровождение педагогов в форме наставничества?</a:t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1.Определение задач</a:t>
            </a:r>
            <a:b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2.Разработка нормативной базы 3.Определение пары </a:t>
            </a:r>
            <a:b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«наставник- наставляемый» </a:t>
            </a:r>
            <a:b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4.Оценивание результатов работы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6525344"/>
          </a:xfrm>
        </p:spPr>
        <p:txBody>
          <a:bodyPr/>
          <a:lstStyle/>
          <a:p>
            <a:r>
              <a:rPr lang="ru-RU" dirty="0" err="1" smtClean="0"/>
              <a:t>непрр</a:t>
            </a:r>
            <a:endParaRPr lang="ru-RU" dirty="0"/>
          </a:p>
        </p:txBody>
      </p:sp>
      <p:pic>
        <p:nvPicPr>
          <p:cNvPr id="20482" name="Picture 2" descr="C:\Users\1\Desktop\2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0280" cy="2520280"/>
          </a:xfrm>
          <a:prstGeom prst="rect">
            <a:avLst/>
          </a:prstGeom>
          <a:noFill/>
        </p:spPr>
      </p:pic>
      <p:pic>
        <p:nvPicPr>
          <p:cNvPr id="4" name="Picture 2" descr="C:\Users\1\Desktop\2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124744"/>
            <a:ext cx="2520280" cy="2520280"/>
          </a:xfrm>
          <a:prstGeom prst="rect">
            <a:avLst/>
          </a:prstGeom>
          <a:noFill/>
        </p:spPr>
      </p:pic>
      <p:pic>
        <p:nvPicPr>
          <p:cNvPr id="5" name="Picture 2" descr="C:\Users\1\Desktop\2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420888"/>
            <a:ext cx="2520280" cy="252028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2924944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Положение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20280" y="4221088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Программа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5013176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аспоряжение</a:t>
            </a:r>
            <a:endParaRPr lang="ru-RU" sz="3200" b="1" u="sng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0280" y="404664"/>
            <a:ext cx="6228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– правовые документы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8328"/>
            <a:ext cx="8579296" cy="6331032"/>
          </a:xfrm>
        </p:spPr>
        <p:txBody>
          <a:bodyPr>
            <a:noAutofit/>
          </a:bodyPr>
          <a:lstStyle/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830528"/>
              </p:ext>
            </p:extLst>
          </p:nvPr>
        </p:nvGraphicFramePr>
        <p:xfrm>
          <a:off x="0" y="0"/>
          <a:ext cx="9144000" cy="6913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060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Традиционный формат наставничества –</a:t>
                      </a:r>
                      <a:b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«педагоги-стажисты – молодые педагоги»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Наставник помогает молодому педагогу выстроить профессиональный маршрут, подсказывает, как решать рабочие задачи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021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Современный формат наставничества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«Педагоги с высоким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уровнем ИКТ-компетентности – педагоги с трудностями в этой области»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Наставник помогает наставляемому освоить компьютер, учит его работать на интерактивной доске, с мультимедийной установкой,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создавать образовательные продукты с использованием ИКТ и электронных ресурсов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95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Организационно-управленческий формат наставничества –</a:t>
                      </a:r>
                      <a:b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«Начальник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методист СП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«Методист  СП –педагог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СП»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Начальник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СП, методист СП, педагог СП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учатся согласовывать свои действия, формировать единые требования к педагогам. Они создают коллектив единомышленников, в котором чтут, сохраняют традиции и осваивают инновации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41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Инновационный формат наставничества «Научный руководитель –методист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Научный руководитель помогает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методисту СП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поднять уровень методической работы в детском саду до научно-методической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95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Расширенный формат наставничества –</a:t>
                      </a:r>
                      <a:b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«Заинтересованные педагоги – ответственные родители»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продолжает оказывать педагогическую поддержку всем родителям воспитанников своей группы, но с одной или двумя семьями выстраивает индивидуальную работу: подробно разбирает проблемы в общении с ребенком, дает рекомендации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10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Перспективный формат наставничества –</a:t>
                      </a:r>
                      <a:b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«Педагоги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СП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старшие школьники»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Детский сад и средняя школа организуют работу по профориентации школьников – знакомят их с профессией «воспитатель дошкольного образования», учитель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25902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639521"/>
              </p:ext>
            </p:extLst>
          </p:nvPr>
        </p:nvGraphicFramePr>
        <p:xfrm>
          <a:off x="467544" y="764704"/>
          <a:ext cx="8424936" cy="5904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1869808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Адаптационный  период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Наставник узнает сильные и слабые стороны наставляемого, чтобы скорректировать программу и выбрать нужные методы работы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69808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  период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Наставник реализует программу адаптации наставляемого, проводит работу по коррекции умений и навыков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65041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Контрольно-оценочный  период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Наставник проверяет уровень профессиональной компетентности наставляемого, определяет его готовность к выполнению своих обязанностей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16632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9378" y="188640"/>
            <a:ext cx="7200800" cy="1046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бюджетное общеобразовательное учреждение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«Верещагинский образовательный комплекс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Рады сотрудничеству!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Баяндина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Екатерина Александровна,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методист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МБОУ «ВОК»</a:t>
            </a:r>
          </a:p>
          <a:p>
            <a:pPr algn="r"/>
            <a:r>
              <a:rPr lang="en-US" b="1" dirty="0">
                <a:latin typeface="Times New Roman" pitchFamily="18" charset="0"/>
                <a:cs typeface="Times New Roman" pitchFamily="18" charset="0"/>
              </a:rPr>
              <a:t>yekaterina.bayandina@yandex.ru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Верещагино, 2023г.</a:t>
            </a:r>
          </a:p>
          <a:p>
            <a:pPr algn="r"/>
            <a:endParaRPr lang="ru-RU" sz="2000" b="1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pic>
        <p:nvPicPr>
          <p:cNvPr id="2050" name="Picture 2" descr="C:\Users\oks\Downloads\3- Логотип допустимый к использованию на уровне дошкольного образовани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57" y="836712"/>
            <a:ext cx="2424843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89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340</TotalTime>
  <Words>175</Words>
  <Application>Microsoft Office PowerPoint</Application>
  <PresentationFormat>Экран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Презентация PowerPoint</vt:lpstr>
      <vt:lpstr>Наставничество — отношения, в которых опытный или более сведущий человек помогает менее опытному или менее сведущему усвоить определенные компетенции.  Наставник (Наставница) – это лицо, которое передает знания и опыт.  Наставляемый – участник программы наставничества, который через взаимодействие с наставником и при его помощи и поддержке решает конкретные жизненные, личные и профессиональные задачи, приобретает новый опыт и развивает навыки и компетенции.                                                                                    (Википедия)</vt:lpstr>
      <vt:lpstr>Как организовать сопровождение педагогов в форме наставничества?  1.Определение задач 2.Разработка нормативной базы 3.Определение пары  «наставник- наставляемый»  4.Оценивание результатов работы  </vt:lpstr>
      <vt:lpstr>непрр</vt:lpstr>
      <vt:lpstr>Презентация PowerPoint</vt:lpstr>
      <vt:lpstr>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</dc:creator>
  <cp:lastModifiedBy>oks</cp:lastModifiedBy>
  <cp:revision>40</cp:revision>
  <dcterms:created xsi:type="dcterms:W3CDTF">2023-01-26T12:03:16Z</dcterms:created>
  <dcterms:modified xsi:type="dcterms:W3CDTF">2023-02-13T05:43:26Z</dcterms:modified>
</cp:coreProperties>
</file>