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8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156EC30-0193-4A63-92CE-A732A6EFF6D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A556C4D1-E234-4E97-9C12-D2277D144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18617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EC30-0193-4A63-92CE-A732A6EFF6D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C4D1-E234-4E97-9C12-D2277D144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15506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156EC30-0193-4A63-92CE-A732A6EFF6D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556C4D1-E234-4E97-9C12-D2277D144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62563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156EC30-0193-4A63-92CE-A732A6EFF6D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556C4D1-E234-4E97-9C12-D2277D1445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9994979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156EC30-0193-4A63-92CE-A732A6EFF6D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556C4D1-E234-4E97-9C12-D2277D144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1355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EC30-0193-4A63-92CE-A732A6EFF6D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C4D1-E234-4E97-9C12-D2277D144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18177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EC30-0193-4A63-92CE-A732A6EFF6D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C4D1-E234-4E97-9C12-D2277D144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28319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EC30-0193-4A63-92CE-A732A6EFF6D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C4D1-E234-4E97-9C12-D2277D144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22880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156EC30-0193-4A63-92CE-A732A6EFF6D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556C4D1-E234-4E97-9C12-D2277D144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47695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EC30-0193-4A63-92CE-A732A6EFF6D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C4D1-E234-4E97-9C12-D2277D144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75258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156EC30-0193-4A63-92CE-A732A6EFF6D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556C4D1-E234-4E97-9C12-D2277D144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69884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EC30-0193-4A63-92CE-A732A6EFF6D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C4D1-E234-4E97-9C12-D2277D144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83882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EC30-0193-4A63-92CE-A732A6EFF6D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C4D1-E234-4E97-9C12-D2277D144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85402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EC30-0193-4A63-92CE-A732A6EFF6D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C4D1-E234-4E97-9C12-D2277D144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5809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EC30-0193-4A63-92CE-A732A6EFF6D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C4D1-E234-4E97-9C12-D2277D144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06978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EC30-0193-4A63-92CE-A732A6EFF6D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C4D1-E234-4E97-9C12-D2277D144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68924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EC30-0193-4A63-92CE-A732A6EFF6D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C4D1-E234-4E97-9C12-D2277D144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15057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6EC30-0193-4A63-92CE-A732A6EFF6D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6C4D1-E234-4E97-9C12-D2277D144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0665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ccounts.google.com/signup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8473" y="285706"/>
            <a:ext cx="9448800" cy="2606525"/>
          </a:xfrm>
        </p:spPr>
        <p:txBody>
          <a:bodyPr anchor="ctr"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ПГ «Цифровой педагог»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>Как создать </a:t>
            </a:r>
            <a:r>
              <a:rPr lang="en-US" sz="3600" b="1" dirty="0" smtClean="0"/>
              <a:t>Google-</a:t>
            </a:r>
            <a:r>
              <a:rPr lang="ru-RU" sz="3600" b="1" dirty="0" err="1" smtClean="0"/>
              <a:t>аккаунт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09455" y="3313216"/>
            <a:ext cx="9079442" cy="124481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Подготовила:</a:t>
            </a:r>
          </a:p>
          <a:p>
            <a:pPr algn="r"/>
            <a:r>
              <a:rPr lang="ru-RU" dirty="0" smtClean="0"/>
              <a:t>Воспитатель СП Детский сад №3</a:t>
            </a:r>
          </a:p>
          <a:p>
            <a:pPr algn="r"/>
            <a:r>
              <a:rPr lang="ru-RU" dirty="0" smtClean="0"/>
              <a:t>Лузина </a:t>
            </a:r>
            <a:r>
              <a:rPr lang="ru-RU" dirty="0"/>
              <a:t>С</a:t>
            </a:r>
            <a:r>
              <a:rPr lang="ru-RU" dirty="0" smtClean="0"/>
              <a:t>ветлана Александровна</a:t>
            </a:r>
            <a:endParaRPr lang="ru-RU" dirty="0"/>
          </a:p>
        </p:txBody>
      </p:sp>
      <p:pic>
        <p:nvPicPr>
          <p:cNvPr id="4" name="Picture 2" descr="C:\Users\oks\Desktop\логотип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2125" b="25693"/>
          <a:stretch/>
        </p:blipFill>
        <p:spPr bwMode="auto">
          <a:xfrm>
            <a:off x="179512" y="188640"/>
            <a:ext cx="1475656" cy="5775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873450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9367" y="1342279"/>
            <a:ext cx="10490200" cy="955675"/>
          </a:xfrm>
        </p:spPr>
        <p:txBody>
          <a:bodyPr/>
          <a:lstStyle/>
          <a:p>
            <a:pPr algn="l"/>
            <a:r>
              <a:rPr lang="ru-RU" b="1" dirty="0"/>
              <a:t>1. Зайдите на страницу</a:t>
            </a:r>
            <a:r>
              <a:rPr lang="ru-RU" dirty="0"/>
              <a:t> </a:t>
            </a:r>
            <a:r>
              <a:rPr lang="ru-RU" u="sng" dirty="0">
                <a:hlinkClick r:id="rId2"/>
              </a:rPr>
              <a:t>https://accounts.google.com/signup</a:t>
            </a:r>
            <a:endParaRPr lang="ru-RU" dirty="0"/>
          </a:p>
          <a:p>
            <a:pPr algn="l"/>
            <a:endParaRPr lang="ru-RU" dirty="0"/>
          </a:p>
        </p:txBody>
      </p:sp>
      <p:pic>
        <p:nvPicPr>
          <p:cNvPr id="1026" name="Picture 2" descr="Создание google аккаунта и gmail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043" t="16159" r="15428" b="8768"/>
          <a:stretch/>
        </p:blipFill>
        <p:spPr bwMode="auto">
          <a:xfrm>
            <a:off x="248473" y="2003612"/>
            <a:ext cx="4919958" cy="365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575053" y="2149786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ru-RU" b="0" i="0" dirty="0" smtClean="0">
                <a:effectLst/>
              </a:rPr>
              <a:t>  </a:t>
            </a:r>
            <a:r>
              <a:rPr lang="ru-RU" sz="2000" b="0" i="0" dirty="0" smtClean="0">
                <a:effectLst/>
              </a:rPr>
              <a:t>Имя;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b="0" i="0" dirty="0" smtClean="0">
                <a:effectLst/>
              </a:rPr>
              <a:t>  Фамилия;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b="0" i="0" dirty="0" smtClean="0">
                <a:effectLst/>
              </a:rPr>
              <a:t>  Имя пользователя. Не должно быть занято другим пользователем (система оповещает об этом). Именно к нему будет приписано gmai.com. Например, если выбрать </a:t>
            </a:r>
            <a:r>
              <a:rPr lang="en-US" sz="2000" b="0" i="0" dirty="0" smtClean="0">
                <a:effectLst/>
              </a:rPr>
              <a:t>friend</a:t>
            </a:r>
            <a:r>
              <a:rPr lang="ru-RU" sz="2000" b="0" i="0" dirty="0" smtClean="0">
                <a:effectLst/>
              </a:rPr>
              <a:t>, то будет создан аккаунт </a:t>
            </a:r>
            <a:r>
              <a:rPr lang="en-US" sz="2000" b="0" i="0" dirty="0" smtClean="0">
                <a:effectLst/>
              </a:rPr>
              <a:t>friend</a:t>
            </a:r>
            <a:r>
              <a:rPr lang="ru-RU" sz="2000" b="0" i="0" dirty="0" smtClean="0">
                <a:effectLst/>
              </a:rPr>
              <a:t>@gmail.com;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b="0" i="0" dirty="0" smtClean="0">
                <a:effectLst/>
              </a:rPr>
              <a:t>Пароль</a:t>
            </a:r>
            <a:r>
              <a:rPr lang="en-US" sz="2000" b="0" i="0" dirty="0" smtClean="0">
                <a:effectLst/>
              </a:rPr>
              <a:t> (</a:t>
            </a:r>
            <a:r>
              <a:rPr lang="ru-RU" sz="2000" dirty="0"/>
              <a:t>должен быть введён </a:t>
            </a:r>
            <a:r>
              <a:rPr lang="ru-RU" sz="2000" dirty="0" smtClean="0"/>
              <a:t>латиницей,  </a:t>
            </a:r>
            <a:r>
              <a:rPr lang="ru-RU" sz="2000" dirty="0"/>
              <a:t>качестве пароля желательно использовать уникальную комбинацию цифр и </a:t>
            </a:r>
            <a:r>
              <a:rPr lang="ru-RU" sz="2000" dirty="0" smtClean="0"/>
              <a:t>букв)</a:t>
            </a:r>
            <a:r>
              <a:rPr lang="ru-RU" sz="2000" b="0" i="0" dirty="0" smtClean="0">
                <a:effectLst/>
              </a:rPr>
              <a:t>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b="0" i="0" dirty="0" smtClean="0">
                <a:effectLst/>
              </a:rPr>
              <a:t>Подтверждение пароля.</a:t>
            </a:r>
            <a:endParaRPr lang="ru-RU" sz="2000" b="0" i="0" dirty="0"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90722" y="6099387"/>
            <a:ext cx="4950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0" i="0" dirty="0" smtClean="0">
                <a:effectLst/>
              </a:rPr>
              <a:t>Нажимаем на кнопку «Далее»</a:t>
            </a:r>
            <a:endParaRPr lang="ru-RU" sz="24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85800" y="125922"/>
            <a:ext cx="10820399" cy="1061820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Создание </a:t>
            </a:r>
            <a:r>
              <a:rPr lang="en-US" dirty="0" smtClean="0"/>
              <a:t>Google</a:t>
            </a:r>
            <a:r>
              <a:rPr lang="ru-RU" dirty="0" smtClean="0"/>
              <a:t> аккаунта</a:t>
            </a:r>
            <a:endParaRPr lang="ru-RU" dirty="0"/>
          </a:p>
        </p:txBody>
      </p:sp>
      <p:pic>
        <p:nvPicPr>
          <p:cNvPr id="7" name="Picture 2" descr="C:\Users\oks\Desktop\логотип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2125" b="25693"/>
          <a:stretch/>
        </p:blipFill>
        <p:spPr bwMode="auto">
          <a:xfrm>
            <a:off x="179512" y="188640"/>
            <a:ext cx="1475656" cy="5775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328666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85800" y="125922"/>
            <a:ext cx="10820399" cy="1061820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Создание </a:t>
            </a:r>
            <a:r>
              <a:rPr lang="en-US" dirty="0" smtClean="0"/>
              <a:t>Google</a:t>
            </a:r>
            <a:r>
              <a:rPr lang="ru-RU" dirty="0" smtClean="0"/>
              <a:t> аккаунта</a:t>
            </a:r>
            <a:endParaRPr lang="ru-RU" dirty="0"/>
          </a:p>
        </p:txBody>
      </p:sp>
      <p:sp>
        <p:nvSpPr>
          <p:cNvPr id="3" name="Текст 2"/>
          <p:cNvSpPr txBox="1">
            <a:spLocks/>
          </p:cNvSpPr>
          <p:nvPr/>
        </p:nvSpPr>
        <p:spPr>
          <a:xfrm>
            <a:off x="850900" y="1140573"/>
            <a:ext cx="10490200" cy="607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/>
              <a:t>2. Завершение регистрации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Ввод личных данных для создания гугл аккаунта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6826" b="4968"/>
          <a:stretch/>
        </p:blipFill>
        <p:spPr bwMode="auto">
          <a:xfrm>
            <a:off x="254996" y="1748118"/>
            <a:ext cx="5715000" cy="49485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096000" y="1904627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b="0" i="0" dirty="0" smtClean="0">
                <a:effectLst/>
              </a:rPr>
              <a:t>Ввести дату рождения (число, месяц, год)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b="0" i="0" dirty="0" smtClean="0">
                <a:effectLst/>
              </a:rPr>
              <a:t>Пол</a:t>
            </a:r>
          </a:p>
          <a:p>
            <a:pPr fontAlgn="base"/>
            <a:r>
              <a:rPr lang="ru-RU" sz="2000" b="0" i="0" dirty="0" smtClean="0">
                <a:effectLst/>
              </a:rPr>
              <a:t>Для повышения безопасности аккаунта и его восстановления: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b="0" i="0" dirty="0" smtClean="0">
                <a:effectLst/>
              </a:rPr>
              <a:t>Номер мобильного телефона (необязательно). Для подтверждения будет отправлена СМС с кодом;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b="0" i="0" dirty="0" smtClean="0">
                <a:effectLst/>
              </a:rPr>
              <a:t>Резервный адрес электронной почты. На нее придет письмо с уведомлением об использовании в качестве резервной почты.</a:t>
            </a:r>
            <a:endParaRPr lang="ru-RU" sz="2000" b="0" i="0" dirty="0"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14967" y="6099387"/>
            <a:ext cx="4950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0" i="0" dirty="0" smtClean="0">
                <a:effectLst/>
              </a:rPr>
              <a:t>Нажимаем на кнопку «Далее»</a:t>
            </a:r>
            <a:endParaRPr lang="ru-RU" sz="2400" dirty="0"/>
          </a:p>
        </p:txBody>
      </p:sp>
      <p:pic>
        <p:nvPicPr>
          <p:cNvPr id="7" name="Picture 2" descr="C:\Users\oks\Desktop\логотип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2125" b="25693"/>
          <a:stretch/>
        </p:blipFill>
        <p:spPr bwMode="auto">
          <a:xfrm>
            <a:off x="179512" y="188640"/>
            <a:ext cx="1475656" cy="5775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981801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онфиденциальность и условия использования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362" r="2722" b="4160"/>
          <a:stretch/>
        </p:blipFill>
        <p:spPr bwMode="auto">
          <a:xfrm>
            <a:off x="222811" y="1963272"/>
            <a:ext cx="5559424" cy="46795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2"/>
          <p:cNvSpPr txBox="1">
            <a:spLocks/>
          </p:cNvSpPr>
          <p:nvPr/>
        </p:nvSpPr>
        <p:spPr>
          <a:xfrm>
            <a:off x="850900" y="1140573"/>
            <a:ext cx="10490200" cy="607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/>
              <a:t>3. </a:t>
            </a:r>
            <a:r>
              <a:rPr lang="ru-RU" b="1" dirty="0"/>
              <a:t>«Конфиденциальность и Условия использования»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3076" name="Picture 4" descr="Принимаем условия использования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7295" r="4019" b="5299"/>
          <a:stretch/>
        </p:blipFill>
        <p:spPr bwMode="auto">
          <a:xfrm>
            <a:off x="6334872" y="1963272"/>
            <a:ext cx="5544000" cy="46616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85800" y="125922"/>
            <a:ext cx="10820399" cy="1061820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Создание </a:t>
            </a:r>
            <a:r>
              <a:rPr lang="en-US" dirty="0" smtClean="0"/>
              <a:t>Google</a:t>
            </a:r>
            <a:r>
              <a:rPr lang="ru-RU" dirty="0" smtClean="0"/>
              <a:t> аккаунта</a:t>
            </a:r>
            <a:endParaRPr lang="ru-RU" dirty="0"/>
          </a:p>
        </p:txBody>
      </p:sp>
      <p:pic>
        <p:nvPicPr>
          <p:cNvPr id="7" name="Picture 2" descr="C:\Users\oks\Desktop\логотип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2125" b="25693"/>
          <a:stretch/>
        </p:blipFill>
        <p:spPr bwMode="auto">
          <a:xfrm>
            <a:off x="179512" y="188640"/>
            <a:ext cx="1475656" cy="5775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156069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 самолета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1570</TotalTime>
  <Words>151</Words>
  <Application>Microsoft Office PowerPoint</Application>
  <PresentationFormat>Произвольный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След самолета</vt:lpstr>
      <vt:lpstr> ПГ «Цифровой педагог»   Как создать Google-аккаунт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ирина</cp:lastModifiedBy>
  <cp:revision>57</cp:revision>
  <dcterms:created xsi:type="dcterms:W3CDTF">2021-11-18T09:29:04Z</dcterms:created>
  <dcterms:modified xsi:type="dcterms:W3CDTF">2021-12-06T19:19:05Z</dcterms:modified>
</cp:coreProperties>
</file>