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66" r:id="rId6"/>
    <p:sldId id="274" r:id="rId7"/>
    <p:sldId id="275" r:id="rId8"/>
    <p:sldId id="276" r:id="rId9"/>
    <p:sldId id="268" r:id="rId10"/>
    <p:sldId id="269" r:id="rId11"/>
    <p:sldId id="271" r:id="rId12"/>
    <p:sldId id="262" r:id="rId13"/>
    <p:sldId id="261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2C013-0B94-41F0-A31F-E2999A85D42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EB857-405E-420C-AF9C-717231F42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4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EB857-405E-420C-AF9C-717231F422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902EFEE-24FB-400E-9FD6-983BA322D34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9CC3BC-C585-4F78-B042-D5337B58AD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Выявление и поддержка одарённых детей в сфере физической культуры и спорта.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4077072"/>
            <a:ext cx="53285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5805264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Колчанова</a:t>
            </a:r>
            <a:r>
              <a:rPr lang="ru-RU" i="1" dirty="0" smtClean="0"/>
              <a:t> Ольга Сергеевна,</a:t>
            </a:r>
          </a:p>
          <a:p>
            <a:r>
              <a:rPr lang="ru-RU" i="1" dirty="0" smtClean="0"/>
              <a:t>методист МБУДО «ДЮСШ»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636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7804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Финансовая поддержка талантливых детей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87136"/>
              </p:ext>
            </p:extLst>
          </p:nvPr>
        </p:nvGraphicFramePr>
        <p:xfrm>
          <a:off x="467544" y="1484784"/>
          <a:ext cx="8219256" cy="248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  <a:gridCol w="2088232"/>
                <a:gridCol w="2962672"/>
              </a:tblGrid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Участие сборных команд в соревнованиях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Организация</a:t>
                      </a:r>
                      <a:r>
                        <a:rPr lang="ru-RU" b="0" baseline="0" dirty="0" smtClean="0"/>
                        <a:t> и проведение спортивных мероприятий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Приобретение инвентаря и оборудования за счет внебюджетной</a:t>
                      </a:r>
                      <a:r>
                        <a:rPr lang="ru-RU" b="0" baseline="0" dirty="0" smtClean="0"/>
                        <a:t> деятельности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1054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388,9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320,2 тыс. руб.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900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530,6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762,9 тыс. руб.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1015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601,7 тыс.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449 тыс. руб</a:t>
                      </a:r>
                      <a:r>
                        <a:rPr lang="ru-RU" sz="1600" smtClean="0"/>
                        <a:t>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s://sun9-64.userapi.com/impg/TqXcIPyK8qbtFxve0-T7ZMQEIe6N9lrUK6fVHg/lSjRhf3e65Y.jpg?size=1280x960&amp;quality=96&amp;sign=099ae99357d644a4562a023c987509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7910"/>
            <a:ext cx="2721904" cy="20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2990"/>
            <a:ext cx="3085775" cy="20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sun9-54.userapi.com/impg/abLwdCsEKzjdAWMgXT53mXJAaF_R6RJmyO5Tew/th5dwTCKxvo.jpg?size=1152x864&amp;quality=95&amp;sign=60afaa8220bd6839b64fdac7151539c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" y="4292990"/>
            <a:ext cx="2768464" cy="20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0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Спортивная экипировка</a:t>
            </a:r>
            <a:endParaRPr lang="ru-RU" sz="2000" b="1" dirty="0"/>
          </a:p>
        </p:txBody>
      </p:sp>
      <p:pic>
        <p:nvPicPr>
          <p:cNvPr id="1029" name="Picture 5" descr="C:\Users\Ольга\Desktop\волей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328592" cy="23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баскетбол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20" y="1268760"/>
            <a:ext cx="3078844" cy="33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борц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28" y="4065734"/>
            <a:ext cx="3456384" cy="23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8" y="3861048"/>
            <a:ext cx="3427184" cy="257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8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61778"/>
              </p:ext>
            </p:extLst>
          </p:nvPr>
        </p:nvGraphicFramePr>
        <p:xfrm>
          <a:off x="373508" y="1484784"/>
          <a:ext cx="820641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152128"/>
                <a:gridCol w="1224136"/>
                <a:gridCol w="1221634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Уровень соревнований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 год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2021 год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2022 год</a:t>
                      </a:r>
                      <a:endParaRPr lang="ru-RU" sz="16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Победители и призеры (участники) Первенства Пермского края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81 (401)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142 (786)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112(509)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Победители и призеры (участники) на ПФО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7 (47)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9 (102)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8(110)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Призеры (участники) Первенства России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-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2(3)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0(6)</a:t>
                      </a:r>
                      <a:endParaRPr lang="ru-RU" sz="16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4738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Результаты выступления воспитанников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6928"/>
            <a:ext cx="26702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56928"/>
            <a:ext cx="3121795" cy="20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sun9-66.userapi.com/impg/lWTJOgfUdukyb-h1Vey_-FFP9kWMehP_tIgwDg/t8QitEd_eEg.jpg?size=1280x960&amp;quality=96&amp;sign=8bbed90e408faedf766e75096d1ad8a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8935"/>
            <a:ext cx="278431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6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Выполнение разрядных требований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7621"/>
              </p:ext>
            </p:extLst>
          </p:nvPr>
        </p:nvGraphicFramePr>
        <p:xfrm>
          <a:off x="179514" y="1700808"/>
          <a:ext cx="8856982" cy="441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0"/>
                <a:gridCol w="864096"/>
                <a:gridCol w="1080120"/>
                <a:gridCol w="1152128"/>
                <a:gridCol w="1152128"/>
                <a:gridCol w="1656184"/>
                <a:gridCol w="1584176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спорт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юношеские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за год</a:t>
                      </a:r>
                      <a:endParaRPr lang="ru-RU" dirty="0"/>
                    </a:p>
                  </a:txBody>
                  <a:tcPr/>
                </a:tc>
              </a:tr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2019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</a:tr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</a:tr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</a:tr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00" y="211534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8665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Ольга\Desktop\471ff42dc90039d5ee35527d83cffd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28168"/>
            <a:ext cx="87601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534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656183" cy="56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6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Выпускники МБУДО «ДЮСШ»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1"/>
            <a:ext cx="3491248" cy="2309315"/>
          </a:xfrm>
        </p:spPr>
      </p:pic>
      <p:pic>
        <p:nvPicPr>
          <p:cNvPr id="1026" name="Picture 2" descr="C:\Users\Ольга\Desktop\DdWa9Rcuk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71062"/>
            <a:ext cx="3786801" cy="23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изображение_viber_2023-03-24_13-27-12-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123251" cy="24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82" y="1482965"/>
            <a:ext cx="1753893" cy="24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Ольга\Desktop\yf9nvajhMF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6415"/>
            <a:ext cx="1989286" cy="26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7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38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Программы физкультурно-спортивной направленности, реализуемые в МБУДО «ДЮСШ»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55211"/>
              </p:ext>
            </p:extLst>
          </p:nvPr>
        </p:nvGraphicFramePr>
        <p:xfrm>
          <a:off x="539552" y="1397000"/>
          <a:ext cx="8136904" cy="478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032448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Дополнительные общеразвивающие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Программы спортивной подготовки</a:t>
                      </a:r>
                      <a:endParaRPr lang="ru-RU" sz="1600" dirty="0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Нагрузка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час/неделя</a:t>
                      </a:r>
                    </a:p>
                    <a:p>
                      <a:pPr algn="ctr"/>
                      <a:r>
                        <a:rPr lang="ru-RU" sz="1400" dirty="0" smtClean="0"/>
                        <a:t>36 недель/год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r>
                        <a:rPr lang="ru-RU" sz="1400" baseline="0" dirty="0" smtClean="0"/>
                        <a:t> 18</a:t>
                      </a:r>
                      <a:r>
                        <a:rPr lang="ru-RU" sz="1400" dirty="0" smtClean="0"/>
                        <a:t> час/неделя</a:t>
                      </a:r>
                    </a:p>
                    <a:p>
                      <a:pPr algn="ctr"/>
                      <a:r>
                        <a:rPr lang="ru-RU" sz="1400" dirty="0" smtClean="0"/>
                        <a:t>52 недель/год</a:t>
                      </a:r>
                    </a:p>
                  </a:txBody>
                  <a:tcPr/>
                </a:tc>
              </a:tr>
              <a:tr h="3291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Цель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2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и оздоровление занимающихся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Отбор одаренных детей, подготовка к спортивным состязаниям и достижение ими спортивных результатов</a:t>
                      </a:r>
                      <a:endParaRPr lang="ru-RU" sz="1400" dirty="0"/>
                    </a:p>
                  </a:txBody>
                  <a:tcPr/>
                </a:tc>
              </a:tr>
              <a:tr h="348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Виды спорта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522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спортивная (вольная) борьба, баскетбол, волейбол, лыжные гонки, рукопашный бой, спортивный туризм, пауэрлифтинг, спортивная аэробика, настольный теннис, футбол, хоккей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спортивная (вольная) борьба, баскетбол, волейбол, лыжные гонки</a:t>
                      </a:r>
                      <a:endParaRPr lang="ru-RU" sz="1400" dirty="0"/>
                    </a:p>
                  </a:txBody>
                  <a:tcPr/>
                </a:tc>
              </a:tr>
              <a:tr h="3539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Количество занимающихся</a:t>
                      </a:r>
                      <a:r>
                        <a:rPr lang="ru-RU" sz="1400" b="1" baseline="0" dirty="0" smtClean="0"/>
                        <a:t> в 2022-2023 году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522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1388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400" dirty="0" smtClean="0"/>
                        <a:t>человек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174</a:t>
                      </a:r>
                      <a:r>
                        <a:rPr lang="ru-RU" sz="1400" dirty="0" smtClean="0"/>
                        <a:t> человека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2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Календарный план </a:t>
            </a:r>
            <a:r>
              <a:rPr lang="ru-RU" sz="2000" b="1" dirty="0"/>
              <a:t>официальных физкультурных мероприятий</a:t>
            </a:r>
            <a:br>
              <a:rPr lang="ru-RU" sz="2000" b="1" dirty="0"/>
            </a:br>
            <a:r>
              <a:rPr lang="ru-RU" sz="2000" b="1" dirty="0"/>
              <a:t>и спортивных мероприятий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5904"/>
            <a:ext cx="3714241" cy="4893581"/>
          </a:xfrm>
        </p:spPr>
      </p:pic>
      <p:pic>
        <p:nvPicPr>
          <p:cNvPr id="1026" name="Picture 2" descr="C:\Users\Ольга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48" y="1772816"/>
            <a:ext cx="3774021" cy="44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980728"/>
            <a:ext cx="540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Восстановительные мероприятия </a:t>
            </a:r>
          </a:p>
          <a:p>
            <a:pPr algn="ctr"/>
            <a:r>
              <a:rPr lang="ru-RU" b="1" dirty="0" smtClean="0"/>
              <a:t>для спортсменов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068960"/>
            <a:ext cx="369469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Рациональное </a:t>
            </a:r>
            <a:r>
              <a:rPr lang="ru-RU" b="1" dirty="0" err="1"/>
              <a:t>питание+поливитаминные</a:t>
            </a:r>
            <a:r>
              <a:rPr lang="ru-RU" b="1" dirty="0"/>
              <a:t> комплексы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5279504"/>
            <a:ext cx="203052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Массаж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4149080"/>
            <a:ext cx="309634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Контрастные ванны, душ, </a:t>
            </a:r>
            <a:r>
              <a:rPr lang="ru-RU" b="1" dirty="0"/>
              <a:t>сауна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55776" y="2034498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72" y="2062485"/>
            <a:ext cx="298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98" y="2132856"/>
            <a:ext cx="298450" cy="314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1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Учебно-тренировочные сборы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37610"/>
              </p:ext>
            </p:extLst>
          </p:nvPr>
        </p:nvGraphicFramePr>
        <p:xfrm>
          <a:off x="539552" y="1340769"/>
          <a:ext cx="7920880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264"/>
                <a:gridCol w="2117368"/>
                <a:gridCol w="2232248"/>
              </a:tblGrid>
              <a:tr h="592978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учебно-тренировочных сборов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</a:p>
                    <a:p>
                      <a:r>
                        <a:rPr lang="ru-RU" dirty="0" smtClean="0"/>
                        <a:t>(чел)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</a:p>
                    <a:p>
                      <a:r>
                        <a:rPr lang="ru-RU" dirty="0" smtClean="0"/>
                        <a:t>(чел)</a:t>
                      </a:r>
                      <a:endParaRPr lang="ru-RU" dirty="0"/>
                    </a:p>
                  </a:txBody>
                  <a:tcPr/>
                </a:tc>
              </a:tr>
              <a:tr h="533681">
                <a:tc>
                  <a:txBody>
                    <a:bodyPr/>
                    <a:lstStyle/>
                    <a:p>
                      <a:r>
                        <a:rPr lang="ru-RU" dirty="0" smtClean="0"/>
                        <a:t>Лагерь с дневным пребыванием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</a:t>
                      </a:r>
                      <a:endParaRPr lang="ru-RU" dirty="0"/>
                    </a:p>
                  </a:txBody>
                  <a:tcPr/>
                </a:tc>
              </a:tr>
              <a:tr h="533681">
                <a:tc>
                  <a:txBody>
                    <a:bodyPr/>
                    <a:lstStyle/>
                    <a:p>
                      <a:r>
                        <a:rPr lang="ru-RU" dirty="0" smtClean="0"/>
                        <a:t>Лагерь с круглосуточным пребыванием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</a:t>
                      </a:r>
                      <a:endParaRPr lang="ru-RU" dirty="0"/>
                    </a:p>
                  </a:txBody>
                  <a:tcPr/>
                </a:tc>
              </a:tr>
              <a:tr h="384015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91067" cy="28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sun9-79.userapi.com/impg/kEc-MK7atIZU1epUuYaQ1v_ZnzwuGPfV_Qsnog/rRiG2vZzxXY.jpg?size=1280x853&amp;quality=95&amp;sign=38e0e234882d853541632fc88efc0ee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266616" cy="28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ндивидуальный план </a:t>
            </a:r>
            <a:r>
              <a:rPr lang="ru-RU" sz="2000" b="1" dirty="0"/>
              <a:t>самостоятельной подготовки для обучающихся</a:t>
            </a:r>
          </a:p>
        </p:txBody>
      </p:sp>
      <p:pic>
        <p:nvPicPr>
          <p:cNvPr id="2050" name="Picture 2" descr="C:\Users\Ольг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29484" cy="51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28" y="2276872"/>
            <a:ext cx="2798399" cy="27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783580" y="1682532"/>
            <a:ext cx="866000" cy="41227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2700" y="1412776"/>
            <a:ext cx="3701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МБУДО «ДЮСШ»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9422" y="5373216"/>
            <a:ext cx="1648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84354" y="1663250"/>
            <a:ext cx="884237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578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Мастер-класс от Пермского волейбольного клуба «КАМА»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68760"/>
            <a:ext cx="3960441" cy="2636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10943"/>
            <a:ext cx="3960441" cy="2636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8667"/>
            <a:ext cx="3903769" cy="25984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268759"/>
            <a:ext cx="3960443" cy="2636169"/>
          </a:xfrm>
        </p:spPr>
      </p:pic>
    </p:spTree>
    <p:extLst>
      <p:ext uri="{BB962C8B-B14F-4D97-AF65-F5344CB8AC3E}">
        <p14:creationId xmlns:p14="http://schemas.microsoft.com/office/powerpoint/2010/main" val="24042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7804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Материально-техническая база МБУДО «ДЮСШ»</a:t>
            </a:r>
            <a:endParaRPr lang="ru-RU" sz="2000" b="1" dirty="0"/>
          </a:p>
        </p:txBody>
      </p:sp>
      <p:pic>
        <p:nvPicPr>
          <p:cNvPr id="1027" name="Picture 3" descr="C:\Users\Ольга\Desktop\фото ФОКа\20201006_125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9675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фото ФОКа\20201006_125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фото ФОКа\1661235422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" y="3645024"/>
            <a:ext cx="3579280" cy="26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фото ФОКа\20201006_13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4743"/>
            <a:ext cx="3742259" cy="21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1437</TotalTime>
  <Words>376</Words>
  <Application>Microsoft Office PowerPoint</Application>
  <PresentationFormat>Экран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Выявление и поддержка одарённых детей в сфере физической культуры и спорта.</vt:lpstr>
      <vt:lpstr>Программы физкультурно-спортивной направленности, реализуемые в МБУДО «ДЮСШ»</vt:lpstr>
      <vt:lpstr>Календарный план официальных физкультурных мероприятий и спортивных мероприятий</vt:lpstr>
      <vt:lpstr>Презентация PowerPoint</vt:lpstr>
      <vt:lpstr>Учебно-тренировочные сборы</vt:lpstr>
      <vt:lpstr>Индивидуальный план самостоятельной подготовки для обучающихся</vt:lpstr>
      <vt:lpstr>Презентация PowerPoint</vt:lpstr>
      <vt:lpstr>Мастер-класс от Пермского волейбольного клуба «КАМА»</vt:lpstr>
      <vt:lpstr>Материально-техническая база МБУДО «ДЮСШ»</vt:lpstr>
      <vt:lpstr>Финансовая поддержка талантливых детей</vt:lpstr>
      <vt:lpstr>Спортивная экипировка</vt:lpstr>
      <vt:lpstr>Результаты выступления воспитанников</vt:lpstr>
      <vt:lpstr>Выполнение разрядных требований</vt:lpstr>
      <vt:lpstr>Выпускники МБУДО «ДЮСШ»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МБУДО «Детско-юношеская спортивная школа»</dc:title>
  <dc:creator>Windows User</dc:creator>
  <cp:lastModifiedBy>Windows User</cp:lastModifiedBy>
  <cp:revision>107</cp:revision>
  <dcterms:created xsi:type="dcterms:W3CDTF">2022-08-16T10:35:34Z</dcterms:created>
  <dcterms:modified xsi:type="dcterms:W3CDTF">2023-03-27T11:31:03Z</dcterms:modified>
</cp:coreProperties>
</file>