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0" r:id="rId6"/>
    <p:sldId id="264" r:id="rId7"/>
    <p:sldId id="262" r:id="rId8"/>
    <p:sldId id="263" r:id="rId9"/>
    <p:sldId id="265" r:id="rId10"/>
    <p:sldId id="266" r:id="rId11"/>
    <p:sldId id="267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5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6519-BF83-4697-AA3D-D5F1DD14FC47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9AC4A-B6AC-47BF-AF29-8BBC20F452B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6519-BF83-4697-AA3D-D5F1DD14FC47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9AC4A-B6AC-47BF-AF29-8BBC20F452B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6519-BF83-4697-AA3D-D5F1DD14FC47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9AC4A-B6AC-47BF-AF29-8BBC20F452B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6519-BF83-4697-AA3D-D5F1DD14FC47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9AC4A-B6AC-47BF-AF29-8BBC20F452B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6519-BF83-4697-AA3D-D5F1DD14FC47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9AC4A-B6AC-47BF-AF29-8BBC20F452B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6519-BF83-4697-AA3D-D5F1DD14FC47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9AC4A-B6AC-47BF-AF29-8BBC20F452B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6519-BF83-4697-AA3D-D5F1DD14FC47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9AC4A-B6AC-47BF-AF29-8BBC20F452B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6519-BF83-4697-AA3D-D5F1DD14FC47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9AC4A-B6AC-47BF-AF29-8BBC20F452B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6519-BF83-4697-AA3D-D5F1DD14FC47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9AC4A-B6AC-47BF-AF29-8BBC20F452B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6519-BF83-4697-AA3D-D5F1DD14FC47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9AC4A-B6AC-47BF-AF29-8BBC20F452B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6519-BF83-4697-AA3D-D5F1DD14FC47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9AC4A-B6AC-47BF-AF29-8BBC20F452B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506519-BF83-4697-AA3D-D5F1DD14FC47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9AC4A-B6AC-47BF-AF29-8BBC20F452B7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92D050"/>
                </a:solidFill>
              </a:rPr>
              <a:t>Визуализация на уроках географии</a:t>
            </a:r>
            <a:endParaRPr lang="ru-RU" b="1" dirty="0">
              <a:solidFill>
                <a:srgbClr val="92D05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ru-RU" dirty="0">
                <a:solidFill>
                  <a:schemeClr val="tx1"/>
                </a:solidFill>
              </a:rPr>
              <a:t>у</a:t>
            </a:r>
            <a:r>
              <a:rPr lang="ru-RU" dirty="0" smtClean="0">
                <a:solidFill>
                  <a:schemeClr val="tx1"/>
                </a:solidFill>
              </a:rPr>
              <a:t>читель географии и биологии </a:t>
            </a:r>
            <a:r>
              <a:rPr lang="ru-RU" dirty="0" smtClean="0">
                <a:solidFill>
                  <a:schemeClr val="tx1"/>
                </a:solidFill>
              </a:rPr>
              <a:t>МБОУ «ВОК» СП Зюкайская школа Айдакова А.Н.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95406" y="74944"/>
            <a:ext cx="5096873" cy="678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5490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92D050"/>
                </a:solidFill>
              </a:rPr>
              <a:t>Модель «Вулкан»</a:t>
            </a:r>
            <a:endParaRPr lang="ru-RU" b="1" dirty="0">
              <a:solidFill>
                <a:srgbClr val="92D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209" y="1500609"/>
            <a:ext cx="6275582" cy="472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769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92D050"/>
                </a:solidFill>
              </a:rPr>
              <a:t>Визуализация </a:t>
            </a:r>
            <a:endParaRPr lang="ru-RU" b="1" dirty="0">
              <a:solidFill>
                <a:srgbClr val="92D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общее название приёмов представления </a:t>
            </a:r>
            <a:r>
              <a:rPr lang="ru-RU" dirty="0" smtClean="0"/>
              <a:t> </a:t>
            </a:r>
            <a:r>
              <a:rPr lang="ru-RU" dirty="0"/>
              <a:t>информации или </a:t>
            </a:r>
            <a:r>
              <a:rPr lang="ru-RU" dirty="0" smtClean="0"/>
              <a:t>явления </a:t>
            </a:r>
            <a:r>
              <a:rPr lang="ru-RU" dirty="0"/>
              <a:t>в виде, удобном </a:t>
            </a:r>
            <a:r>
              <a:rPr lang="ru-RU" dirty="0" smtClean="0"/>
              <a:t>для зрительного наблюдения </a:t>
            </a:r>
            <a:r>
              <a:rPr lang="ru-RU" dirty="0"/>
              <a:t>и анализа.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92D050"/>
                </a:solidFill>
              </a:rPr>
              <a:t>Создание географического образа территории</a:t>
            </a:r>
            <a:endParaRPr lang="ru-RU" b="1" dirty="0">
              <a:solidFill>
                <a:srgbClr val="92D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Для современных учащиеся характерны виртуальные коммуникации, им сложно длительное время удерживать внимание, предпочитают наглядные формы предоставления информации. </a:t>
            </a:r>
          </a:p>
          <a:p>
            <a:r>
              <a:rPr lang="ru-RU" dirty="0" smtClean="0"/>
              <a:t>Средства визуализации формируют у учащихся учебно-познавательные, информационные и </a:t>
            </a:r>
            <a:r>
              <a:rPr lang="ru-RU" dirty="0" smtClean="0"/>
              <a:t>коммуникативные </a:t>
            </a:r>
            <a:r>
              <a:rPr lang="ru-RU" dirty="0" smtClean="0"/>
              <a:t>компетенции.</a:t>
            </a: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92D050"/>
                </a:solidFill>
              </a:rPr>
              <a:t>Контур «Африка»</a:t>
            </a:r>
            <a:endParaRPr lang="ru-RU" b="1" dirty="0">
              <a:solidFill>
                <a:srgbClr val="92D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6248" y="1600200"/>
            <a:ext cx="4400552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User\Downloads\IMG_20230315_21094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14348" y="1571612"/>
            <a:ext cx="3500462" cy="4649051"/>
          </a:xfrm>
          <a:prstGeom prst="rect">
            <a:avLst/>
          </a:prstGeom>
          <a:noFill/>
          <a:ln w="76200">
            <a:solidFill>
              <a:srgbClr val="92D05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92D050"/>
                </a:solidFill>
              </a:rPr>
              <a:t>Образ ГП Африки</a:t>
            </a:r>
            <a:endParaRPr lang="ru-RU" b="1" dirty="0">
              <a:solidFill>
                <a:srgbClr val="92D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43438" y="1142984"/>
            <a:ext cx="4043362" cy="5715016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ru-RU" dirty="0" smtClean="0"/>
              <a:t>План</a:t>
            </a:r>
          </a:p>
          <a:p>
            <a:r>
              <a:rPr lang="ru-RU" dirty="0" smtClean="0"/>
              <a:t>1. Положение  материка относительно экватора, тропиков(полярных кругов) и нулевого меридиана</a:t>
            </a:r>
          </a:p>
          <a:p>
            <a:r>
              <a:rPr lang="ru-RU" dirty="0" smtClean="0"/>
              <a:t>2. Крайние точки (географические координаты)</a:t>
            </a:r>
          </a:p>
          <a:p>
            <a:r>
              <a:rPr lang="ru-RU" dirty="0" smtClean="0"/>
              <a:t>3. Климатические пояса</a:t>
            </a:r>
          </a:p>
          <a:p>
            <a:r>
              <a:rPr lang="ru-RU" dirty="0" smtClean="0"/>
              <a:t>4. Океаны и моря омывающие материк</a:t>
            </a:r>
          </a:p>
          <a:p>
            <a:r>
              <a:rPr lang="ru-RU" dirty="0" smtClean="0"/>
              <a:t>5. Расположение материка по отношению к другим материкам.</a:t>
            </a:r>
            <a:endParaRPr lang="ru-RU" dirty="0"/>
          </a:p>
        </p:txBody>
      </p:sp>
      <p:pic>
        <p:nvPicPr>
          <p:cNvPr id="2050" name="Picture 2" descr="C:\Users\User\Downloads\IMG_20230315_211057.jpg"/>
          <p:cNvPicPr>
            <a:picLocks noChangeAspect="1" noChangeArrowheads="1"/>
          </p:cNvPicPr>
          <p:nvPr/>
        </p:nvPicPr>
        <p:blipFill>
          <a:blip r:embed="rId2">
            <a:lum bright="20000" contrast="20000"/>
          </a:blip>
          <a:srcRect/>
          <a:stretch>
            <a:fillRect/>
          </a:stretch>
        </p:blipFill>
        <p:spPr bwMode="auto">
          <a:xfrm>
            <a:off x="571472" y="1500174"/>
            <a:ext cx="3786214" cy="5028565"/>
          </a:xfrm>
          <a:prstGeom prst="rect">
            <a:avLst/>
          </a:prstGeom>
          <a:noFill/>
          <a:ln w="76200">
            <a:solidFill>
              <a:srgbClr val="92D05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92D050"/>
                </a:solidFill>
              </a:rPr>
              <a:t>Работа учащегося</a:t>
            </a:r>
            <a:endParaRPr lang="ru-RU" b="1" dirty="0">
              <a:solidFill>
                <a:srgbClr val="92D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357686" y="1600200"/>
            <a:ext cx="4329114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146" name="Picture 2" descr="C:\Users\User\Downloads\IMG_20230313_163536_1.jpg"/>
          <p:cNvPicPr>
            <a:picLocks noChangeAspect="1" noChangeArrowheads="1"/>
          </p:cNvPicPr>
          <p:nvPr/>
        </p:nvPicPr>
        <p:blipFill>
          <a:blip r:embed="rId2">
            <a:lum bright="30000"/>
          </a:blip>
          <a:srcRect/>
          <a:stretch>
            <a:fillRect/>
          </a:stretch>
        </p:blipFill>
        <p:spPr bwMode="auto">
          <a:xfrm rot="5400000">
            <a:off x="53428" y="2232531"/>
            <a:ext cx="4771994" cy="3593031"/>
          </a:xfrm>
          <a:prstGeom prst="rect">
            <a:avLst/>
          </a:prstGeom>
          <a:noFill/>
          <a:ln w="76200">
            <a:solidFill>
              <a:srgbClr val="92D05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92D050"/>
                </a:solidFill>
              </a:rPr>
              <a:t>Рельеф и внутренние воды Австралии</a:t>
            </a:r>
            <a:endParaRPr lang="ru-RU" b="1" dirty="0">
              <a:solidFill>
                <a:srgbClr val="92D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71934" y="1600200"/>
            <a:ext cx="4614866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	Большой плюс для подготовки к сдаче зачёта по карте</a:t>
            </a:r>
            <a:endParaRPr lang="ru-RU" dirty="0"/>
          </a:p>
        </p:txBody>
      </p:sp>
      <p:pic>
        <p:nvPicPr>
          <p:cNvPr id="4098" name="Picture 2" descr="C:\Users\User\Downloads\IMG_20230313_163556.jp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 rot="5400000">
            <a:off x="-220395" y="2126843"/>
            <a:ext cx="4675425" cy="3520320"/>
          </a:xfrm>
          <a:prstGeom prst="rect">
            <a:avLst/>
          </a:prstGeom>
          <a:noFill/>
          <a:ln w="76200">
            <a:solidFill>
              <a:srgbClr val="92D05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err="1" smtClean="0">
                <a:solidFill>
                  <a:srgbClr val="92D050"/>
                </a:solidFill>
              </a:rPr>
              <a:t>Гексы</a:t>
            </a:r>
            <a:r>
              <a:rPr lang="ru-RU" sz="6000" b="1" dirty="0" smtClean="0">
                <a:solidFill>
                  <a:srgbClr val="92D050"/>
                </a:solidFill>
              </a:rPr>
              <a:t> </a:t>
            </a:r>
            <a:endParaRPr lang="ru-RU" sz="6000" b="1" dirty="0">
              <a:solidFill>
                <a:srgbClr val="92D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/>
              <a:t>		Каждый шестиугольник – отдельная смысловая единица, которая своими гранями связана с другими шестиугольниками по смыслу.  </a:t>
            </a:r>
          </a:p>
          <a:p>
            <a:pPr>
              <a:buNone/>
            </a:pPr>
            <a:r>
              <a:rPr lang="ru-RU" dirty="0"/>
              <a:t>	</a:t>
            </a:r>
            <a:r>
              <a:rPr lang="ru-RU" dirty="0" smtClean="0"/>
              <a:t>	Работа с </a:t>
            </a:r>
            <a:r>
              <a:rPr lang="ru-RU" dirty="0" err="1" smtClean="0"/>
              <a:t>гексами</a:t>
            </a:r>
            <a:r>
              <a:rPr lang="ru-RU" dirty="0" smtClean="0"/>
              <a:t> учит современных подростков выбирать главное, устанавливать взаимосвязи, формулировать выводы, уметь классифицировать, критически оценивать информацию, воспринимать набор элементов как единое целое.</a:t>
            </a:r>
          </a:p>
          <a:p>
            <a:pPr>
              <a:buNone/>
            </a:pPr>
            <a:r>
              <a:rPr lang="ru-RU" dirty="0" smtClean="0"/>
              <a:t>		</a:t>
            </a:r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b="1" dirty="0" err="1" smtClean="0">
                <a:solidFill>
                  <a:srgbClr val="92D050"/>
                </a:solidFill>
              </a:rPr>
              <a:t>Гексы</a:t>
            </a:r>
            <a:r>
              <a:rPr lang="ru-RU" sz="4000" b="1" dirty="0" smtClean="0">
                <a:solidFill>
                  <a:srgbClr val="92D050"/>
                </a:solidFill>
              </a:rPr>
              <a:t> «Страны Южной Америки»</a:t>
            </a:r>
            <a:endParaRPr lang="ru-RU" sz="4000" b="1" dirty="0">
              <a:solidFill>
                <a:srgbClr val="92D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00496" y="1600200"/>
            <a:ext cx="4686304" cy="4525963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		Учащиеся изучают историю, природу, население, хозяйство страны, выделяют особенности и составляют мозаику в группах.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297" y="1627138"/>
            <a:ext cx="3176291" cy="4218798"/>
          </a:xfrm>
          <a:prstGeom prst="rect">
            <a:avLst/>
          </a:prstGeom>
          <a:ln w="76200">
            <a:solidFill>
              <a:srgbClr val="92D05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</TotalTime>
  <Words>140</Words>
  <Application>Microsoft Office PowerPoint</Application>
  <PresentationFormat>Экран (4:3)</PresentationFormat>
  <Paragraphs>25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4" baseType="lpstr">
      <vt:lpstr>Arial</vt:lpstr>
      <vt:lpstr>Calibri</vt:lpstr>
      <vt:lpstr>Тема Office</vt:lpstr>
      <vt:lpstr>Визуализация на уроках географии</vt:lpstr>
      <vt:lpstr>Визуализация </vt:lpstr>
      <vt:lpstr>Создание географического образа территории</vt:lpstr>
      <vt:lpstr>Контур «Африка»</vt:lpstr>
      <vt:lpstr>Образ ГП Африки</vt:lpstr>
      <vt:lpstr>Работа учащегося</vt:lpstr>
      <vt:lpstr>Рельеф и внутренние воды Австралии</vt:lpstr>
      <vt:lpstr>Гексы </vt:lpstr>
      <vt:lpstr>Гексы «Страны Южной Америки»</vt:lpstr>
      <vt:lpstr>Презентация PowerPoint</vt:lpstr>
      <vt:lpstr>Модель «Вулкан»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Учитель</cp:lastModifiedBy>
  <cp:revision>22</cp:revision>
  <dcterms:created xsi:type="dcterms:W3CDTF">2023-03-15T16:14:17Z</dcterms:created>
  <dcterms:modified xsi:type="dcterms:W3CDTF">2023-03-16T07:04:30Z</dcterms:modified>
</cp:coreProperties>
</file>