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Лист1!$C$14:$C$15</c:f>
              <c:strCache>
                <c:ptCount val="2"/>
                <c:pt idx="0">
                  <c:v>приняли участие в анкетировании</c:v>
                </c:pt>
                <c:pt idx="1">
                  <c:v>не принимали участие в анкетировании</c:v>
                </c:pt>
              </c:strCache>
            </c:strRef>
          </c:cat>
          <c:val>
            <c:numRef>
              <c:f>Лист1!$D$14:$D$15</c:f>
              <c:numCache>
                <c:formatCode>0%</c:formatCode>
                <c:ptCount val="2"/>
                <c:pt idx="0">
                  <c:v>0.38</c:v>
                </c:pt>
                <c:pt idx="1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12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Лист1!$C$22:$C$23</c:f>
              <c:strCache>
                <c:ptCount val="2"/>
                <c:pt idx="0">
                  <c:v>привлекает </c:v>
                </c:pt>
                <c:pt idx="1">
                  <c:v>не привлекает </c:v>
                </c:pt>
              </c:strCache>
            </c:strRef>
          </c:cat>
          <c:val>
            <c:numRef>
              <c:f>Лист1!$D$22:$D$23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0"/>
          <c:dLbls>
            <c:dLbl>
              <c:idx val="1"/>
              <c:layout>
                <c:manualLayout>
                  <c:x val="0.10030036345167997"/>
                  <c:y val="0.212424701392612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Лист1!$D$46:$D$47</c:f>
              <c:strCache>
                <c:ptCount val="2"/>
                <c:pt idx="0">
                  <c:v>знакомы</c:v>
                </c:pt>
                <c:pt idx="1">
                  <c:v>не знакомы</c:v>
                </c:pt>
              </c:strCache>
            </c:strRef>
          </c:cat>
          <c:val>
            <c:numRef>
              <c:f>Лист1!$E$46:$E$47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plosion val="1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Лист1!$D$57:$D$58</c:f>
              <c:strCache>
                <c:ptCount val="2"/>
                <c:pt idx="0">
                  <c:v>использую </c:v>
                </c:pt>
                <c:pt idx="1">
                  <c:v>не использую </c:v>
                </c:pt>
              </c:strCache>
            </c:strRef>
          </c:cat>
          <c:val>
            <c:numRef>
              <c:f>Лист1!$E$57:$E$58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Лист1!$D$92:$D$93</c:f>
              <c:strCache>
                <c:ptCount val="2"/>
                <c:pt idx="0">
                  <c:v>ознакомлены с инструкцией классного руководитея</c:v>
                </c:pt>
                <c:pt idx="1">
                  <c:v>не ознакомлены с инструкцией классного руководителя </c:v>
                </c:pt>
              </c:strCache>
            </c:strRef>
          </c:cat>
          <c:val>
            <c:numRef>
              <c:f>Лист1!$E$92:$E$93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Лист1!$D$79:$D$80</c:f>
              <c:strCache>
                <c:ptCount val="2"/>
                <c:pt idx="0">
                  <c:v>принимали участие в разработке Положения </c:v>
                </c:pt>
                <c:pt idx="1">
                  <c:v>не принимали участия в разработке Положения </c:v>
                </c:pt>
              </c:strCache>
            </c:strRef>
          </c:cat>
          <c:val>
            <c:numRef>
              <c:f>Лист1!$E$79:$E$80</c:f>
              <c:numCache>
                <c:formatCode>0%</c:formatCode>
                <c:ptCount val="2"/>
                <c:pt idx="0">
                  <c:v>0.26</c:v>
                </c:pt>
                <c:pt idx="1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Лист1!$C$105:$C$109</c:f>
              <c:strCache>
                <c:ptCount val="5"/>
                <c:pt idx="0">
                  <c:v>1. Работа с классом</c:v>
                </c:pt>
                <c:pt idx="1">
                  <c:v>2. Индивидуальная работа с учащимися</c:v>
                </c:pt>
                <c:pt idx="2">
                  <c:v>3. Работа с учителями, преподающими в классе</c:v>
                </c:pt>
                <c:pt idx="3">
                  <c:v>4. Работа с родителями учащихся или их законными представителями</c:v>
                </c:pt>
                <c:pt idx="4">
                  <c:v>5. Работа с документами (на электронном и бумажном носителях)</c:v>
                </c:pt>
              </c:strCache>
            </c:strRef>
          </c:cat>
          <c:val>
            <c:numRef>
              <c:f>Лист1!$D$105:$D$109</c:f>
              <c:numCache>
                <c:formatCode>0%</c:formatCode>
                <c:ptCount val="5"/>
                <c:pt idx="0">
                  <c:v>0.55000000000000004</c:v>
                </c:pt>
                <c:pt idx="1">
                  <c:v>0.1</c:v>
                </c:pt>
                <c:pt idx="2">
                  <c:v>0.02</c:v>
                </c:pt>
                <c:pt idx="3">
                  <c:v>0.04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D478F-6C99-415C-982A-29E101E8809B}" type="doc">
      <dgm:prSet loTypeId="urn:microsoft.com/office/officeart/2005/8/layout/cycle4#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D6EF8B9-F4FE-41E1-99BB-73B8CEB0D062}">
      <dgm:prSet phldrT="[Текст]"/>
      <dgm:spPr/>
      <dgm:t>
        <a:bodyPr/>
        <a:lstStyle/>
        <a:p>
          <a:r>
            <a:rPr lang="ru-RU" b="1" dirty="0" smtClean="0"/>
            <a:t>Октябрьский, Кунгур </a:t>
          </a:r>
          <a:endParaRPr lang="ru-RU" b="1" dirty="0"/>
        </a:p>
      </dgm:t>
    </dgm:pt>
    <dgm:pt modelId="{5EE6D4D9-5F18-4441-81D9-63E0AB102975}" type="parTrans" cxnId="{594B6B15-141C-4897-9F58-49C1F3B0EA0E}">
      <dgm:prSet/>
      <dgm:spPr/>
      <dgm:t>
        <a:bodyPr/>
        <a:lstStyle/>
        <a:p>
          <a:endParaRPr lang="ru-RU"/>
        </a:p>
      </dgm:t>
    </dgm:pt>
    <dgm:pt modelId="{FCA2B066-80A4-4810-A6DA-DBF2AE4862F3}" type="sibTrans" cxnId="{594B6B15-141C-4897-9F58-49C1F3B0EA0E}">
      <dgm:prSet/>
      <dgm:spPr/>
      <dgm:t>
        <a:bodyPr/>
        <a:lstStyle/>
        <a:p>
          <a:endParaRPr lang="ru-RU"/>
        </a:p>
      </dgm:t>
    </dgm:pt>
    <dgm:pt modelId="{9C547F57-8DB0-482D-B21E-40EBC896D50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</a:rPr>
            <a:t>Краевой форум классных руководителей,  с 2017 г. </a:t>
          </a:r>
          <a:endParaRPr lang="ru-RU" sz="1600" b="1" dirty="0">
            <a:solidFill>
              <a:schemeClr val="tx2"/>
            </a:solidFill>
          </a:endParaRPr>
        </a:p>
      </dgm:t>
    </dgm:pt>
    <dgm:pt modelId="{8A78C3D5-A8EB-4143-8D8B-DEB96B486208}" type="parTrans" cxnId="{FFA70EA7-34F2-4860-AF0F-DFEA7CB72BA9}">
      <dgm:prSet/>
      <dgm:spPr/>
      <dgm:t>
        <a:bodyPr/>
        <a:lstStyle/>
        <a:p>
          <a:endParaRPr lang="ru-RU"/>
        </a:p>
      </dgm:t>
    </dgm:pt>
    <dgm:pt modelId="{8D7E1A88-0361-4010-A004-A026E811289C}" type="sibTrans" cxnId="{FFA70EA7-34F2-4860-AF0F-DFEA7CB72BA9}">
      <dgm:prSet/>
      <dgm:spPr/>
      <dgm:t>
        <a:bodyPr/>
        <a:lstStyle/>
        <a:p>
          <a:endParaRPr lang="ru-RU"/>
        </a:p>
      </dgm:t>
    </dgm:pt>
    <dgm:pt modelId="{A58BDFED-BDEA-48E0-9021-1917FFE7CAC7}">
      <dgm:prSet phldrT="[Текст]"/>
      <dgm:spPr/>
      <dgm:t>
        <a:bodyPr/>
        <a:lstStyle/>
        <a:p>
          <a:r>
            <a:rPr lang="ru-RU" b="1" dirty="0" smtClean="0"/>
            <a:t>Карагай </a:t>
          </a:r>
          <a:endParaRPr lang="ru-RU" b="1" dirty="0"/>
        </a:p>
      </dgm:t>
    </dgm:pt>
    <dgm:pt modelId="{F2439D6A-9AEF-443C-8D6E-01BFC77C9FC8}" type="parTrans" cxnId="{E91A4363-2A71-4C19-BEAF-49F0AFB58C3F}">
      <dgm:prSet/>
      <dgm:spPr/>
      <dgm:t>
        <a:bodyPr/>
        <a:lstStyle/>
        <a:p>
          <a:endParaRPr lang="ru-RU"/>
        </a:p>
      </dgm:t>
    </dgm:pt>
    <dgm:pt modelId="{B4465393-483C-4A2B-9080-97F90A5F1E9F}" type="sibTrans" cxnId="{E91A4363-2A71-4C19-BEAF-49F0AFB58C3F}">
      <dgm:prSet/>
      <dgm:spPr/>
      <dgm:t>
        <a:bodyPr/>
        <a:lstStyle/>
        <a:p>
          <a:endParaRPr lang="ru-RU"/>
        </a:p>
      </dgm:t>
    </dgm:pt>
    <dgm:pt modelId="{56096E88-477F-4103-8868-99A4B29E785F}">
      <dgm:prSet phldrT="[Текст]" custT="1"/>
      <dgm:spPr/>
      <dgm:t>
        <a:bodyPr/>
        <a:lstStyle/>
        <a:p>
          <a:r>
            <a:rPr lang="ru-RU" sz="1400" b="1" dirty="0" smtClean="0"/>
            <a:t>Фестиваль активных воспитательных практик, с 2018 .г </a:t>
          </a:r>
          <a:endParaRPr lang="ru-RU" sz="1400" b="1" dirty="0"/>
        </a:p>
      </dgm:t>
    </dgm:pt>
    <dgm:pt modelId="{732FB6F3-BA82-429C-990E-32A4708EFA9B}" type="parTrans" cxnId="{8272B480-1791-44E6-939E-59879F114B41}">
      <dgm:prSet/>
      <dgm:spPr/>
      <dgm:t>
        <a:bodyPr/>
        <a:lstStyle/>
        <a:p>
          <a:endParaRPr lang="ru-RU"/>
        </a:p>
      </dgm:t>
    </dgm:pt>
    <dgm:pt modelId="{D9248D42-9CD2-461B-B654-0400084D81E7}" type="sibTrans" cxnId="{8272B480-1791-44E6-939E-59879F114B41}">
      <dgm:prSet/>
      <dgm:spPr/>
      <dgm:t>
        <a:bodyPr/>
        <a:lstStyle/>
        <a:p>
          <a:endParaRPr lang="ru-RU"/>
        </a:p>
      </dgm:t>
    </dgm:pt>
    <dgm:pt modelId="{ADE9AB10-782E-4D6D-812F-B79049C8C7D8}">
      <dgm:prSet phldrT="[Текст]"/>
      <dgm:spPr/>
      <dgm:t>
        <a:bodyPr/>
        <a:lstStyle/>
        <a:p>
          <a:r>
            <a:rPr lang="ru-RU" b="1" dirty="0" smtClean="0"/>
            <a:t>Кудымкар </a:t>
          </a:r>
          <a:endParaRPr lang="ru-RU" b="1" dirty="0"/>
        </a:p>
      </dgm:t>
    </dgm:pt>
    <dgm:pt modelId="{183E6366-E152-4049-AF0B-D1B0ABB242D5}" type="parTrans" cxnId="{F0C47979-4F89-4081-A02D-88DEDD4CF59B}">
      <dgm:prSet/>
      <dgm:spPr/>
      <dgm:t>
        <a:bodyPr/>
        <a:lstStyle/>
        <a:p>
          <a:endParaRPr lang="ru-RU"/>
        </a:p>
      </dgm:t>
    </dgm:pt>
    <dgm:pt modelId="{D49F96A4-117F-436D-AD0E-1A10F8BB4BBB}" type="sibTrans" cxnId="{F0C47979-4F89-4081-A02D-88DEDD4CF59B}">
      <dgm:prSet/>
      <dgm:spPr/>
      <dgm:t>
        <a:bodyPr/>
        <a:lstStyle/>
        <a:p>
          <a:endParaRPr lang="ru-RU"/>
        </a:p>
      </dgm:t>
    </dgm:pt>
    <dgm:pt modelId="{09AF737A-06E2-4631-93CF-7BEE13FC4790}">
      <dgm:prSet phldrT="[Текст]" custT="1"/>
      <dgm:spPr/>
      <dgm:t>
        <a:bodyPr/>
        <a:lstStyle/>
        <a:p>
          <a:r>
            <a:rPr lang="ru-RU" sz="1400" b="1" dirty="0" smtClean="0"/>
            <a:t>Фестиваль этнокультурных образовательных практик, с 2020 г.</a:t>
          </a:r>
          <a:endParaRPr lang="ru-RU" sz="1400" b="1" dirty="0"/>
        </a:p>
      </dgm:t>
    </dgm:pt>
    <dgm:pt modelId="{299266E5-738A-49DE-BE52-487F41D9025B}" type="parTrans" cxnId="{8ACF563B-BBD4-4367-BF67-C113C50F172E}">
      <dgm:prSet/>
      <dgm:spPr/>
      <dgm:t>
        <a:bodyPr/>
        <a:lstStyle/>
        <a:p>
          <a:endParaRPr lang="ru-RU"/>
        </a:p>
      </dgm:t>
    </dgm:pt>
    <dgm:pt modelId="{029AF62E-8474-4DD6-820C-F6176B92DD6F}" type="sibTrans" cxnId="{8ACF563B-BBD4-4367-BF67-C113C50F172E}">
      <dgm:prSet/>
      <dgm:spPr/>
      <dgm:t>
        <a:bodyPr/>
        <a:lstStyle/>
        <a:p>
          <a:endParaRPr lang="ru-RU"/>
        </a:p>
      </dgm:t>
    </dgm:pt>
    <dgm:pt modelId="{AFF0C82A-8B6C-4F0D-A9D6-FA61394E156E}">
      <dgm:prSet phldrT="[Текст]"/>
      <dgm:spPr/>
      <dgm:t>
        <a:bodyPr/>
        <a:lstStyle/>
        <a:p>
          <a:r>
            <a:rPr lang="ru-RU" b="1" dirty="0" smtClean="0"/>
            <a:t>Современное воспитание</a:t>
          </a:r>
          <a:endParaRPr lang="ru-RU" b="1" dirty="0"/>
        </a:p>
      </dgm:t>
    </dgm:pt>
    <dgm:pt modelId="{8571A419-71B4-4016-82C3-9C3A96C0E587}" type="parTrans" cxnId="{5B7C83B7-DB9F-4DDE-9F9F-465CAF4E6DF1}">
      <dgm:prSet/>
      <dgm:spPr/>
      <dgm:t>
        <a:bodyPr/>
        <a:lstStyle/>
        <a:p>
          <a:endParaRPr lang="ru-RU"/>
        </a:p>
      </dgm:t>
    </dgm:pt>
    <dgm:pt modelId="{45601C3A-0EE7-4832-8C06-D80EFDCB504C}" type="sibTrans" cxnId="{5B7C83B7-DB9F-4DDE-9F9F-465CAF4E6DF1}">
      <dgm:prSet/>
      <dgm:spPr/>
      <dgm:t>
        <a:bodyPr/>
        <a:lstStyle/>
        <a:p>
          <a:endParaRPr lang="ru-RU"/>
        </a:p>
      </dgm:t>
    </dgm:pt>
    <dgm:pt modelId="{57F63B04-A1B1-4ABE-8988-8E0C3C2B6FC2}">
      <dgm:prSet phldrT="[Текст]" custT="1"/>
      <dgm:spPr/>
      <dgm:t>
        <a:bodyPr/>
        <a:lstStyle/>
        <a:p>
          <a:r>
            <a:rPr lang="ru-RU" sz="1400" b="1" dirty="0" smtClean="0"/>
            <a:t>Сетевое сообщество педагогов Пермского края «Современное воспитание» . 2018 </a:t>
          </a:r>
          <a:endParaRPr lang="ru-RU" sz="1400" b="1" dirty="0"/>
        </a:p>
      </dgm:t>
    </dgm:pt>
    <dgm:pt modelId="{287F4DF8-7316-4D76-9A01-16115386E3E6}" type="parTrans" cxnId="{970E42A8-4250-46D4-81BA-E5B725A76F88}">
      <dgm:prSet/>
      <dgm:spPr/>
      <dgm:t>
        <a:bodyPr/>
        <a:lstStyle/>
        <a:p>
          <a:endParaRPr lang="ru-RU"/>
        </a:p>
      </dgm:t>
    </dgm:pt>
    <dgm:pt modelId="{96EF2982-1965-4527-99FC-E96C1DA49748}" type="sibTrans" cxnId="{970E42A8-4250-46D4-81BA-E5B725A76F88}">
      <dgm:prSet/>
      <dgm:spPr/>
      <dgm:t>
        <a:bodyPr/>
        <a:lstStyle/>
        <a:p>
          <a:endParaRPr lang="ru-RU"/>
        </a:p>
      </dgm:t>
    </dgm:pt>
    <dgm:pt modelId="{D854F15A-66C5-4034-B52D-7C47ED1B3562}" type="pres">
      <dgm:prSet presAssocID="{AB6D478F-6C99-415C-982A-29E101E8809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6C5B0-5B5D-4CFB-BE1B-9655BEAF05A6}" type="pres">
      <dgm:prSet presAssocID="{AB6D478F-6C99-415C-982A-29E101E8809B}" presName="children" presStyleCnt="0"/>
      <dgm:spPr/>
    </dgm:pt>
    <dgm:pt modelId="{BE2ABC2E-7004-42E9-B7BF-D48C21CD4126}" type="pres">
      <dgm:prSet presAssocID="{AB6D478F-6C99-415C-982A-29E101E8809B}" presName="child1group" presStyleCnt="0"/>
      <dgm:spPr/>
    </dgm:pt>
    <dgm:pt modelId="{A5E6DC09-BDBF-42C7-B6E2-64119A114208}" type="pres">
      <dgm:prSet presAssocID="{AB6D478F-6C99-415C-982A-29E101E8809B}" presName="child1" presStyleLbl="bgAcc1" presStyleIdx="0" presStyleCnt="4" custLinFactNeighborX="744"/>
      <dgm:spPr/>
      <dgm:t>
        <a:bodyPr/>
        <a:lstStyle/>
        <a:p>
          <a:endParaRPr lang="ru-RU"/>
        </a:p>
      </dgm:t>
    </dgm:pt>
    <dgm:pt modelId="{C1695A43-EB92-46D3-A36F-0D8845E6D857}" type="pres">
      <dgm:prSet presAssocID="{AB6D478F-6C99-415C-982A-29E101E8809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90A4A-DBB7-4062-A427-1B9848FA74C2}" type="pres">
      <dgm:prSet presAssocID="{AB6D478F-6C99-415C-982A-29E101E8809B}" presName="child2group" presStyleCnt="0"/>
      <dgm:spPr/>
    </dgm:pt>
    <dgm:pt modelId="{C7219648-9F62-4213-857C-BB31121884AE}" type="pres">
      <dgm:prSet presAssocID="{AB6D478F-6C99-415C-982A-29E101E8809B}" presName="child2" presStyleLbl="bgAcc1" presStyleIdx="1" presStyleCnt="4"/>
      <dgm:spPr/>
      <dgm:t>
        <a:bodyPr/>
        <a:lstStyle/>
        <a:p>
          <a:endParaRPr lang="ru-RU"/>
        </a:p>
      </dgm:t>
    </dgm:pt>
    <dgm:pt modelId="{EDDFCDF0-3222-46DC-BB38-45859DDA760E}" type="pres">
      <dgm:prSet presAssocID="{AB6D478F-6C99-415C-982A-29E101E8809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95333-50BB-4F5E-97C6-776B933B278D}" type="pres">
      <dgm:prSet presAssocID="{AB6D478F-6C99-415C-982A-29E101E8809B}" presName="child3group" presStyleCnt="0"/>
      <dgm:spPr/>
    </dgm:pt>
    <dgm:pt modelId="{5EE0C3FB-46EA-4DE2-B92B-20859B1F7C9F}" type="pres">
      <dgm:prSet presAssocID="{AB6D478F-6C99-415C-982A-29E101E8809B}" presName="child3" presStyleLbl="bgAcc1" presStyleIdx="2" presStyleCnt="4"/>
      <dgm:spPr/>
      <dgm:t>
        <a:bodyPr/>
        <a:lstStyle/>
        <a:p>
          <a:endParaRPr lang="ru-RU"/>
        </a:p>
      </dgm:t>
    </dgm:pt>
    <dgm:pt modelId="{9B2B6E54-F48C-4C03-BA46-7DC958270E75}" type="pres">
      <dgm:prSet presAssocID="{AB6D478F-6C99-415C-982A-29E101E8809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9BB0A-B4B1-4D86-B69E-A8230F4EF706}" type="pres">
      <dgm:prSet presAssocID="{AB6D478F-6C99-415C-982A-29E101E8809B}" presName="child4group" presStyleCnt="0"/>
      <dgm:spPr/>
    </dgm:pt>
    <dgm:pt modelId="{DCA900D2-BBD9-4EB2-AFAB-173F6EDA58FA}" type="pres">
      <dgm:prSet presAssocID="{AB6D478F-6C99-415C-982A-29E101E8809B}" presName="child4" presStyleLbl="bgAcc1" presStyleIdx="3" presStyleCnt="4"/>
      <dgm:spPr/>
      <dgm:t>
        <a:bodyPr/>
        <a:lstStyle/>
        <a:p>
          <a:endParaRPr lang="ru-RU"/>
        </a:p>
      </dgm:t>
    </dgm:pt>
    <dgm:pt modelId="{A6C0FA92-C231-48AE-BFC0-DD46A4E2FA21}" type="pres">
      <dgm:prSet presAssocID="{AB6D478F-6C99-415C-982A-29E101E8809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D52F5-76AB-43E3-BC9B-EA84D465C1B5}" type="pres">
      <dgm:prSet presAssocID="{AB6D478F-6C99-415C-982A-29E101E8809B}" presName="childPlaceholder" presStyleCnt="0"/>
      <dgm:spPr/>
    </dgm:pt>
    <dgm:pt modelId="{4ABE546E-C587-4045-8746-A0BA8A06DDE2}" type="pres">
      <dgm:prSet presAssocID="{AB6D478F-6C99-415C-982A-29E101E8809B}" presName="circle" presStyleCnt="0"/>
      <dgm:spPr/>
    </dgm:pt>
    <dgm:pt modelId="{E900AB0B-DC94-4BDA-A80B-89825F77C7ED}" type="pres">
      <dgm:prSet presAssocID="{AB6D478F-6C99-415C-982A-29E101E8809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588FB-F0B6-4117-8F12-3B372A6E9950}" type="pres">
      <dgm:prSet presAssocID="{AB6D478F-6C99-415C-982A-29E101E8809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02886-0C12-4C02-BD44-FCCBA14F9795}" type="pres">
      <dgm:prSet presAssocID="{AB6D478F-6C99-415C-982A-29E101E8809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1C8DF-817A-4AF6-BC29-677BCE9CBBD5}" type="pres">
      <dgm:prSet presAssocID="{AB6D478F-6C99-415C-982A-29E101E8809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03A3F-59F1-4000-ACE4-7E71964907CE}" type="pres">
      <dgm:prSet presAssocID="{AB6D478F-6C99-415C-982A-29E101E8809B}" presName="quadrantPlaceholder" presStyleCnt="0"/>
      <dgm:spPr/>
    </dgm:pt>
    <dgm:pt modelId="{7FF0EB7E-DFF9-47EF-B45E-FAEB10245773}" type="pres">
      <dgm:prSet presAssocID="{AB6D478F-6C99-415C-982A-29E101E8809B}" presName="center1" presStyleLbl="fgShp" presStyleIdx="0" presStyleCnt="2"/>
      <dgm:spPr/>
    </dgm:pt>
    <dgm:pt modelId="{3EE1525F-8F02-46B2-BF25-A97B7117CBF6}" type="pres">
      <dgm:prSet presAssocID="{AB6D478F-6C99-415C-982A-29E101E8809B}" presName="center2" presStyleLbl="fgShp" presStyleIdx="1" presStyleCnt="2"/>
      <dgm:spPr/>
    </dgm:pt>
  </dgm:ptLst>
  <dgm:cxnLst>
    <dgm:cxn modelId="{1A800813-E7E3-4F6F-9495-E10DE06DDFD8}" type="presOf" srcId="{9C547F57-8DB0-482D-B21E-40EBC896D50A}" destId="{C1695A43-EB92-46D3-A36F-0D8845E6D857}" srcOrd="1" destOrd="0" presId="urn:microsoft.com/office/officeart/2005/8/layout/cycle4#1"/>
    <dgm:cxn modelId="{5B7C83B7-DB9F-4DDE-9F9F-465CAF4E6DF1}" srcId="{AB6D478F-6C99-415C-982A-29E101E8809B}" destId="{AFF0C82A-8B6C-4F0D-A9D6-FA61394E156E}" srcOrd="3" destOrd="0" parTransId="{8571A419-71B4-4016-82C3-9C3A96C0E587}" sibTransId="{45601C3A-0EE7-4832-8C06-D80EFDCB504C}"/>
    <dgm:cxn modelId="{42B14078-23F7-4FE5-AB12-15CAD377702F}" type="presOf" srcId="{56096E88-477F-4103-8868-99A4B29E785F}" destId="{EDDFCDF0-3222-46DC-BB38-45859DDA760E}" srcOrd="1" destOrd="0" presId="urn:microsoft.com/office/officeart/2005/8/layout/cycle4#1"/>
    <dgm:cxn modelId="{F0C47979-4F89-4081-A02D-88DEDD4CF59B}" srcId="{AB6D478F-6C99-415C-982A-29E101E8809B}" destId="{ADE9AB10-782E-4D6D-812F-B79049C8C7D8}" srcOrd="2" destOrd="0" parTransId="{183E6366-E152-4049-AF0B-D1B0ABB242D5}" sibTransId="{D49F96A4-117F-436D-AD0E-1A10F8BB4BBB}"/>
    <dgm:cxn modelId="{EB5A3430-42EA-4807-B6C5-062F08E2F4B7}" type="presOf" srcId="{AB6D478F-6C99-415C-982A-29E101E8809B}" destId="{D854F15A-66C5-4034-B52D-7C47ED1B3562}" srcOrd="0" destOrd="0" presId="urn:microsoft.com/office/officeart/2005/8/layout/cycle4#1"/>
    <dgm:cxn modelId="{FFAF244B-064F-4FEF-ADE2-5E4D9DE3EBC1}" type="presOf" srcId="{09AF737A-06E2-4631-93CF-7BEE13FC4790}" destId="{5EE0C3FB-46EA-4DE2-B92B-20859B1F7C9F}" srcOrd="0" destOrd="0" presId="urn:microsoft.com/office/officeart/2005/8/layout/cycle4#1"/>
    <dgm:cxn modelId="{8E98A2FA-52A2-4C93-B9EF-47DF7C6DCD33}" type="presOf" srcId="{9C547F57-8DB0-482D-B21E-40EBC896D50A}" destId="{A5E6DC09-BDBF-42C7-B6E2-64119A114208}" srcOrd="0" destOrd="0" presId="urn:microsoft.com/office/officeart/2005/8/layout/cycle4#1"/>
    <dgm:cxn modelId="{E91A4363-2A71-4C19-BEAF-49F0AFB58C3F}" srcId="{AB6D478F-6C99-415C-982A-29E101E8809B}" destId="{A58BDFED-BDEA-48E0-9021-1917FFE7CAC7}" srcOrd="1" destOrd="0" parTransId="{F2439D6A-9AEF-443C-8D6E-01BFC77C9FC8}" sibTransId="{B4465393-483C-4A2B-9080-97F90A5F1E9F}"/>
    <dgm:cxn modelId="{970E42A8-4250-46D4-81BA-E5B725A76F88}" srcId="{AFF0C82A-8B6C-4F0D-A9D6-FA61394E156E}" destId="{57F63B04-A1B1-4ABE-8988-8E0C3C2B6FC2}" srcOrd="0" destOrd="0" parTransId="{287F4DF8-7316-4D76-9A01-16115386E3E6}" sibTransId="{96EF2982-1965-4527-99FC-E96C1DA49748}"/>
    <dgm:cxn modelId="{168AC199-8A0E-4F41-B2AD-C97E04D9984A}" type="presOf" srcId="{9D6EF8B9-F4FE-41E1-99BB-73B8CEB0D062}" destId="{E900AB0B-DC94-4BDA-A80B-89825F77C7ED}" srcOrd="0" destOrd="0" presId="urn:microsoft.com/office/officeart/2005/8/layout/cycle4#1"/>
    <dgm:cxn modelId="{1F65A5B8-F913-4624-B595-A6A38556F847}" type="presOf" srcId="{ADE9AB10-782E-4D6D-812F-B79049C8C7D8}" destId="{F1102886-0C12-4C02-BD44-FCCBA14F9795}" srcOrd="0" destOrd="0" presId="urn:microsoft.com/office/officeart/2005/8/layout/cycle4#1"/>
    <dgm:cxn modelId="{39553166-9823-4127-901A-E8733ACF902A}" type="presOf" srcId="{09AF737A-06E2-4631-93CF-7BEE13FC4790}" destId="{9B2B6E54-F48C-4C03-BA46-7DC958270E75}" srcOrd="1" destOrd="0" presId="urn:microsoft.com/office/officeart/2005/8/layout/cycle4#1"/>
    <dgm:cxn modelId="{5D9A9419-574E-4DAD-B5CA-6D2841CDB17C}" type="presOf" srcId="{57F63B04-A1B1-4ABE-8988-8E0C3C2B6FC2}" destId="{DCA900D2-BBD9-4EB2-AFAB-173F6EDA58FA}" srcOrd="0" destOrd="0" presId="urn:microsoft.com/office/officeart/2005/8/layout/cycle4#1"/>
    <dgm:cxn modelId="{70CC89BC-E2A8-4C7F-8636-440634DBA57F}" type="presOf" srcId="{56096E88-477F-4103-8868-99A4B29E785F}" destId="{C7219648-9F62-4213-857C-BB31121884AE}" srcOrd="0" destOrd="0" presId="urn:microsoft.com/office/officeart/2005/8/layout/cycle4#1"/>
    <dgm:cxn modelId="{FFA70EA7-34F2-4860-AF0F-DFEA7CB72BA9}" srcId="{9D6EF8B9-F4FE-41E1-99BB-73B8CEB0D062}" destId="{9C547F57-8DB0-482D-B21E-40EBC896D50A}" srcOrd="0" destOrd="0" parTransId="{8A78C3D5-A8EB-4143-8D8B-DEB96B486208}" sibTransId="{8D7E1A88-0361-4010-A004-A026E811289C}"/>
    <dgm:cxn modelId="{C3C306C5-2973-4515-8F35-543AC5C88337}" type="presOf" srcId="{AFF0C82A-8B6C-4F0D-A9D6-FA61394E156E}" destId="{F861C8DF-817A-4AF6-BC29-677BCE9CBBD5}" srcOrd="0" destOrd="0" presId="urn:microsoft.com/office/officeart/2005/8/layout/cycle4#1"/>
    <dgm:cxn modelId="{B519DBDB-93DE-4FAE-859E-00428E37024B}" type="presOf" srcId="{A58BDFED-BDEA-48E0-9021-1917FFE7CAC7}" destId="{E95588FB-F0B6-4117-8F12-3B372A6E9950}" srcOrd="0" destOrd="0" presId="urn:microsoft.com/office/officeart/2005/8/layout/cycle4#1"/>
    <dgm:cxn modelId="{594B6B15-141C-4897-9F58-49C1F3B0EA0E}" srcId="{AB6D478F-6C99-415C-982A-29E101E8809B}" destId="{9D6EF8B9-F4FE-41E1-99BB-73B8CEB0D062}" srcOrd="0" destOrd="0" parTransId="{5EE6D4D9-5F18-4441-81D9-63E0AB102975}" sibTransId="{FCA2B066-80A4-4810-A6DA-DBF2AE4862F3}"/>
    <dgm:cxn modelId="{8ACF563B-BBD4-4367-BF67-C113C50F172E}" srcId="{ADE9AB10-782E-4D6D-812F-B79049C8C7D8}" destId="{09AF737A-06E2-4631-93CF-7BEE13FC4790}" srcOrd="0" destOrd="0" parTransId="{299266E5-738A-49DE-BE52-487F41D9025B}" sibTransId="{029AF62E-8474-4DD6-820C-F6176B92DD6F}"/>
    <dgm:cxn modelId="{5D964411-9003-4567-8854-D378302E3433}" type="presOf" srcId="{57F63B04-A1B1-4ABE-8988-8E0C3C2B6FC2}" destId="{A6C0FA92-C231-48AE-BFC0-DD46A4E2FA21}" srcOrd="1" destOrd="0" presId="urn:microsoft.com/office/officeart/2005/8/layout/cycle4#1"/>
    <dgm:cxn modelId="{8272B480-1791-44E6-939E-59879F114B41}" srcId="{A58BDFED-BDEA-48E0-9021-1917FFE7CAC7}" destId="{56096E88-477F-4103-8868-99A4B29E785F}" srcOrd="0" destOrd="0" parTransId="{732FB6F3-BA82-429C-990E-32A4708EFA9B}" sibTransId="{D9248D42-9CD2-461B-B654-0400084D81E7}"/>
    <dgm:cxn modelId="{ABC404AC-3800-4EE8-9FAD-33297F124E26}" type="presParOf" srcId="{D854F15A-66C5-4034-B52D-7C47ED1B3562}" destId="{4B06C5B0-5B5D-4CFB-BE1B-9655BEAF05A6}" srcOrd="0" destOrd="0" presId="urn:microsoft.com/office/officeart/2005/8/layout/cycle4#1"/>
    <dgm:cxn modelId="{623BF0DF-A83E-4A94-BFFB-D733D9FD254C}" type="presParOf" srcId="{4B06C5B0-5B5D-4CFB-BE1B-9655BEAF05A6}" destId="{BE2ABC2E-7004-42E9-B7BF-D48C21CD4126}" srcOrd="0" destOrd="0" presId="urn:microsoft.com/office/officeart/2005/8/layout/cycle4#1"/>
    <dgm:cxn modelId="{2A960EC1-7B43-4AC8-BFBC-D809677FDA9B}" type="presParOf" srcId="{BE2ABC2E-7004-42E9-B7BF-D48C21CD4126}" destId="{A5E6DC09-BDBF-42C7-B6E2-64119A114208}" srcOrd="0" destOrd="0" presId="urn:microsoft.com/office/officeart/2005/8/layout/cycle4#1"/>
    <dgm:cxn modelId="{5A708DA4-3282-439C-A250-4E128CD661EB}" type="presParOf" srcId="{BE2ABC2E-7004-42E9-B7BF-D48C21CD4126}" destId="{C1695A43-EB92-46D3-A36F-0D8845E6D857}" srcOrd="1" destOrd="0" presId="urn:microsoft.com/office/officeart/2005/8/layout/cycle4#1"/>
    <dgm:cxn modelId="{23C26795-2D10-405F-8D4C-599064029A93}" type="presParOf" srcId="{4B06C5B0-5B5D-4CFB-BE1B-9655BEAF05A6}" destId="{22790A4A-DBB7-4062-A427-1B9848FA74C2}" srcOrd="1" destOrd="0" presId="urn:microsoft.com/office/officeart/2005/8/layout/cycle4#1"/>
    <dgm:cxn modelId="{99A83651-2267-4926-80F9-2CA6D888F141}" type="presParOf" srcId="{22790A4A-DBB7-4062-A427-1B9848FA74C2}" destId="{C7219648-9F62-4213-857C-BB31121884AE}" srcOrd="0" destOrd="0" presId="urn:microsoft.com/office/officeart/2005/8/layout/cycle4#1"/>
    <dgm:cxn modelId="{9922551B-D66E-4044-95CE-F046C2852497}" type="presParOf" srcId="{22790A4A-DBB7-4062-A427-1B9848FA74C2}" destId="{EDDFCDF0-3222-46DC-BB38-45859DDA760E}" srcOrd="1" destOrd="0" presId="urn:microsoft.com/office/officeart/2005/8/layout/cycle4#1"/>
    <dgm:cxn modelId="{2B05BD69-CA4D-4B81-B3AE-32D81EDE98CA}" type="presParOf" srcId="{4B06C5B0-5B5D-4CFB-BE1B-9655BEAF05A6}" destId="{9AD95333-50BB-4F5E-97C6-776B933B278D}" srcOrd="2" destOrd="0" presId="urn:microsoft.com/office/officeart/2005/8/layout/cycle4#1"/>
    <dgm:cxn modelId="{68AC06AD-0A37-4E48-9F1A-96B3E66EC259}" type="presParOf" srcId="{9AD95333-50BB-4F5E-97C6-776B933B278D}" destId="{5EE0C3FB-46EA-4DE2-B92B-20859B1F7C9F}" srcOrd="0" destOrd="0" presId="urn:microsoft.com/office/officeart/2005/8/layout/cycle4#1"/>
    <dgm:cxn modelId="{A6595DDD-0C41-46E6-A2ED-694947C4DFE5}" type="presParOf" srcId="{9AD95333-50BB-4F5E-97C6-776B933B278D}" destId="{9B2B6E54-F48C-4C03-BA46-7DC958270E75}" srcOrd="1" destOrd="0" presId="urn:microsoft.com/office/officeart/2005/8/layout/cycle4#1"/>
    <dgm:cxn modelId="{642E47FF-BC6B-4A8E-BA8B-BC5540DB43B0}" type="presParOf" srcId="{4B06C5B0-5B5D-4CFB-BE1B-9655BEAF05A6}" destId="{8959BB0A-B4B1-4D86-B69E-A8230F4EF706}" srcOrd="3" destOrd="0" presId="urn:microsoft.com/office/officeart/2005/8/layout/cycle4#1"/>
    <dgm:cxn modelId="{F1CE29BD-D5C9-4AB3-B85E-E258055DD86F}" type="presParOf" srcId="{8959BB0A-B4B1-4D86-B69E-A8230F4EF706}" destId="{DCA900D2-BBD9-4EB2-AFAB-173F6EDA58FA}" srcOrd="0" destOrd="0" presId="urn:microsoft.com/office/officeart/2005/8/layout/cycle4#1"/>
    <dgm:cxn modelId="{88839E45-AD80-42B9-BD4B-8FDE75ED9D74}" type="presParOf" srcId="{8959BB0A-B4B1-4D86-B69E-A8230F4EF706}" destId="{A6C0FA92-C231-48AE-BFC0-DD46A4E2FA21}" srcOrd="1" destOrd="0" presId="urn:microsoft.com/office/officeart/2005/8/layout/cycle4#1"/>
    <dgm:cxn modelId="{0799952D-0777-4ED0-A61D-523791D3A0CB}" type="presParOf" srcId="{4B06C5B0-5B5D-4CFB-BE1B-9655BEAF05A6}" destId="{795D52F5-76AB-43E3-BC9B-EA84D465C1B5}" srcOrd="4" destOrd="0" presId="urn:microsoft.com/office/officeart/2005/8/layout/cycle4#1"/>
    <dgm:cxn modelId="{77548B2F-0F78-49C1-8FA4-DD78B00C718A}" type="presParOf" srcId="{D854F15A-66C5-4034-B52D-7C47ED1B3562}" destId="{4ABE546E-C587-4045-8746-A0BA8A06DDE2}" srcOrd="1" destOrd="0" presId="urn:microsoft.com/office/officeart/2005/8/layout/cycle4#1"/>
    <dgm:cxn modelId="{00326F8B-D0F7-4D02-BD09-E61E344001EE}" type="presParOf" srcId="{4ABE546E-C587-4045-8746-A0BA8A06DDE2}" destId="{E900AB0B-DC94-4BDA-A80B-89825F77C7ED}" srcOrd="0" destOrd="0" presId="urn:microsoft.com/office/officeart/2005/8/layout/cycle4#1"/>
    <dgm:cxn modelId="{662933BC-BB55-42BD-B6BC-EA35CB96DACB}" type="presParOf" srcId="{4ABE546E-C587-4045-8746-A0BA8A06DDE2}" destId="{E95588FB-F0B6-4117-8F12-3B372A6E9950}" srcOrd="1" destOrd="0" presId="urn:microsoft.com/office/officeart/2005/8/layout/cycle4#1"/>
    <dgm:cxn modelId="{0D92D303-1DFE-4659-9C9B-25AA042FFAA5}" type="presParOf" srcId="{4ABE546E-C587-4045-8746-A0BA8A06DDE2}" destId="{F1102886-0C12-4C02-BD44-FCCBA14F9795}" srcOrd="2" destOrd="0" presId="urn:microsoft.com/office/officeart/2005/8/layout/cycle4#1"/>
    <dgm:cxn modelId="{90CFB9CF-EC38-42C9-909A-9914D2DDC61B}" type="presParOf" srcId="{4ABE546E-C587-4045-8746-A0BA8A06DDE2}" destId="{F861C8DF-817A-4AF6-BC29-677BCE9CBBD5}" srcOrd="3" destOrd="0" presId="urn:microsoft.com/office/officeart/2005/8/layout/cycle4#1"/>
    <dgm:cxn modelId="{1C99F772-B2DC-4065-AE94-3213A67D70E1}" type="presParOf" srcId="{4ABE546E-C587-4045-8746-A0BA8A06DDE2}" destId="{9E703A3F-59F1-4000-ACE4-7E71964907CE}" srcOrd="4" destOrd="0" presId="urn:microsoft.com/office/officeart/2005/8/layout/cycle4#1"/>
    <dgm:cxn modelId="{92B537DA-15B4-4AEE-AC01-E84050FB47AF}" type="presParOf" srcId="{D854F15A-66C5-4034-B52D-7C47ED1B3562}" destId="{7FF0EB7E-DFF9-47EF-B45E-FAEB10245773}" srcOrd="2" destOrd="0" presId="urn:microsoft.com/office/officeart/2005/8/layout/cycle4#1"/>
    <dgm:cxn modelId="{06378F27-546C-44A7-9F4E-06C5BE3220F9}" type="presParOf" srcId="{D854F15A-66C5-4034-B52D-7C47ED1B3562}" destId="{3EE1525F-8F02-46B2-BF25-A97B7117CBF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0DA27-BC93-4F13-82C5-ED4147AF761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284FFEE-918A-4D2A-8D5E-0BF64E0C0FC6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2017 г.</a:t>
          </a:r>
          <a:r>
            <a:rPr lang="ru-RU" sz="2000" b="1" dirty="0" smtClean="0">
              <a:solidFill>
                <a:schemeClr val="tx1"/>
              </a:solidFill>
            </a:rPr>
            <a:t> «Классное руководство – территория сотрудничества», Октябрьский район  </a:t>
          </a:r>
          <a:r>
            <a:rPr lang="ru-RU" sz="2000" b="1" dirty="0" smtClean="0"/>
            <a:t>  120 чел.</a:t>
          </a:r>
          <a:endParaRPr lang="ru-RU" sz="2000" b="1" dirty="0"/>
        </a:p>
      </dgm:t>
    </dgm:pt>
    <dgm:pt modelId="{B2EFE02D-4F57-46B0-A8B1-E637D7ACF1CF}" type="parTrans" cxnId="{D6D074AE-C051-4314-BAFF-4DFECEE2FC7E}">
      <dgm:prSet/>
      <dgm:spPr/>
      <dgm:t>
        <a:bodyPr/>
        <a:lstStyle/>
        <a:p>
          <a:endParaRPr lang="ru-RU"/>
        </a:p>
      </dgm:t>
    </dgm:pt>
    <dgm:pt modelId="{1925AEC6-8F14-4CED-838A-C9ADF991DF47}" type="sibTrans" cxnId="{D6D074AE-C051-4314-BAFF-4DFECEE2FC7E}">
      <dgm:prSet/>
      <dgm:spPr/>
      <dgm:t>
        <a:bodyPr/>
        <a:lstStyle/>
        <a:p>
          <a:endParaRPr lang="ru-RU"/>
        </a:p>
      </dgm:t>
    </dgm:pt>
    <dgm:pt modelId="{3FBC6096-552D-47E0-BAD1-D768F3C57546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2018 г. </a:t>
          </a:r>
          <a:r>
            <a:rPr lang="ru-RU" sz="2000" b="1" i="0" dirty="0" smtClean="0">
              <a:solidFill>
                <a:schemeClr val="tx1"/>
              </a:solidFill>
            </a:rPr>
            <a:t>«Волонтерское движение: мыслим результатами – действуем осознанно», </a:t>
          </a:r>
          <a:r>
            <a:rPr lang="ru-RU" sz="2000" b="1" dirty="0" smtClean="0">
              <a:solidFill>
                <a:schemeClr val="tx1"/>
              </a:solidFill>
            </a:rPr>
            <a:t>Октябрьский район  </a:t>
          </a:r>
          <a:r>
            <a:rPr lang="ru-RU" sz="2000" b="1" dirty="0" smtClean="0"/>
            <a:t>230 чел.</a:t>
          </a:r>
          <a:endParaRPr lang="ru-RU" sz="2000" b="1" dirty="0">
            <a:solidFill>
              <a:schemeClr val="tx1"/>
            </a:solidFill>
          </a:endParaRPr>
        </a:p>
      </dgm:t>
    </dgm:pt>
    <dgm:pt modelId="{F8B285CF-EC37-4061-8DBA-353D308DAA6F}" type="parTrans" cxnId="{679E5359-A281-4CCC-83DA-951E96FA49D5}">
      <dgm:prSet/>
      <dgm:spPr/>
      <dgm:t>
        <a:bodyPr/>
        <a:lstStyle/>
        <a:p>
          <a:endParaRPr lang="ru-RU"/>
        </a:p>
      </dgm:t>
    </dgm:pt>
    <dgm:pt modelId="{522254C2-6AF6-4777-9627-1F51FD68E7F7}" type="sibTrans" cxnId="{679E5359-A281-4CCC-83DA-951E96FA49D5}">
      <dgm:prSet/>
      <dgm:spPr/>
      <dgm:t>
        <a:bodyPr/>
        <a:lstStyle/>
        <a:p>
          <a:endParaRPr lang="ru-RU"/>
        </a:p>
      </dgm:t>
    </dgm:pt>
    <dgm:pt modelId="{9036FA7C-7AD7-4112-9C4F-EA4F11AA5840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2020 г. </a:t>
          </a:r>
          <a:r>
            <a:rPr lang="ru-RU" sz="2000" b="1" dirty="0" smtClean="0">
              <a:solidFill>
                <a:schemeClr val="tx1"/>
              </a:solidFill>
            </a:rPr>
            <a:t>«Поколение цифры: новые практики воспитания» г. Кунгур    </a:t>
          </a:r>
          <a:r>
            <a:rPr lang="ru-RU" sz="2000" b="1" dirty="0" smtClean="0">
              <a:solidFill>
                <a:schemeClr val="bg1"/>
              </a:solidFill>
            </a:rPr>
            <a:t>450 чел.</a:t>
          </a:r>
          <a:endParaRPr lang="ru-RU" sz="2000" b="1" dirty="0">
            <a:solidFill>
              <a:schemeClr val="bg1"/>
            </a:solidFill>
          </a:endParaRPr>
        </a:p>
      </dgm:t>
    </dgm:pt>
    <dgm:pt modelId="{A903BA7E-562E-4CB9-8DCD-C00369E52A37}" type="parTrans" cxnId="{6BE0BDB4-CD17-4471-AB05-509A8FAA1A55}">
      <dgm:prSet/>
      <dgm:spPr/>
      <dgm:t>
        <a:bodyPr/>
        <a:lstStyle/>
        <a:p>
          <a:endParaRPr lang="ru-RU"/>
        </a:p>
      </dgm:t>
    </dgm:pt>
    <dgm:pt modelId="{DBEA126A-6ED1-4EE3-A19A-5C646AB14204}" type="sibTrans" cxnId="{6BE0BDB4-CD17-4471-AB05-509A8FAA1A55}">
      <dgm:prSet/>
      <dgm:spPr/>
      <dgm:t>
        <a:bodyPr/>
        <a:lstStyle/>
        <a:p>
          <a:endParaRPr lang="ru-RU"/>
        </a:p>
      </dgm:t>
    </dgm:pt>
    <dgm:pt modelId="{C58C3C0C-A4B8-47DB-BCFE-3DC09BBB448B}">
      <dgm:prSet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2019 г. </a:t>
          </a:r>
          <a:r>
            <a:rPr lang="ru-RU" sz="2000" b="1" dirty="0" smtClean="0">
              <a:solidFill>
                <a:schemeClr val="tx1"/>
              </a:solidFill>
            </a:rPr>
            <a:t>«Классное самоуправление – ресурс успешной социализации обучающихся», Октябрьский район </a:t>
          </a:r>
          <a:r>
            <a:rPr lang="ru-RU" sz="2000" b="1" dirty="0" smtClean="0">
              <a:solidFill>
                <a:schemeClr val="bg1"/>
              </a:solidFill>
            </a:rPr>
            <a:t>250 чел. </a:t>
          </a:r>
          <a:endParaRPr lang="ru-RU" sz="2000" b="1" dirty="0">
            <a:solidFill>
              <a:schemeClr val="bg1"/>
            </a:solidFill>
          </a:endParaRPr>
        </a:p>
      </dgm:t>
    </dgm:pt>
    <dgm:pt modelId="{6032D6BC-B8C0-46E4-B24C-01E0399DF09D}" type="parTrans" cxnId="{FF09107B-C406-43CB-9549-77AEE9BEAF16}">
      <dgm:prSet/>
      <dgm:spPr/>
      <dgm:t>
        <a:bodyPr/>
        <a:lstStyle/>
        <a:p>
          <a:endParaRPr lang="ru-RU"/>
        </a:p>
      </dgm:t>
    </dgm:pt>
    <dgm:pt modelId="{69E12236-36A8-412B-A4CC-A54211F51A22}" type="sibTrans" cxnId="{FF09107B-C406-43CB-9549-77AEE9BEAF16}">
      <dgm:prSet/>
      <dgm:spPr/>
      <dgm:t>
        <a:bodyPr/>
        <a:lstStyle/>
        <a:p>
          <a:endParaRPr lang="ru-RU"/>
        </a:p>
      </dgm:t>
    </dgm:pt>
    <dgm:pt modelId="{3C9ED983-D32A-434E-A2E4-D4FD8B410FB5}" type="pres">
      <dgm:prSet presAssocID="{FD80DA27-BC93-4F13-82C5-ED4147AF761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EC2BE1-2A92-49A1-A610-A4787D71DD0D}" type="pres">
      <dgm:prSet presAssocID="{FD80DA27-BC93-4F13-82C5-ED4147AF7617}" presName="dummyMaxCanvas" presStyleCnt="0">
        <dgm:presLayoutVars/>
      </dgm:prSet>
      <dgm:spPr/>
    </dgm:pt>
    <dgm:pt modelId="{E7887F0D-782C-4A0C-9B77-A07813451301}" type="pres">
      <dgm:prSet presAssocID="{FD80DA27-BC93-4F13-82C5-ED4147AF761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D7D93-6C25-4C71-B56A-F5DF1723E430}" type="pres">
      <dgm:prSet presAssocID="{FD80DA27-BC93-4F13-82C5-ED4147AF761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574B6-FC46-4F2E-99FE-7A11EF748A26}" type="pres">
      <dgm:prSet presAssocID="{FD80DA27-BC93-4F13-82C5-ED4147AF761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2974B-2235-4EA8-9D22-969475D034A8}" type="pres">
      <dgm:prSet presAssocID="{FD80DA27-BC93-4F13-82C5-ED4147AF7617}" presName="FourNodes_4" presStyleLbl="node1" presStyleIdx="3" presStyleCnt="4" custLinFactNeighborX="-781" custLinFactNeighborY="-4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A123D-2BCB-4602-B3F3-DFE281B1F885}" type="pres">
      <dgm:prSet presAssocID="{FD80DA27-BC93-4F13-82C5-ED4147AF761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B7C3E-7706-4BE3-84F0-28C625E0BE3F}" type="pres">
      <dgm:prSet presAssocID="{FD80DA27-BC93-4F13-82C5-ED4147AF761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7C058-96B1-4DAB-AC55-E620D65FC033}" type="pres">
      <dgm:prSet presAssocID="{FD80DA27-BC93-4F13-82C5-ED4147AF761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B8E92-4447-4ACC-8A44-DC9CF42963EE}" type="pres">
      <dgm:prSet presAssocID="{FD80DA27-BC93-4F13-82C5-ED4147AF761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18BB9-6CD9-482B-A3CF-676830BE16B6}" type="pres">
      <dgm:prSet presAssocID="{FD80DA27-BC93-4F13-82C5-ED4147AF761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76A7B-D7C0-4E66-AD14-6538E57695AD}" type="pres">
      <dgm:prSet presAssocID="{FD80DA27-BC93-4F13-82C5-ED4147AF761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6C6D1-9D92-4483-8CA8-D23DEE2420D9}" type="pres">
      <dgm:prSet presAssocID="{FD80DA27-BC93-4F13-82C5-ED4147AF761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074AE-C051-4314-BAFF-4DFECEE2FC7E}" srcId="{FD80DA27-BC93-4F13-82C5-ED4147AF7617}" destId="{6284FFEE-918A-4D2A-8D5E-0BF64E0C0FC6}" srcOrd="0" destOrd="0" parTransId="{B2EFE02D-4F57-46B0-A8B1-E637D7ACF1CF}" sibTransId="{1925AEC6-8F14-4CED-838A-C9ADF991DF47}"/>
    <dgm:cxn modelId="{76EAFBAF-0657-481B-BECD-28B2CE71F3DD}" type="presOf" srcId="{3FBC6096-552D-47E0-BAD1-D768F3C57546}" destId="{CFBD7D93-6C25-4C71-B56A-F5DF1723E430}" srcOrd="0" destOrd="0" presId="urn:microsoft.com/office/officeart/2005/8/layout/vProcess5"/>
    <dgm:cxn modelId="{4FA94413-9340-4E17-93AB-EF5F3A94E527}" type="presOf" srcId="{522254C2-6AF6-4777-9627-1F51FD68E7F7}" destId="{D65B7C3E-7706-4BE3-84F0-28C625E0BE3F}" srcOrd="0" destOrd="0" presId="urn:microsoft.com/office/officeart/2005/8/layout/vProcess5"/>
    <dgm:cxn modelId="{FBA71594-3ACF-4694-86A3-8495FE55F942}" type="presOf" srcId="{FD80DA27-BC93-4F13-82C5-ED4147AF7617}" destId="{3C9ED983-D32A-434E-A2E4-D4FD8B410FB5}" srcOrd="0" destOrd="0" presId="urn:microsoft.com/office/officeart/2005/8/layout/vProcess5"/>
    <dgm:cxn modelId="{6BE0BDB4-CD17-4471-AB05-509A8FAA1A55}" srcId="{FD80DA27-BC93-4F13-82C5-ED4147AF7617}" destId="{9036FA7C-7AD7-4112-9C4F-EA4F11AA5840}" srcOrd="3" destOrd="0" parTransId="{A903BA7E-562E-4CB9-8DCD-C00369E52A37}" sibTransId="{DBEA126A-6ED1-4EE3-A19A-5C646AB14204}"/>
    <dgm:cxn modelId="{C5131995-9217-4888-BE9B-A62F85FDAF7B}" type="presOf" srcId="{C58C3C0C-A4B8-47DB-BCFE-3DC09BBB448B}" destId="{EBD574B6-FC46-4F2E-99FE-7A11EF748A26}" srcOrd="0" destOrd="0" presId="urn:microsoft.com/office/officeart/2005/8/layout/vProcess5"/>
    <dgm:cxn modelId="{AEB8584E-FC7D-43D1-B34C-B751B5A3397D}" type="presOf" srcId="{6284FFEE-918A-4D2A-8D5E-0BF64E0C0FC6}" destId="{10EB8E92-4447-4ACC-8A44-DC9CF42963EE}" srcOrd="1" destOrd="0" presId="urn:microsoft.com/office/officeart/2005/8/layout/vProcess5"/>
    <dgm:cxn modelId="{B4B56650-E435-47D6-8997-7552D30564CE}" type="presOf" srcId="{C58C3C0C-A4B8-47DB-BCFE-3DC09BBB448B}" destId="{3A876A7B-D7C0-4E66-AD14-6538E57695AD}" srcOrd="1" destOrd="0" presId="urn:microsoft.com/office/officeart/2005/8/layout/vProcess5"/>
    <dgm:cxn modelId="{87DA3271-F4BD-485A-9644-1C776997EEB8}" type="presOf" srcId="{9036FA7C-7AD7-4112-9C4F-EA4F11AA5840}" destId="{A216C6D1-9D92-4483-8CA8-D23DEE2420D9}" srcOrd="1" destOrd="0" presId="urn:microsoft.com/office/officeart/2005/8/layout/vProcess5"/>
    <dgm:cxn modelId="{C3F17A01-9399-4FF0-95B1-8EFBBBBFF961}" type="presOf" srcId="{69E12236-36A8-412B-A4CC-A54211F51A22}" destId="{4CC7C058-96B1-4DAB-AC55-E620D65FC033}" srcOrd="0" destOrd="0" presId="urn:microsoft.com/office/officeart/2005/8/layout/vProcess5"/>
    <dgm:cxn modelId="{B1CAB17B-572B-44A3-8D41-AD029D22E63F}" type="presOf" srcId="{3FBC6096-552D-47E0-BAD1-D768F3C57546}" destId="{1B618BB9-6CD9-482B-A3CF-676830BE16B6}" srcOrd="1" destOrd="0" presId="urn:microsoft.com/office/officeart/2005/8/layout/vProcess5"/>
    <dgm:cxn modelId="{80881DAC-BF77-4D3B-9501-B205EE8F433E}" type="presOf" srcId="{1925AEC6-8F14-4CED-838A-C9ADF991DF47}" destId="{764A123D-2BCB-4602-B3F3-DFE281B1F885}" srcOrd="0" destOrd="0" presId="urn:microsoft.com/office/officeart/2005/8/layout/vProcess5"/>
    <dgm:cxn modelId="{FF09107B-C406-43CB-9549-77AEE9BEAF16}" srcId="{FD80DA27-BC93-4F13-82C5-ED4147AF7617}" destId="{C58C3C0C-A4B8-47DB-BCFE-3DC09BBB448B}" srcOrd="2" destOrd="0" parTransId="{6032D6BC-B8C0-46E4-B24C-01E0399DF09D}" sibTransId="{69E12236-36A8-412B-A4CC-A54211F51A22}"/>
    <dgm:cxn modelId="{679E5359-A281-4CCC-83DA-951E96FA49D5}" srcId="{FD80DA27-BC93-4F13-82C5-ED4147AF7617}" destId="{3FBC6096-552D-47E0-BAD1-D768F3C57546}" srcOrd="1" destOrd="0" parTransId="{F8B285CF-EC37-4061-8DBA-353D308DAA6F}" sibTransId="{522254C2-6AF6-4777-9627-1F51FD68E7F7}"/>
    <dgm:cxn modelId="{A3A07EDC-15C4-407D-9F48-872C573F917A}" type="presOf" srcId="{6284FFEE-918A-4D2A-8D5E-0BF64E0C0FC6}" destId="{E7887F0D-782C-4A0C-9B77-A07813451301}" srcOrd="0" destOrd="0" presId="urn:microsoft.com/office/officeart/2005/8/layout/vProcess5"/>
    <dgm:cxn modelId="{86784EB6-8248-4574-8D5B-F2D1EABE162D}" type="presOf" srcId="{9036FA7C-7AD7-4112-9C4F-EA4F11AA5840}" destId="{5582974B-2235-4EA8-9D22-969475D034A8}" srcOrd="0" destOrd="0" presId="urn:microsoft.com/office/officeart/2005/8/layout/vProcess5"/>
    <dgm:cxn modelId="{B4B3BC69-2967-4425-B6FE-A56917FF7DA7}" type="presParOf" srcId="{3C9ED983-D32A-434E-A2E4-D4FD8B410FB5}" destId="{3EEC2BE1-2A92-49A1-A610-A4787D71DD0D}" srcOrd="0" destOrd="0" presId="urn:microsoft.com/office/officeart/2005/8/layout/vProcess5"/>
    <dgm:cxn modelId="{7F0305DF-E97D-424F-ADBC-5119F6D742BE}" type="presParOf" srcId="{3C9ED983-D32A-434E-A2E4-D4FD8B410FB5}" destId="{E7887F0D-782C-4A0C-9B77-A07813451301}" srcOrd="1" destOrd="0" presId="urn:microsoft.com/office/officeart/2005/8/layout/vProcess5"/>
    <dgm:cxn modelId="{5D017A78-4648-4FF7-B85D-89254E12D024}" type="presParOf" srcId="{3C9ED983-D32A-434E-A2E4-D4FD8B410FB5}" destId="{CFBD7D93-6C25-4C71-B56A-F5DF1723E430}" srcOrd="2" destOrd="0" presId="urn:microsoft.com/office/officeart/2005/8/layout/vProcess5"/>
    <dgm:cxn modelId="{6D4474AA-AF13-4060-B52E-A992FE9CE55F}" type="presParOf" srcId="{3C9ED983-D32A-434E-A2E4-D4FD8B410FB5}" destId="{EBD574B6-FC46-4F2E-99FE-7A11EF748A26}" srcOrd="3" destOrd="0" presId="urn:microsoft.com/office/officeart/2005/8/layout/vProcess5"/>
    <dgm:cxn modelId="{8DBD9206-2CD7-4DF5-8104-80C269C5B5F4}" type="presParOf" srcId="{3C9ED983-D32A-434E-A2E4-D4FD8B410FB5}" destId="{5582974B-2235-4EA8-9D22-969475D034A8}" srcOrd="4" destOrd="0" presId="urn:microsoft.com/office/officeart/2005/8/layout/vProcess5"/>
    <dgm:cxn modelId="{1CBEDA56-3D38-4FB0-A691-563C6EC355DE}" type="presParOf" srcId="{3C9ED983-D32A-434E-A2E4-D4FD8B410FB5}" destId="{764A123D-2BCB-4602-B3F3-DFE281B1F885}" srcOrd="5" destOrd="0" presId="urn:microsoft.com/office/officeart/2005/8/layout/vProcess5"/>
    <dgm:cxn modelId="{01EF347A-59D8-43B9-9030-93248F62DD99}" type="presParOf" srcId="{3C9ED983-D32A-434E-A2E4-D4FD8B410FB5}" destId="{D65B7C3E-7706-4BE3-84F0-28C625E0BE3F}" srcOrd="6" destOrd="0" presId="urn:microsoft.com/office/officeart/2005/8/layout/vProcess5"/>
    <dgm:cxn modelId="{DFC2CD24-F185-439D-AC79-B98023C6B154}" type="presParOf" srcId="{3C9ED983-D32A-434E-A2E4-D4FD8B410FB5}" destId="{4CC7C058-96B1-4DAB-AC55-E620D65FC033}" srcOrd="7" destOrd="0" presId="urn:microsoft.com/office/officeart/2005/8/layout/vProcess5"/>
    <dgm:cxn modelId="{4AB342CF-7578-4B00-B2DA-A95BD0FBD61F}" type="presParOf" srcId="{3C9ED983-D32A-434E-A2E4-D4FD8B410FB5}" destId="{10EB8E92-4447-4ACC-8A44-DC9CF42963EE}" srcOrd="8" destOrd="0" presId="urn:microsoft.com/office/officeart/2005/8/layout/vProcess5"/>
    <dgm:cxn modelId="{F927A651-3362-42B2-BEFB-DE9EEE01702F}" type="presParOf" srcId="{3C9ED983-D32A-434E-A2E4-D4FD8B410FB5}" destId="{1B618BB9-6CD9-482B-A3CF-676830BE16B6}" srcOrd="9" destOrd="0" presId="urn:microsoft.com/office/officeart/2005/8/layout/vProcess5"/>
    <dgm:cxn modelId="{215120FC-219D-4D7C-89EE-704847FCC10A}" type="presParOf" srcId="{3C9ED983-D32A-434E-A2E4-D4FD8B410FB5}" destId="{3A876A7B-D7C0-4E66-AD14-6538E57695AD}" srcOrd="10" destOrd="0" presId="urn:microsoft.com/office/officeart/2005/8/layout/vProcess5"/>
    <dgm:cxn modelId="{2197173E-C558-47BD-A711-A7D6A24D5F72}" type="presParOf" srcId="{3C9ED983-D32A-434E-A2E4-D4FD8B410FB5}" destId="{A216C6D1-9D92-4483-8CA8-D23DEE2420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ucomm.iro.perm.ru/groups/sovremennoe-vospitanie/ev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208912" cy="16561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/>
              <a:t>Новые роли классного руководителя в поддержке ребенка и его семьи: итоги Всероссийского съезда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24.12.2020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krasniyar.ru/uploads/news/21380/3bbfd08666e0f375f8eb0e2936d86d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12793"/>
            <a:ext cx="3528392" cy="26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fg24.ru/uploads/posts/2020-08/1597300188_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96" y="2636912"/>
            <a:ext cx="4176104" cy="278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746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251" y="332656"/>
            <a:ext cx="6683765" cy="6280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Система сетевого взаимодействия классных руководителей ПК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613078"/>
              </p:ext>
            </p:extLst>
          </p:nvPr>
        </p:nvGraphicFramePr>
        <p:xfrm>
          <a:off x="611560" y="1565010"/>
          <a:ext cx="8312552" cy="522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0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138602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err="1">
                <a:solidFill>
                  <a:schemeClr val="tx2"/>
                </a:solidFill>
              </a:rPr>
              <a:t>Форумное</a:t>
            </a:r>
            <a:r>
              <a:rPr lang="ru-RU" sz="2200" b="1" dirty="0">
                <a:solidFill>
                  <a:schemeClr val="tx2"/>
                </a:solidFill>
              </a:rPr>
              <a:t> движение - </a:t>
            </a:r>
            <a:r>
              <a:rPr lang="ru-RU" sz="2200" b="1" dirty="0" err="1">
                <a:solidFill>
                  <a:schemeClr val="tx2"/>
                </a:solidFill>
              </a:rPr>
              <a:t>дискуссионно-обучающая</a:t>
            </a:r>
            <a:r>
              <a:rPr lang="ru-RU" sz="2200" b="1" dirty="0">
                <a:solidFill>
                  <a:schemeClr val="tx2"/>
                </a:solidFill>
              </a:rPr>
              <a:t> площадка взаимодействия и сотрудничества классных руководителей Пермского края по обмену опытом в вопросах воспитания и социализации обучающихся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42115"/>
              </p:ext>
            </p:extLst>
          </p:nvPr>
        </p:nvGraphicFramePr>
        <p:xfrm>
          <a:off x="413557" y="1502652"/>
          <a:ext cx="8730444" cy="5355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6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Порядок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16.00</a:t>
            </a:r>
            <a:r>
              <a:rPr lang="ru-RU" sz="2400" dirty="0" smtClean="0"/>
              <a:t> - </a:t>
            </a:r>
            <a:r>
              <a:rPr lang="ru-RU" sz="2400" b="1" dirty="0" smtClean="0"/>
              <a:t>приветственное слово </a:t>
            </a:r>
            <a:r>
              <a:rPr lang="ru-RU" sz="2400" i="1" dirty="0" err="1" smtClean="0"/>
              <a:t>Копысова</a:t>
            </a:r>
            <a:r>
              <a:rPr lang="ru-RU" sz="2400" i="1" dirty="0" smtClean="0"/>
              <a:t> Элеонора Степановна</a:t>
            </a:r>
            <a:r>
              <a:rPr lang="ru-RU" sz="2400" dirty="0" smtClean="0"/>
              <a:t>, начальник отдела воспитания и социализации ГАУ ДПО ИРО ПК, к </a:t>
            </a:r>
            <a:r>
              <a:rPr lang="ru-RU" sz="2400" dirty="0" err="1" smtClean="0"/>
              <a:t>ист.н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16.05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b="1" dirty="0" smtClean="0"/>
              <a:t>Спич «Съезд классных: результаты и эффекты»,  </a:t>
            </a:r>
            <a:r>
              <a:rPr lang="ru-RU" sz="2400" i="1" dirty="0" smtClean="0"/>
              <a:t>Агафонова </a:t>
            </a:r>
            <a:r>
              <a:rPr lang="ru-RU" sz="2400" i="1" dirty="0"/>
              <a:t>Наталья Владимировна</a:t>
            </a:r>
            <a:r>
              <a:rPr lang="ru-RU" sz="2400" dirty="0"/>
              <a:t>, учитель русского языка и литературы МОАУ СОШ № 87 г. Перми, участник Всероссийского съезда классных руководителей 2020 г. в г. Москве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16.35</a:t>
            </a:r>
            <a:r>
              <a:rPr lang="ru-RU" sz="2400" dirty="0" smtClean="0"/>
              <a:t> – </a:t>
            </a:r>
            <a:r>
              <a:rPr lang="ru-RU" sz="2400" b="1" dirty="0" smtClean="0"/>
              <a:t>Задачи на будущее: результаты онлайн-анкетирования классных руководителей. </a:t>
            </a:r>
            <a:r>
              <a:rPr lang="ru-RU" sz="2400" i="1" dirty="0" err="1" smtClean="0"/>
              <a:t>Дремина</a:t>
            </a:r>
            <a:r>
              <a:rPr lang="ru-RU" sz="2400" i="1" dirty="0" smtClean="0"/>
              <a:t> Инга Анатольевна</a:t>
            </a:r>
            <a:r>
              <a:rPr lang="ru-RU" sz="2400" dirty="0" smtClean="0"/>
              <a:t>, </a:t>
            </a:r>
            <a:r>
              <a:rPr lang="ru-RU" sz="2400" dirty="0" err="1" smtClean="0"/>
              <a:t>ст.н.с</a:t>
            </a:r>
            <a:r>
              <a:rPr lang="ru-RU" sz="2400" dirty="0"/>
              <a:t>. отдела воспитания и социализации ГАУ ДПО ИРО </a:t>
            </a:r>
            <a:r>
              <a:rPr lang="ru-RU" sz="2400" dirty="0" smtClean="0"/>
              <a:t>ПК</a:t>
            </a:r>
          </a:p>
          <a:p>
            <a:pPr marL="0" indent="0">
              <a:buNone/>
            </a:pPr>
            <a:r>
              <a:rPr lang="ru-RU" sz="2400" b="1" dirty="0" smtClean="0"/>
              <a:t>16.45 – панельная дискуссия «Направления, формы, методы научно-методического сопровождения института классного руководства», </a:t>
            </a:r>
            <a:r>
              <a:rPr lang="ru-RU" sz="2400" i="1" dirty="0" smtClean="0"/>
              <a:t>Попова Т.М. </a:t>
            </a:r>
            <a:r>
              <a:rPr lang="ru-RU" sz="2400" dirty="0" smtClean="0"/>
              <a:t>заместитель директора МАОУ СОШ № 10 г. Чайковский, </a:t>
            </a:r>
            <a:r>
              <a:rPr lang="ru-RU" sz="2400" i="1" dirty="0" smtClean="0"/>
              <a:t>Костина Т.В., </a:t>
            </a:r>
            <a:r>
              <a:rPr lang="ru-RU" sz="2400" dirty="0" smtClean="0"/>
              <a:t>классный руководитель МАОУ Марковская СОШ г. Чайковский, </a:t>
            </a:r>
            <a:r>
              <a:rPr lang="ru-RU" sz="2400" i="1" dirty="0" smtClean="0"/>
              <a:t>Синельникова А. А</a:t>
            </a:r>
            <a:r>
              <a:rPr lang="ru-RU" sz="2400" dirty="0" smtClean="0"/>
              <a:t>., </a:t>
            </a:r>
            <a:r>
              <a:rPr lang="ru-RU" sz="2400" dirty="0"/>
              <a:t>заместитель директора МАОУ </a:t>
            </a:r>
            <a:r>
              <a:rPr lang="ru-RU" sz="2400" dirty="0" smtClean="0"/>
              <a:t>Гимназия № 2 г. Соликамск, </a:t>
            </a:r>
            <a:r>
              <a:rPr lang="ru-RU" sz="2400" i="1" dirty="0" err="1" smtClean="0"/>
              <a:t>Вахрина</a:t>
            </a:r>
            <a:r>
              <a:rPr lang="ru-RU" sz="2400" i="1" dirty="0" smtClean="0"/>
              <a:t> Т.А</a:t>
            </a:r>
            <a:r>
              <a:rPr lang="ru-RU" sz="2400" dirty="0"/>
              <a:t>., классный руководитель МАОУ </a:t>
            </a:r>
            <a:r>
              <a:rPr lang="ru-RU" sz="2400" dirty="0" smtClean="0"/>
              <a:t>Гимназия № 2 г. Перми </a:t>
            </a:r>
          </a:p>
          <a:p>
            <a:pPr marL="0" indent="0">
              <a:buNone/>
            </a:pPr>
            <a:r>
              <a:rPr lang="ru-RU" sz="2400" dirty="0" smtClean="0"/>
              <a:t>17.00 – </a:t>
            </a:r>
            <a:r>
              <a:rPr lang="ru-RU" sz="2400" b="1" dirty="0" smtClean="0"/>
              <a:t>подведение итогов</a:t>
            </a:r>
            <a:r>
              <a:rPr lang="ru-RU" sz="2400" dirty="0" smtClean="0"/>
              <a:t>. </a:t>
            </a:r>
            <a:r>
              <a:rPr lang="ru-RU" sz="2400" i="1" dirty="0" err="1" smtClean="0"/>
              <a:t>Копысова</a:t>
            </a:r>
            <a:r>
              <a:rPr lang="ru-RU" sz="2400" i="1" dirty="0" smtClean="0"/>
              <a:t> Э.С., </a:t>
            </a:r>
            <a:r>
              <a:rPr lang="ru-RU" sz="2400" i="1" dirty="0" err="1" smtClean="0"/>
              <a:t>Дремина</a:t>
            </a:r>
            <a:r>
              <a:rPr lang="ru-RU" sz="2400" i="1" dirty="0" smtClean="0"/>
              <a:t> И.А. 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05892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2101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Основные </a:t>
            </a:r>
            <a:r>
              <a:rPr lang="ru-RU" sz="3200" b="1" dirty="0"/>
              <a:t>итоги </a:t>
            </a:r>
            <a:r>
              <a:rPr lang="ru-RU" sz="3200" b="1" dirty="0" smtClean="0"/>
              <a:t>онлайн-анкетирования </a:t>
            </a:r>
            <a:r>
              <a:rPr lang="ru-RU" sz="3200" b="1" dirty="0"/>
              <a:t>классных </a:t>
            </a:r>
            <a:r>
              <a:rPr lang="ru-RU" sz="3200" b="1" dirty="0" smtClean="0"/>
              <a:t>руководителей </a:t>
            </a:r>
            <a:r>
              <a:rPr lang="ru-RU" sz="3200" b="1" dirty="0"/>
              <a:t>Пермского </a:t>
            </a:r>
            <a:r>
              <a:rPr lang="ru-RU" sz="3200" b="1" dirty="0" smtClean="0"/>
              <a:t>края</a:t>
            </a:r>
            <a:br>
              <a:rPr lang="ru-RU" sz="3200" b="1" dirty="0" smtClean="0"/>
            </a:br>
            <a:r>
              <a:rPr lang="ru-RU" sz="2700" dirty="0" smtClean="0"/>
              <a:t>20 </a:t>
            </a:r>
            <a:r>
              <a:rPr lang="ru-RU" sz="2700" dirty="0"/>
              <a:t>октября по 25 ноября 2020 г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Цель – учет мнений по различным направлениям деятельности  классного руководителя для  определения приоритетов в непрерывном  образовании данной целевой аудитории в краевой системе повышения квалификации на основе.</a:t>
            </a:r>
          </a:p>
          <a:p>
            <a:pPr marL="0" indent="0">
              <a:buNone/>
            </a:pPr>
            <a:r>
              <a:rPr lang="ru-RU" sz="1600" b="1" dirty="0" smtClean="0"/>
              <a:t>  </a:t>
            </a:r>
          </a:p>
          <a:p>
            <a:pPr marL="0" indent="0">
              <a:buNone/>
            </a:pPr>
            <a:r>
              <a:rPr lang="ru-RU" sz="1600" b="1" dirty="0" smtClean="0"/>
              <a:t>Находят привлекательной должность                     Всего </a:t>
            </a:r>
            <a:r>
              <a:rPr lang="ru-RU" sz="1600" b="1" dirty="0"/>
              <a:t>классных  руководителей ПК - 13646 </a:t>
            </a:r>
            <a:r>
              <a:rPr lang="ru-RU" sz="1600" b="1" dirty="0" smtClean="0"/>
              <a:t>чел.    </a:t>
            </a:r>
          </a:p>
          <a:p>
            <a:pPr marL="0" indent="0">
              <a:buNone/>
            </a:pPr>
            <a:r>
              <a:rPr lang="ru-RU" sz="1600" b="1" dirty="0" smtClean="0"/>
              <a:t>             3 919 чел.                                                               Участников </a:t>
            </a:r>
            <a:r>
              <a:rPr lang="ru-RU" sz="1600" b="1" dirty="0"/>
              <a:t>анкетирования - 5182 чел </a:t>
            </a:r>
            <a:r>
              <a:rPr lang="ru-RU" sz="1600" b="1" dirty="0" smtClean="0"/>
              <a:t>.</a:t>
            </a:r>
          </a:p>
          <a:p>
            <a:pPr marL="0" indent="0">
              <a:buNone/>
            </a:pPr>
            <a:endParaRPr lang="ru-RU" sz="16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55174093"/>
              </p:ext>
            </p:extLst>
          </p:nvPr>
        </p:nvGraphicFramePr>
        <p:xfrm>
          <a:off x="4716016" y="3356992"/>
          <a:ext cx="367240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88767328"/>
              </p:ext>
            </p:extLst>
          </p:nvPr>
        </p:nvGraphicFramePr>
        <p:xfrm>
          <a:off x="611560" y="3501008"/>
          <a:ext cx="338437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88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Знание нормативных документов 2020 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Знакомы  </a:t>
            </a:r>
            <a:r>
              <a:rPr lang="ru-RU" sz="1600" b="1" dirty="0"/>
              <a:t>с Методическими рекомендациями Министерства просвещения РФ от 12.05.2020 </a:t>
            </a:r>
            <a:r>
              <a:rPr lang="ru-RU" sz="1600" b="1" dirty="0" smtClean="0"/>
              <a:t>г и используют </a:t>
            </a:r>
            <a:r>
              <a:rPr lang="ru-RU" sz="1600" b="1" dirty="0"/>
              <a:t>при </a:t>
            </a:r>
            <a:r>
              <a:rPr lang="ru-RU" sz="1600" b="1" dirty="0" smtClean="0"/>
              <a:t>планировании Примерную </a:t>
            </a:r>
            <a:r>
              <a:rPr lang="ru-RU" sz="1600" b="1" dirty="0"/>
              <a:t>программу воспитания</a:t>
            </a: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Знакомы </a:t>
            </a:r>
            <a:r>
              <a:rPr lang="ru-RU" sz="1600" b="1" dirty="0"/>
              <a:t>с инструкцией и должностными обязанностями классного </a:t>
            </a:r>
            <a:r>
              <a:rPr lang="ru-RU" sz="1600" b="1" dirty="0" smtClean="0"/>
              <a:t>руководителя,  принимали участие в ее разработке </a:t>
            </a:r>
          </a:p>
          <a:p>
            <a:pPr marL="0" indent="0">
              <a:buNone/>
            </a:pPr>
            <a:endParaRPr lang="ru-RU" sz="16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85564761"/>
              </p:ext>
            </p:extLst>
          </p:nvPr>
        </p:nvGraphicFramePr>
        <p:xfrm>
          <a:off x="467544" y="2708920"/>
          <a:ext cx="338437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05331369"/>
              </p:ext>
            </p:extLst>
          </p:nvPr>
        </p:nvGraphicFramePr>
        <p:xfrm>
          <a:off x="395536" y="4509120"/>
          <a:ext cx="3528391" cy="1871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40399315"/>
              </p:ext>
            </p:extLst>
          </p:nvPr>
        </p:nvGraphicFramePr>
        <p:xfrm>
          <a:off x="4932040" y="2492896"/>
          <a:ext cx="352839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82327402"/>
              </p:ext>
            </p:extLst>
          </p:nvPr>
        </p:nvGraphicFramePr>
        <p:xfrm>
          <a:off x="4932040" y="4509120"/>
          <a:ext cx="364376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40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Какому виду деятельности </a:t>
            </a:r>
            <a:r>
              <a:rPr lang="ru-RU" sz="3200" b="1" dirty="0" smtClean="0"/>
              <a:t>Вы, как классный руководитель </a:t>
            </a:r>
            <a:r>
              <a:rPr lang="ru-RU" sz="3200" b="1" dirty="0"/>
              <a:t>уделяете больше внимания?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66191"/>
              </p:ext>
            </p:extLst>
          </p:nvPr>
        </p:nvGraphicFramePr>
        <p:xfrm>
          <a:off x="323529" y="1484782"/>
          <a:ext cx="3816423" cy="5177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1130"/>
                <a:gridCol w="1085293"/>
              </a:tblGrid>
              <a:tr h="1221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Наиболее затратные  по времени виды деятельности классного руководителя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ответов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с классом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2850  - 54%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9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с документами (на электронном и бумажном носителях)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1497 – 30%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43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Индивидуальная работа с обучающимися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541 – 10%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9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с родителями учащихся или их законными представителями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176 – 4%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43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с учителями, преподающими в классе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148  - 2%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38712502"/>
              </p:ext>
            </p:extLst>
          </p:nvPr>
        </p:nvGraphicFramePr>
        <p:xfrm>
          <a:off x="3851920" y="1412776"/>
          <a:ext cx="5398646" cy="425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86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Затруднения в работе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187686"/>
              </p:ext>
            </p:extLst>
          </p:nvPr>
        </p:nvGraphicFramePr>
        <p:xfrm>
          <a:off x="395536" y="1340766"/>
          <a:ext cx="8424936" cy="5447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6784"/>
                <a:gridCol w="1368152"/>
              </a:tblGrid>
              <a:tr h="173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Затруднения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 во ответов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41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Анализ особенностей организуемого в классе воспитательного процесса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1547- 30%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Коррекция поведения 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766 – 15%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Организация интересных и полезных дел с учащимися для личностного развития с учетом их интересов и особенностей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701 – 13%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Постановка задач воспитания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526 – 10%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41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Изучение особенностей личностного развития учащихся класса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462 – 9%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83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Формирование единства мнений и требований учителей-предметников по ключевым вопросам воспитания (единство образовательного пространства)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303 – 6%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41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Сплочение коллектива класса через разные виды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293 – 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Проведение классных часов как часов плодотворного общения педагога и школьников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211 – 4,2%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561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Помощь родителям школьников или их законным представителям в регулировании отношений  между ними, администрацией школы и учителями-предметниками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195 – 3,8%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Обсуждение с родителями острых проблем обучения и воспитания школьников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79 -2,1%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41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Другое (тайм менеджмент в т ч оптимизация отчетности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66 -1,9%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Другое (нет затруднений, вопросы решаются)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33- менее 1%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56" marR="51956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28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/>
          <a:lstStyle/>
          <a:p>
            <a:r>
              <a:rPr lang="ru-RU" b="1" dirty="0" smtClean="0"/>
              <a:t>Выводы: сильные стороны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1. В </a:t>
            </a:r>
            <a:r>
              <a:rPr lang="ru-RU" b="1" dirty="0"/>
              <a:t>80% образовательных организаций в 2020 г. разработаны локальные акты, регламентирующие деятельность классного руководителя,  на основе Методических рекомендаций Министерства просвещения РФ от 12.05.2020 г. </a:t>
            </a:r>
            <a:r>
              <a:rPr lang="ru-RU" b="1" dirty="0" smtClean="0"/>
              <a:t>Администрацией </a:t>
            </a:r>
            <a:r>
              <a:rPr lang="ru-RU" b="1" dirty="0"/>
              <a:t>образовательных организаций к разработке Положения о классном руководителе привлечено более 25% педагогов. С инструкцией и должностными обязанностями классного руководителя ознакомлены практические все педагоги (97%).</a:t>
            </a:r>
          </a:p>
          <a:p>
            <a:pPr marL="0" indent="0">
              <a:buNone/>
            </a:pPr>
            <a:r>
              <a:rPr lang="ru-RU" b="1" dirty="0" smtClean="0"/>
              <a:t>2. В </a:t>
            </a:r>
            <a:r>
              <a:rPr lang="ru-RU" b="1" dirty="0"/>
              <a:t>планировании и апробации воспитательной работы участвуют 76% классных руководителей, используя Примерную программу воспитания, утвержденную 02.06.2020г. на заседании Федерального учебно-методического объединения по общему образованию, адаптируя ее к условиям, специфике, новациям и др.</a:t>
            </a:r>
          </a:p>
          <a:p>
            <a:pPr marL="0" indent="0">
              <a:buNone/>
            </a:pPr>
            <a:r>
              <a:rPr lang="ru-RU" b="1" dirty="0" smtClean="0"/>
              <a:t>3. Большинство </a:t>
            </a:r>
            <a:r>
              <a:rPr lang="ru-RU" b="1" dirty="0"/>
              <a:t>(76%) педагогических работников, выполняющие функции классного руководителя, находят эту должность </a:t>
            </a:r>
            <a:r>
              <a:rPr lang="ru-RU" b="1" dirty="0" smtClean="0"/>
              <a:t>привлекательной.</a:t>
            </a:r>
          </a:p>
          <a:p>
            <a:pPr marL="0" indent="0">
              <a:buNone/>
            </a:pPr>
            <a:r>
              <a:rPr lang="ru-RU" b="1" dirty="0" smtClean="0"/>
              <a:t>4. Большая половина </a:t>
            </a:r>
            <a:r>
              <a:rPr lang="ru-RU" b="1" dirty="0"/>
              <a:t>респондентов (</a:t>
            </a:r>
            <a:r>
              <a:rPr lang="ru-RU" b="1" dirty="0" smtClean="0"/>
              <a:t>55%) </a:t>
            </a:r>
            <a:r>
              <a:rPr lang="ru-RU" b="1" dirty="0"/>
              <a:t>большую часть рабочего времени уделяют работе с классным коллективом обучающихся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5. 30% классных руководителей в повышении квалификации самостоятельно определяют форму повышения квалификации и организацию дополнительного профессионального образования.   </a:t>
            </a:r>
          </a:p>
          <a:p>
            <a:pPr marL="514350" indent="-514350">
              <a:buAutoNum type="arabicPeriod" startAt="4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98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Выводы: затруднения (дефициты) в деятельности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1. </a:t>
            </a:r>
            <a:r>
              <a:rPr lang="ru-RU" b="1" dirty="0" smtClean="0"/>
              <a:t>Затруднения чаще </a:t>
            </a:r>
            <a:r>
              <a:rPr lang="ru-RU" b="1" dirty="0"/>
              <a:t>всего носят методологический характер (40% участников) и связаны с рефлексивными и аналитическими компетенциями собственной деятельности и постановкой задач воспитания. </a:t>
            </a:r>
          </a:p>
          <a:p>
            <a:pPr marL="0" indent="0">
              <a:buNone/>
            </a:pPr>
            <a:r>
              <a:rPr lang="ru-RU" b="1" dirty="0" smtClean="0"/>
              <a:t>2. Трудности </a:t>
            </a:r>
            <a:r>
              <a:rPr lang="ru-RU" b="1" dirty="0"/>
              <a:t>в реализации </a:t>
            </a:r>
            <a:r>
              <a:rPr lang="ru-RU" b="1" dirty="0" err="1"/>
              <a:t>деятельностного</a:t>
            </a:r>
            <a:r>
              <a:rPr lang="ru-RU" b="1" dirty="0"/>
              <a:t> подхода в воспитании отмечают 24%  педагогов, что находит отражение в вопросах анкеты по организации интересных и творческих дел/практик, классных часов и сплочения классного коллектива. </a:t>
            </a:r>
          </a:p>
          <a:p>
            <a:pPr marL="0" indent="0">
              <a:buNone/>
            </a:pPr>
            <a:r>
              <a:rPr lang="ru-RU" b="1" dirty="0" smtClean="0"/>
              <a:t>3. Проблемы </a:t>
            </a:r>
            <a:r>
              <a:rPr lang="ru-RU" b="1" dirty="0"/>
              <a:t>в решении задач  индивидуализации воспитания испытывают также 24% педагога (изучение особенностей личностного развития учащихся класса и коррекции поведения)</a:t>
            </a:r>
          </a:p>
          <a:p>
            <a:pPr marL="0" indent="0">
              <a:buNone/>
            </a:pPr>
            <a:r>
              <a:rPr lang="ru-RU" b="1" dirty="0" smtClean="0"/>
              <a:t>4. 6</a:t>
            </a:r>
            <a:r>
              <a:rPr lang="ru-RU" b="1" dirty="0"/>
              <a:t>% респондентов нуждаются в помощи по организации работы с родителями. </a:t>
            </a:r>
          </a:p>
          <a:p>
            <a:pPr marL="0" indent="0">
              <a:buNone/>
            </a:pPr>
            <a:r>
              <a:rPr lang="ru-RU" b="1" dirty="0" smtClean="0"/>
              <a:t>5. Около </a:t>
            </a:r>
            <a:r>
              <a:rPr lang="ru-RU" b="1" dirty="0"/>
              <a:t>2% педагогов испытывают трудности в вопросах тайм-менеджмента и отчетности.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41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Рекомендации (на основе данных)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В условиях персонифицированной модели повышения квалификации педагогических работников признать за классными руководителями право выбора формы повышения квалификации в </a:t>
            </a:r>
            <a:r>
              <a:rPr lang="ru-RU" b="1" dirty="0" err="1"/>
              <a:t>т.ч</a:t>
            </a:r>
            <a:r>
              <a:rPr lang="ru-RU" b="1" dirty="0"/>
              <a:t>. семинары, </a:t>
            </a:r>
            <a:r>
              <a:rPr lang="ru-RU" b="1" dirty="0" err="1"/>
              <a:t>вебинары</a:t>
            </a:r>
            <a:r>
              <a:rPr lang="ru-RU" b="1" dirty="0"/>
              <a:t>, форумы, конференции, мастер-классы, апробационные площадки, наставничество и др.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ГАУ ДПО ИРО ПК продолжить практику сотрудничества и взаимодействия классных руководителей в сетевом сообществе педагогов Пермского края «Современное воспитание» </a:t>
            </a:r>
            <a:r>
              <a:rPr lang="ru-RU" b="1" u="sng" dirty="0">
                <a:hlinkClick r:id="rId2"/>
              </a:rPr>
              <a:t>http://educomm.iro.perm.ru/groups/sovremennoe-vospitanie/events</a:t>
            </a:r>
            <a:r>
              <a:rPr lang="ru-RU" b="1" dirty="0"/>
              <a:t>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С января 2021 г. ввести в практику отдела воспитания и социализации ГАУ ДПО ИРО ПК постоянно действующий </a:t>
            </a:r>
            <a:r>
              <a:rPr lang="ru-RU" b="1" dirty="0" err="1"/>
              <a:t>вебинар</a:t>
            </a:r>
            <a:r>
              <a:rPr lang="ru-RU" b="1" dirty="0"/>
              <a:t> «Современные </a:t>
            </a:r>
            <a:r>
              <a:rPr lang="ru-RU" b="1" dirty="0" smtClean="0"/>
              <a:t>практики (активные и интерактивные методы) обучения и </a:t>
            </a:r>
            <a:r>
              <a:rPr lang="ru-RU" b="1" dirty="0"/>
              <a:t>воспитания в работе классного руководителя».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ГАУ ДПО ИРО ПК оказать необходимую организационно-методическую поддержку (онлайн-консультирование) муниципальным органам управления образованием и информационно-методическим службам в определении ключевых направлений развития воспитания и эффективности работы классных руководителей.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334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1071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Новые роли классного руководителя в поддержке ребенка и его семьи: итоги Всероссийского съезда</vt:lpstr>
      <vt:lpstr>Порядок  </vt:lpstr>
      <vt:lpstr>Основные итоги онлайн-анкетирования классных руководителей Пермского края 20 октября по 25 ноября 2020 г </vt:lpstr>
      <vt:lpstr>Знание нормативных документов 2020 </vt:lpstr>
      <vt:lpstr>Какому виду деятельности Вы, как классный руководитель уделяете больше внимания?</vt:lpstr>
      <vt:lpstr>Затруднения в работе </vt:lpstr>
      <vt:lpstr>Выводы: сильные стороны  </vt:lpstr>
      <vt:lpstr>Выводы: затруднения (дефициты) в деятельности </vt:lpstr>
      <vt:lpstr>Рекомендации (на основе данных)  </vt:lpstr>
      <vt:lpstr>Система сетевого взаимодействия классных руководителей ПК </vt:lpstr>
      <vt:lpstr>Форумное движение - дискуссионно-обучающая площадка взаимодействия и сотрудничества классных руководителей Пермского края по обмену опытом в вопросах воспитания и социализации обучающихся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роли классного руководителя в поддержке ребенка и его семьи: итоги Всероссийского съезда</dc:title>
  <dc:creator>Дремина Инга Анатольевна</dc:creator>
  <cp:lastModifiedBy>1</cp:lastModifiedBy>
  <cp:revision>10</cp:revision>
  <dcterms:created xsi:type="dcterms:W3CDTF">2020-12-24T05:26:31Z</dcterms:created>
  <dcterms:modified xsi:type="dcterms:W3CDTF">2021-01-11T05:47:22Z</dcterms:modified>
</cp:coreProperties>
</file>