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39248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КОНЦЕПЦИЯ РАЗВИТИЯ ДОПОЛНИТЕЛЬНОГО ОБРАЗОВАНИЯ В ПЕРМСКОМ КРАЕ ДО 2030 ГОДА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7992888" cy="487409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принципиально изменить содержание дополнительного образования, прежде всего – сориентировать его на самоопределение ученика и на построение им индивидуальной образовательной стратегии, с учетом своих интересов и потребностей, а также возможностей и ограничений конкретного района, города, всего Пермского края;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этой основе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конкурентную среду программ дополнительного образования, в которой бы активно участвовал негосударственный сектор;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включить в дополнительное образование субъектов из реального сектора экономики – не только как спонсоров, но и как инвесторов и равноправных участников (наставников, мастеров,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педагогов);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запустить образовательные программы нового поколения, прежде всего основанные на модульных технологиях и сетевом взаимодействии, реализуемые как в дополнительном, так и в общем образовании, например, во внеурочной деятельности, в  школе полного дня и др.;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педагогическое сообщество нового качества – за счёт региональных кадровых школ и конкурсов нового поколения, в которые бы специально включались молодые педагоги и студенты педагогических специальностей;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сменить базовые организационно-управленческие механизмы и инструменты, прежде всего за счёт внедрения системы персонифицированного финансирования,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грантовых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профессиональных конкурсов, а также построения партнерских сетей и делегирования части функций партнерам.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x-none" i="1" smtClean="0"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– создание сети учреждений дополнительного образования, позволяющей получать дополнительное образование по интересам детей независимо от места жительства, социально-экономического статуса и состояния здоровья;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i="1" smtClean="0">
                <a:latin typeface="Times New Roman" pitchFamily="18" charset="0"/>
                <a:cs typeface="Times New Roman" pitchFamily="18" charset="0"/>
              </a:rPr>
              <a:t>регионализация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– организация деятельности с учетом региональных социально-экономических, исторических, географических, культурных и других условий;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i="1" smtClean="0">
                <a:latin typeface="Times New Roman" pitchFamily="18" charset="0"/>
                <a:cs typeface="Times New Roman" pitchFamily="18" charset="0"/>
              </a:rPr>
              <a:t>межведомственность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‑ направленность на все субъекты системы образования и воспитания, включая учреждения и организации дополнительного образования детей различной ведомственной принадлежности (образование, культура, спорт, туризм, молодежная политика), что позволяет проводить единую политику в сфере дополнительного образования детей;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Таким образом, можно обозначить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определяющие развитие региональной системы дополнительного образования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x-none" i="1" smtClean="0">
                <a:latin typeface="Times New Roman" pitchFamily="18" charset="0"/>
                <a:cs typeface="Times New Roman" pitchFamily="18" charset="0"/>
              </a:rPr>
              <a:t>конкурентоспособность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– формирование системы, которая способна к динамичным и конструктивным изменениям, мобильной смене деятельности, ориентированной на востребованность услуг и создание необходимого продукта деятельности;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i="1" smtClean="0">
                <a:latin typeface="Times New Roman" pitchFamily="18" charset="0"/>
                <a:cs typeface="Times New Roman" pitchFamily="18" charset="0"/>
              </a:rPr>
              <a:t> открытость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– участие негосударственного сектора, бизнес-структур, семьи и других социальных институтов в развитии системы дополнительного образования детей.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дополнительными общеобразовательными программами охвачено не менее 80 процентов детей в возрасте от 5 до 18 лет;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реализуются модели адресной работы и специальные программы с одаренными детьми, детьми с ОВЗ, детьми, находящимися в трудной жизненной ситуации;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расширены возможности для удовлетворения разнообразных интересов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детеи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̆ (одаренных, с ОВЗ, старшеклассников, учащихся СПО, находящихся в трудной жизненной ситуации и др.) и их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семеи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̆ в сфере дополнительного образования; выстраивания индивидуального образовательного маршрута ребенка в вариативной образовательной среде;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сфера дополнительного образования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детей способна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быстро реагировать на изменения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ситуации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государственного и социального заказа, интересов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потребностей молодого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поколения и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семей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предлагая новые (нередко - интегрированные) направления дополнительного образования (образовательные программы), а также новые (в том числе – дистанционные) форматы получения дополнительного образования;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Ожидаемые результаты реализации Концепции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содержании дополнительных общеобразовательных программ выпукло представлены региональный (в частности – запрос промышленности и сельского хозяйства, экономики региона, культурное и этнокультурное наследие) и воспитательный аспекты;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обеспечено качество услуг в области дополнительного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детей (на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основе государственно-общественной экспертизы, деятельности межведомственного Совета, Регионального модельного центра дополнительного образования);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функционирует единое информационное пространство дополнительного образования детей в регионе;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используется потенциал интеграции/ взаимодействия общего, высшего и среднего профессионального и дополнительного образования региона;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разработана и внедрена модель организации внешкольного воспитания и развития детей и подростков по месту жительства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созданы благоприятные условия для деятельности организаций негосударственного сектора, государственно-частного партнерства, инвестиций в сферу дополнительного образования;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повышено качество научно-методического и кадрового обеспечения педагогической деятельности в области дополнительного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образования детей,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включая системы подготовки и переподготовки кадров, материального и нематериального стимулирования (профессиональные конкурсы, рейтинги, информационное сопровождение).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улучшена материально-техническая база организаций дополнительного образования, в том числе для организации дистанционного обучения;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разработана и внедрена системы многоканального финансирования учреждений дополнительного образования детей.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8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8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Настоящая концепция является документом, в котором излагаются основные положения, цели, содержание деятельности, задачи, принципы и идеи развития системы дополнительного образования детей в Пермском крае на период до 2030 года.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Концепция закрепляет ценностный статус дополнительного образования как уникальной и конкурентоспособной социальной практики наращивания мотивационного потенциала личности и инновационного потенциала общества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Целью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логике настоящей Концепции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создание условий для стабильного и устойчивого развития системы дополнительного образования как неотъемлемой части единой региональной системы образования, необходимой для социально-экономического развития Пермского края и обеспечения гарантий детей и их семей в сфере формирования духовно богатой, физически здоровой, социально активной творческой личности.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Цели и задачи развития дополнительного образования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1.Обеспечение доступности качественного дополнительного образования для удовлетворения разнообразных интересов и потребностей детей и их семей в сфере дополнительного образования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2. Усиление воспитательного потенциала дополнительного образования детей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Совершенствование организационно-управленческих условий развития дополнительного образования детей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Стимулирование профессионального развития педагогических и руководящих кадров системы дополнительного образования детей̆</a:t>
            </a:r>
          </a:p>
          <a:p>
            <a:r>
              <a:rPr lang="x-none" smtClean="0">
                <a:latin typeface="Times New Roman" pitchFamily="18" charset="0"/>
                <a:cs typeface="Times New Roman" pitchFamily="18" charset="0"/>
              </a:rPr>
              <a:t>5. Создание современн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инфраструктуры, укрепление материально-технической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базы, совершенствование финансово-экономических механизмов развития системы дополнительного образования детей.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достижения цели необходимо решение следующих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задач: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Антропологический</a:t>
            </a:r>
          </a:p>
          <a:p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Социо-культурный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Прагматический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Управленческие изменения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подходы к развитию системы дополнительного образования детей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обучающийся  должен сам конструировать свою программу образования, выбирая из многообразия возможностей  субъективно интересные и актуальные сферы деятельности, в которых он может добиться прорыва и принести пользу как себе, так и другим людям, обществу и стране.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антропологический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 обеспечивает обучающимся пробу собственных сил «здесь и сейчас», в полной мере используя уникальные возможности, данной конкретной территории. Так, если поблизости есть предприятие, бизнес – структура, культурный объект или социально значимая организация, – можно провести образовательные экскурсии, совместные акции, исследовательские и творческие работы, тренинги, и стажировки, обеспечивающие осознанный и ответственный профессиональный и социальный выбор.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социо-культурный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определяет, что базовой формой дополнительного образования является не «кружок», а образовательная программа, предполагающая разнообразие направлений и форм деятельности, конечный продукт и возможность его использования; требующая продуктивного сотрудничества детей друг с другом и взрослыми, а также структур дополнительного образования с семьёй и социумом.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Прагматический подход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построить (или реконструировать!) связь дополнительного образования с приоритетами общего развития региона – в том числе определить, где и как дополнительное образование могло бы стать фактором социально-экономического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социо-культурного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развития своей территории.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управленческие изменения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1055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КОНЦЕПЦИЯ РАЗВИТИЯ ДОПОЛНИТЕЛЬНОГО ОБРАЗОВАНИЯ В ПЕРМСКОМ КРАЕ ДО 2030 ГОДА</vt:lpstr>
      <vt:lpstr>Слайд 2</vt:lpstr>
      <vt:lpstr> Цели и задачи развития дополнительного образования детей </vt:lpstr>
      <vt:lpstr> Для достижения цели необходимо решение следующих задач: </vt:lpstr>
      <vt:lpstr>Современные подходы к развитию системы дополнительного образования детей </vt:lpstr>
      <vt:lpstr>антропологический подход</vt:lpstr>
      <vt:lpstr>социо-культурный подход</vt:lpstr>
      <vt:lpstr>Прагматический подход</vt:lpstr>
      <vt:lpstr>управленческие изменения</vt:lpstr>
      <vt:lpstr>На этой основе</vt:lpstr>
      <vt:lpstr>Слайд 11</vt:lpstr>
      <vt:lpstr>Слайд 12</vt:lpstr>
      <vt:lpstr>  Таким образом, можно обозначить принципы, определяющие развитие региональной системы дополнительного образования детей </vt:lpstr>
      <vt:lpstr>Слайд 14</vt:lpstr>
      <vt:lpstr>Ожидаемые результаты реализации Концепции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ДОПОЛНИТЕЛЬНОГО ОБРАЗОВАНИЯ В ПЕРМСКОМ КРАЕ ДО 2030 ГОДА</dc:title>
  <dc:creator>Татьяна Ивановна</dc:creator>
  <cp:lastModifiedBy>Вера Еремеевна</cp:lastModifiedBy>
  <cp:revision>44</cp:revision>
  <dcterms:created xsi:type="dcterms:W3CDTF">2021-08-23T05:05:34Z</dcterms:created>
  <dcterms:modified xsi:type="dcterms:W3CDTF">2021-08-25T03:32:24Z</dcterms:modified>
</cp:coreProperties>
</file>