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301" r:id="rId5"/>
    <p:sldId id="302" r:id="rId6"/>
    <p:sldId id="303" r:id="rId7"/>
    <p:sldId id="304" r:id="rId8"/>
    <p:sldId id="287" r:id="rId9"/>
    <p:sldId id="286" r:id="rId10"/>
    <p:sldId id="288" r:id="rId11"/>
    <p:sldId id="290" r:id="rId12"/>
    <p:sldId id="291" r:id="rId13"/>
    <p:sldId id="296" r:id="rId14"/>
    <p:sldId id="297" r:id="rId15"/>
    <p:sldId id="298" r:id="rId16"/>
    <p:sldId id="300" r:id="rId17"/>
    <p:sldId id="299" r:id="rId18"/>
    <p:sldId id="281" r:id="rId19"/>
    <p:sldId id="282" r:id="rId20"/>
    <p:sldId id="283" r:id="rId21"/>
    <p:sldId id="285" r:id="rId22"/>
    <p:sldId id="312" r:id="rId23"/>
    <p:sldId id="313" r:id="rId24"/>
    <p:sldId id="306" r:id="rId25"/>
    <p:sldId id="311" r:id="rId26"/>
    <p:sldId id="310" r:id="rId27"/>
    <p:sldId id="309" r:id="rId28"/>
    <p:sldId id="292" r:id="rId29"/>
    <p:sldId id="320" r:id="rId30"/>
    <p:sldId id="316" r:id="rId31"/>
    <p:sldId id="317" r:id="rId32"/>
    <p:sldId id="319" r:id="rId3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0.11715159383685313"/>
          <c:w val="0.85278809820354295"/>
          <c:h val="0.795666241132237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8класс</c:v>
                </c:pt>
                <c:pt idx="1">
                  <c:v>9класс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8класс</c:v>
                </c:pt>
                <c:pt idx="1">
                  <c:v>9класс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8класс</c:v>
                </c:pt>
                <c:pt idx="1">
                  <c:v>9класс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axId val="82138240"/>
        <c:axId val="82137088"/>
      </c:barChart>
      <c:catAx>
        <c:axId val="821382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Georgia" pitchFamily="18" charset="0"/>
              </a:defRPr>
            </a:pPr>
            <a:endParaRPr lang="ru-RU"/>
          </a:p>
        </c:txPr>
        <c:crossAx val="82137088"/>
        <c:crosses val="autoZero"/>
        <c:auto val="1"/>
        <c:lblAlgn val="ctr"/>
        <c:lblOffset val="100"/>
      </c:catAx>
      <c:valAx>
        <c:axId val="821370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2138240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rgbClr val="0070C0"/>
                </a:solidFill>
              </a:rPr>
              <a:t>Сравнительный анализ рейтинга школ по результатам муниципального конкурса учебно-исследовательских работ </a:t>
            </a:r>
          </a:p>
        </c:rich>
      </c:tx>
      <c:layout>
        <c:manualLayout>
          <c:xMode val="edge"/>
          <c:yMode val="edge"/>
          <c:x val="0.11186658114175754"/>
          <c:y val="2.4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 уч.год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Нижнегалинскаям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Соколовская  школа</c:v>
                </c:pt>
                <c:pt idx="10">
                  <c:v>СП Бородулинская школа</c:v>
                </c:pt>
                <c:pt idx="11">
                  <c:v>СП Путинская школа</c:v>
                </c:pt>
                <c:pt idx="12">
                  <c:v>СП Кукетская школа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5">
                  <c:v>3</c:v>
                </c:pt>
                <c:pt idx="6">
                  <c:v>7</c:v>
                </c:pt>
                <c:pt idx="7">
                  <c:v>8</c:v>
                </c:pt>
                <c:pt idx="9">
                  <c:v>9</c:v>
                </c:pt>
                <c:pt idx="10">
                  <c:v>2</c:v>
                </c:pt>
                <c:pt idx="11">
                  <c:v>5</c:v>
                </c:pt>
                <c:pt idx="1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3-4508-B71E-FF460F9B21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 уч.год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Нижнегалинскаям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Соколовская  школа</c:v>
                </c:pt>
                <c:pt idx="10">
                  <c:v>СП Бородулинская школа</c:v>
                </c:pt>
                <c:pt idx="11">
                  <c:v>СП Путинская школа</c:v>
                </c:pt>
                <c:pt idx="12">
                  <c:v>СП Кукетская школа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C3-4508-B71E-FF460F9B21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 уч.год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Нижнегалинскаям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Соколовская  школа</c:v>
                </c:pt>
                <c:pt idx="10">
                  <c:v>СП Бородулинская школа</c:v>
                </c:pt>
                <c:pt idx="11">
                  <c:v>СП Путинская школа</c:v>
                </c:pt>
                <c:pt idx="12">
                  <c:v>СП Кукетская школа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5</c:v>
                </c:pt>
                <c:pt idx="8">
                  <c:v>7</c:v>
                </c:pt>
                <c:pt idx="1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C3-4508-B71E-FF460F9B2131}"/>
            </c:ext>
          </c:extLst>
        </c:ser>
        <c:gapWidth val="219"/>
        <c:overlap val="-27"/>
        <c:axId val="134985600"/>
        <c:axId val="134987136"/>
      </c:barChart>
      <c:catAx>
        <c:axId val="134985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987136"/>
        <c:crosses val="autoZero"/>
        <c:auto val="1"/>
        <c:lblAlgn val="ctr"/>
        <c:lblOffset val="100"/>
      </c:catAx>
      <c:valAx>
        <c:axId val="134987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9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585C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>
                <a:solidFill>
                  <a:srgbClr val="2585C9"/>
                </a:solidFill>
              </a:rPr>
              <a:t>Экран участия</a:t>
            </a:r>
          </a:p>
        </c:rich>
      </c:tx>
      <c:layout>
        <c:manualLayout>
          <c:xMode val="edge"/>
          <c:yMode val="edge"/>
          <c:x val="0.31243280160561143"/>
          <c:y val="4.0240194885059297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Муниципальный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D-4CD7-A110-98C91AD17386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Краевой этап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1.6003180474607723E-2"/>
                  <c:y val="1.475124979092717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4A-499D-8AB5-353DE1B7A04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4A-499D-8AB5-353DE1B7A048}"/>
            </c:ext>
          </c:extLst>
        </c:ser>
        <c:dLbls>
          <c:showVal val="1"/>
        </c:dLbls>
        <c:shape val="box"/>
        <c:axId val="135270784"/>
        <c:axId val="135272320"/>
        <c:axId val="0"/>
      </c:bar3DChart>
      <c:catAx>
        <c:axId val="135270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272320"/>
        <c:crosses val="autoZero"/>
        <c:auto val="1"/>
        <c:lblAlgn val="ctr"/>
        <c:lblOffset val="100"/>
      </c:catAx>
      <c:valAx>
        <c:axId val="135272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27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2585C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rgbClr val="2585C9"/>
                </a:solidFill>
              </a:rPr>
              <a:t>Количество победителей</a:t>
            </a:r>
          </a:p>
          <a:p>
            <a:pPr>
              <a:defRPr sz="1400" b="1" i="0" u="none" strike="noStrike" kern="1200" spc="0" baseline="0">
                <a:solidFill>
                  <a:srgbClr val="2585C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rgbClr val="2585C9"/>
                </a:solidFill>
              </a:rPr>
              <a:t> и призеров</a:t>
            </a:r>
          </a:p>
        </c:rich>
      </c:tx>
      <c:layout>
        <c:manualLayout>
          <c:xMode val="edge"/>
          <c:yMode val="edge"/>
          <c:x val="0.21929962731770924"/>
          <c:y val="0.1033055915380469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82679549990262"/>
          <c:y val="0.4008221260803333"/>
          <c:w val="0.83149627135837323"/>
          <c:h val="0.351322195323891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Муниципальный этап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D-4CD7-A110-98C91AD17386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Краевой этап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4.2433575583386484E-3"/>
                  <c:y val="7.548439285881998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3A9-46CD-AC59-D1057F6287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867151166773177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9-46CD-AC59-D1057F6287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Лист1!$A$3:$A$4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A9-46CD-AC59-D1057F628731}"/>
            </c:ext>
          </c:extLst>
        </c:ser>
        <c:dLbls>
          <c:showVal val="1"/>
        </c:dLbls>
        <c:shape val="box"/>
        <c:axId val="135357952"/>
        <c:axId val="135359488"/>
        <c:axId val="0"/>
      </c:bar3DChart>
      <c:catAx>
        <c:axId val="135357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359488"/>
        <c:crosses val="autoZero"/>
        <c:auto val="1"/>
        <c:lblAlgn val="ctr"/>
        <c:lblOffset val="100"/>
      </c:catAx>
      <c:valAx>
        <c:axId val="135359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3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rgbClr val="0070C0"/>
                </a:solidFill>
              </a:rPr>
              <a:t>Количество участников муниципального конкурса проектов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617467010892365"/>
          <c:y val="0.41911262798634896"/>
          <c:w val="0.87149559412628363"/>
          <c:h val="0.213054204401924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уч.год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A-4FD1-91D6-50C61C5EA2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 уч.год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CA-4FD1-91D6-50C61C5EA2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 уч.год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CA-4FD1-91D6-50C61C5EA2F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 уч.год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CA-4FD1-91D6-50C61C5EA2F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 уч.год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CA-4FD1-91D6-50C61C5EA2FD}"/>
            </c:ext>
          </c:extLst>
        </c:ser>
        <c:gapWidth val="219"/>
        <c:overlap val="-27"/>
        <c:axId val="135567616"/>
        <c:axId val="135581696"/>
      </c:barChart>
      <c:catAx>
        <c:axId val="135567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581696"/>
        <c:crosses val="autoZero"/>
        <c:auto val="1"/>
        <c:lblAlgn val="ctr"/>
        <c:lblOffset val="100"/>
      </c:catAx>
      <c:valAx>
        <c:axId val="135581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56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005829924361001"/>
          <c:w val="0.99190151472971333"/>
          <c:h val="0.239941952648410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рейтинга образовательных организаций по результатам муниципального проектов</a:t>
            </a:r>
            <a:endParaRPr lang="ru-RU" sz="180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Лист1!$B$17</c:f>
              <c:strCache>
                <c:ptCount val="1"/>
                <c:pt idx="0">
                  <c:v>2019-2020 уч.год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Лист1!$A$18:$A$30</c:f>
              <c:strCache>
                <c:ptCount val="13"/>
                <c:pt idx="0">
                  <c:v>МБОУ «ВОК» СП Гимназия </c:v>
                </c:pt>
                <c:pt idx="1">
                  <c:v>МБОУ «ВОК» СП Школа № 2</c:v>
                </c:pt>
                <c:pt idx="2">
                  <c:v>МБОУ «ВОК» СП Школа № 121</c:v>
                </c:pt>
                <c:pt idx="3">
                  <c:v>МБОУ «ВОК» СП Школа № 1</c:v>
                </c:pt>
                <c:pt idx="4">
                  <c:v>МБОУ «ВСШИ»</c:v>
                </c:pt>
                <c:pt idx="5">
                  <c:v>МБОУ «ВОК» СП Нижнегалинская школа</c:v>
                </c:pt>
                <c:pt idx="6">
                  <c:v>МБОУ «ВОК» СП СЮТ</c:v>
                </c:pt>
                <c:pt idx="7">
                  <c:v>МБОУ «ВОК» СП Сепычевская  школа</c:v>
                </c:pt>
                <c:pt idx="8">
                  <c:v>МБОУ «ВОК» СП Бородулинская школа</c:v>
                </c:pt>
                <c:pt idx="9">
                  <c:v>МБОУ «ВОК» СП Зюкайская школа</c:v>
                </c:pt>
                <c:pt idx="10">
                  <c:v>МБОУ «ВОК» СП Вознесенская школа</c:v>
                </c:pt>
                <c:pt idx="11">
                  <c:v>МБОУ «ВОК» СП Ленинская школа</c:v>
                </c:pt>
                <c:pt idx="12">
                  <c:v>МБОУ «ВОК» СП Путинская школа</c:v>
                </c:pt>
              </c:strCache>
            </c:strRef>
          </c:cat>
          <c:val>
            <c:numRef>
              <c:f>Лист1!$B$18:$B$30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</c:v>
                </c:pt>
                <c:pt idx="11">
                  <c:v>0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FA-4DB8-897A-53D951C80522}"/>
            </c:ext>
          </c:extLst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2020-2021 уч.год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Лист1!$A$18:$A$30</c:f>
              <c:strCache>
                <c:ptCount val="13"/>
                <c:pt idx="0">
                  <c:v>МБОУ «ВОК» СП Гимназия </c:v>
                </c:pt>
                <c:pt idx="1">
                  <c:v>МБОУ «ВОК» СП Школа № 2</c:v>
                </c:pt>
                <c:pt idx="2">
                  <c:v>МБОУ «ВОК» СП Школа № 121</c:v>
                </c:pt>
                <c:pt idx="3">
                  <c:v>МБОУ «ВОК» СП Школа № 1</c:v>
                </c:pt>
                <c:pt idx="4">
                  <c:v>МБОУ «ВСШИ»</c:v>
                </c:pt>
                <c:pt idx="5">
                  <c:v>МБОУ «ВОК» СП Нижнегалинская школа</c:v>
                </c:pt>
                <c:pt idx="6">
                  <c:v>МБОУ «ВОК» СП СЮТ</c:v>
                </c:pt>
                <c:pt idx="7">
                  <c:v>МБОУ «ВОК» СП Сепычевская  школа</c:v>
                </c:pt>
                <c:pt idx="8">
                  <c:v>МБОУ «ВОК» СП Бородулинская школа</c:v>
                </c:pt>
                <c:pt idx="9">
                  <c:v>МБОУ «ВОК» СП Зюкайская школа</c:v>
                </c:pt>
                <c:pt idx="10">
                  <c:v>МБОУ «ВОК» СП Вознесенская школа</c:v>
                </c:pt>
                <c:pt idx="11">
                  <c:v>МБОУ «ВОК» СП Ленинская школа</c:v>
                </c:pt>
                <c:pt idx="12">
                  <c:v>МБОУ «ВОК» СП Путинская школа</c:v>
                </c:pt>
              </c:strCache>
            </c:strRef>
          </c:cat>
          <c:val>
            <c:numRef>
              <c:f>Лист1!$C$18:$C$30</c:f>
              <c:numCache>
                <c:formatCode>General</c:formatCode>
                <c:ptCount val="13"/>
                <c:pt idx="0">
                  <c:v>2</c:v>
                </c:pt>
                <c:pt idx="1">
                  <c:v>6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3</c:v>
                </c:pt>
                <c:pt idx="9">
                  <c:v>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FA-4DB8-897A-53D951C80522}"/>
            </c:ext>
          </c:extLst>
        </c:ser>
        <c:ser>
          <c:idx val="2"/>
          <c:order val="2"/>
          <c:tx>
            <c:strRef>
              <c:f>Лист1!$D$17</c:f>
              <c:strCache>
                <c:ptCount val="1"/>
                <c:pt idx="0">
                  <c:v>2021-2022 уч.год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Лист1!$A$18:$A$30</c:f>
              <c:strCache>
                <c:ptCount val="13"/>
                <c:pt idx="0">
                  <c:v>МБОУ «ВОК» СП Гимназия </c:v>
                </c:pt>
                <c:pt idx="1">
                  <c:v>МБОУ «ВОК» СП Школа № 2</c:v>
                </c:pt>
                <c:pt idx="2">
                  <c:v>МБОУ «ВОК» СП Школа № 121</c:v>
                </c:pt>
                <c:pt idx="3">
                  <c:v>МБОУ «ВОК» СП Школа № 1</c:v>
                </c:pt>
                <c:pt idx="4">
                  <c:v>МБОУ «ВСШИ»</c:v>
                </c:pt>
                <c:pt idx="5">
                  <c:v>МБОУ «ВОК» СП Нижнегалинская школа</c:v>
                </c:pt>
                <c:pt idx="6">
                  <c:v>МБОУ «ВОК» СП СЮТ</c:v>
                </c:pt>
                <c:pt idx="7">
                  <c:v>МБОУ «ВОК» СП Сепычевская  школа</c:v>
                </c:pt>
                <c:pt idx="8">
                  <c:v>МБОУ «ВОК» СП Бородулинская школа</c:v>
                </c:pt>
                <c:pt idx="9">
                  <c:v>МБОУ «ВОК» СП Зюкайская школа</c:v>
                </c:pt>
                <c:pt idx="10">
                  <c:v>МБОУ «ВОК» СП Вознесенская школа</c:v>
                </c:pt>
                <c:pt idx="11">
                  <c:v>МБОУ «ВОК» СП Ленинская школа</c:v>
                </c:pt>
                <c:pt idx="12">
                  <c:v>МБОУ «ВОК» СП Путинская школа</c:v>
                </c:pt>
              </c:strCache>
            </c:strRef>
          </c:cat>
          <c:val>
            <c:numRef>
              <c:f>Лист1!$D$18:$D$30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FA-4DB8-897A-53D951C80522}"/>
            </c:ext>
          </c:extLst>
        </c:ser>
        <c:dLbls>
          <c:showVal val="1"/>
        </c:dLbls>
        <c:gapWidth val="219"/>
        <c:overlap val="-27"/>
        <c:axId val="135515520"/>
        <c:axId val="135660672"/>
      </c:barChart>
      <c:catAx>
        <c:axId val="135515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660672"/>
        <c:crosses val="autoZero"/>
        <c:auto val="1"/>
        <c:lblAlgn val="ctr"/>
        <c:lblOffset val="100"/>
      </c:catAx>
      <c:valAx>
        <c:axId val="135660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3551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>
                <a:solidFill>
                  <a:srgbClr val="0070C0"/>
                </a:solidFill>
              </a:rPr>
              <a:t>Доля педагогов,подготовивших участников Конкурса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8400306066807238"/>
          <c:y val="0.17937985956010191"/>
          <c:w val="0.5945715130306144"/>
          <c:h val="0.6695308689520330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 уч.год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Бородулинская школа</c:v>
                </c:pt>
                <c:pt idx="10">
                  <c:v>СП Станция юных техников</c:v>
                </c:pt>
                <c:pt idx="11">
                  <c:v>СП Ленинская школа</c:v>
                </c:pt>
                <c:pt idx="12">
                  <c:v>СП Путинская школа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</c:v>
                </c:pt>
                <c:pt idx="1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7">
                  <c:v>2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7E-4096-B4E1-9ABD8A2688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 уч.год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-8.2861566316605578E-17"/>
                  <c:y val="-1.539645881447268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7E-4096-B4E1-9ABD8A26884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Бородулинская школа</c:v>
                </c:pt>
                <c:pt idx="10">
                  <c:v>СП Станция юных техников</c:v>
                </c:pt>
                <c:pt idx="11">
                  <c:v>СП Ленинская школа</c:v>
                </c:pt>
                <c:pt idx="12">
                  <c:v>СП Путинская школа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8">
                  <c:v>2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7E-4096-B4E1-9ABD8A2688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 уч.год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Бородулинская школа</c:v>
                </c:pt>
                <c:pt idx="10">
                  <c:v>СП Станция юных техников</c:v>
                </c:pt>
                <c:pt idx="11">
                  <c:v>СП Ленинская школа</c:v>
                </c:pt>
                <c:pt idx="12">
                  <c:v>СП Путинская школа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7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7E-4096-B4E1-9ABD8A268846}"/>
            </c:ext>
          </c:extLst>
        </c:ser>
        <c:gapWidth val="182"/>
        <c:axId val="135705728"/>
        <c:axId val="135707264"/>
      </c:barChart>
      <c:catAx>
        <c:axId val="1357057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707264"/>
        <c:crosses val="autoZero"/>
        <c:auto val="1"/>
        <c:lblAlgn val="ctr"/>
        <c:lblOffset val="100"/>
      </c:catAx>
      <c:valAx>
        <c:axId val="1357072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70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Средний балл по предметам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3"/>
              <c:layout>
                <c:manualLayout>
                  <c:x val="-5.6872601610739653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CA-426E-B363-5C06901FB9F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872601610740512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CA-426E-B363-5C06901FB9F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4123560966445401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CA-426E-B363-5C06901FB9FF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69.260000000000005</c:v>
                </c:pt>
                <c:pt idx="1">
                  <c:v>59.730000000000011</c:v>
                </c:pt>
                <c:pt idx="2">
                  <c:v>58.349999999999994</c:v>
                </c:pt>
                <c:pt idx="3">
                  <c:v>58.27</c:v>
                </c:pt>
                <c:pt idx="4">
                  <c:v>65.88</c:v>
                </c:pt>
                <c:pt idx="5">
                  <c:v>51.720000000000013</c:v>
                </c:pt>
                <c:pt idx="6">
                  <c:v>61.13</c:v>
                </c:pt>
                <c:pt idx="7">
                  <c:v>66.069999999999993</c:v>
                </c:pt>
                <c:pt idx="8">
                  <c:v>62.01</c:v>
                </c:pt>
                <c:pt idx="9">
                  <c:v>60.97</c:v>
                </c:pt>
                <c:pt idx="10">
                  <c:v>75.36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F4-4E1E-970D-AF9DDD90EB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"ВОК"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531387744315941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7A5-47DC-9B72-26B726A06D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899528627535964E-3"/>
                  <c:y val="-1.161973900876766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7A5-47DC-9B72-26B726A06D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3428697789384556E-3"/>
                  <c:y val="8.714703926709270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7A5-47DC-9B72-26B726A06D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1243630940343106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7A5-47DC-9B72-26B726A06D7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061780483221867E-2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CA-426E-B363-5C06901FB9F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04321887819286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7A5-47DC-9B72-26B726A06D7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2459340078549909E-3"/>
                  <c:y val="-2.9049347521919225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7A5-47DC-9B72-26B726A06D7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8899528627536241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7A5-47DC-9B72-26B726A06D7A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9.4239245804057896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7A5-47DC-9B72-26B726A06D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70.051850999999999</c:v>
                </c:pt>
                <c:pt idx="1">
                  <c:v>62.344261999999951</c:v>
                </c:pt>
                <c:pt idx="2">
                  <c:v>61.631578000000012</c:v>
                </c:pt>
                <c:pt idx="3">
                  <c:v>57.7</c:v>
                </c:pt>
                <c:pt idx="4">
                  <c:v>63.181818</c:v>
                </c:pt>
                <c:pt idx="5">
                  <c:v>55.590909000000003</c:v>
                </c:pt>
                <c:pt idx="6">
                  <c:v>65.238095000000001</c:v>
                </c:pt>
                <c:pt idx="7">
                  <c:v>72.428570999999948</c:v>
                </c:pt>
                <c:pt idx="8">
                  <c:v>65.459999999999994</c:v>
                </c:pt>
                <c:pt idx="9">
                  <c:v>57</c:v>
                </c:pt>
                <c:pt idx="10">
                  <c:v>81.2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7A5-47DC-9B72-26B726A06D7A}"/>
            </c:ext>
          </c:extLst>
        </c:ser>
        <c:axId val="136059520"/>
        <c:axId val="136073600"/>
      </c:barChart>
      <c:catAx>
        <c:axId val="136059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Georgia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073600"/>
        <c:crosses val="autoZero"/>
        <c:auto val="1"/>
        <c:lblAlgn val="ctr"/>
        <c:lblOffset val="100"/>
      </c:catAx>
      <c:valAx>
        <c:axId val="1360736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60595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6класс</c:v>
                </c:pt>
                <c:pt idx="1">
                  <c:v>7класс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6класс</c:v>
                </c:pt>
                <c:pt idx="1">
                  <c:v>7класс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6класс</c:v>
                </c:pt>
                <c:pt idx="1">
                  <c:v>7класс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</c:ser>
        <c:axId val="93948160"/>
        <c:axId val="100976128"/>
      </c:barChart>
      <c:catAx>
        <c:axId val="93948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Georgia" pitchFamily="18" charset="0"/>
              </a:defRPr>
            </a:pPr>
            <a:endParaRPr lang="ru-RU"/>
          </a:p>
        </c:txPr>
        <c:crossAx val="100976128"/>
        <c:crosses val="autoZero"/>
        <c:auto val="1"/>
        <c:lblAlgn val="ctr"/>
        <c:lblOffset val="100"/>
      </c:catAx>
      <c:valAx>
        <c:axId val="1009761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3948160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>
            <a:defRPr>
              <a:latin typeface="Georg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8571428571428591E-2"/>
          <c:y val="7.7343745242141812E-2"/>
          <c:w val="0.89539276340457474"/>
          <c:h val="0.833703196745620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Словарное</c:v>
                </c:pt>
                <c:pt idx="1">
                  <c:v>Слоговое</c:v>
                </c:pt>
                <c:pt idx="2">
                  <c:v>СЛ+СГ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1">
                  <c:v>36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Словарное</c:v>
                </c:pt>
                <c:pt idx="1">
                  <c:v>Слоговое</c:v>
                </c:pt>
                <c:pt idx="2">
                  <c:v>СЛ+СГ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Словарное</c:v>
                </c:pt>
                <c:pt idx="1">
                  <c:v>Слоговое</c:v>
                </c:pt>
                <c:pt idx="2">
                  <c:v>СЛ+СГ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</c:v>
                </c:pt>
                <c:pt idx="1">
                  <c:v>8</c:v>
                </c:pt>
                <c:pt idx="2">
                  <c:v>14</c:v>
                </c:pt>
              </c:numCache>
            </c:numRef>
          </c:val>
        </c:ser>
        <c:axId val="107548032"/>
        <c:axId val="107558400"/>
      </c:barChart>
      <c:catAx>
        <c:axId val="10754803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Georgia" pitchFamily="18" charset="0"/>
              </a:defRPr>
            </a:pPr>
            <a:endParaRPr lang="ru-RU"/>
          </a:p>
        </c:txPr>
        <c:crossAx val="107558400"/>
        <c:crosses val="autoZero"/>
        <c:auto val="1"/>
        <c:lblAlgn val="ctr"/>
        <c:lblOffset val="100"/>
      </c:catAx>
      <c:valAx>
        <c:axId val="1075584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75480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Georgia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4444444444444446E-2"/>
          <c:y val="4.9180327868852472E-2"/>
          <c:w val="0.74904111986001765"/>
          <c:h val="0.847286261348478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Georgia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axId val="109736320"/>
        <c:axId val="109737856"/>
      </c:barChart>
      <c:catAx>
        <c:axId val="10973632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737856"/>
        <c:crosses val="autoZero"/>
        <c:auto val="1"/>
        <c:lblAlgn val="ctr"/>
        <c:lblOffset val="100"/>
      </c:catAx>
      <c:valAx>
        <c:axId val="1097378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973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59667541557354"/>
          <c:y val="0.37576180026676992"/>
          <c:w val="0.20206999125109379"/>
          <c:h val="0.41241082569596865"/>
        </c:manualLayout>
      </c:layout>
      <c:txPr>
        <a:bodyPr/>
        <a:lstStyle/>
        <a:p>
          <a:pPr>
            <a:defRPr sz="1400" b="1">
              <a:latin typeface="Georgia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861463730329074"/>
          <c:y val="3.1643349681505561E-2"/>
          <c:w val="0.80451560852855564"/>
          <c:h val="0.56470515601681825"/>
        </c:manualLayout>
      </c:layout>
      <c:barChart>
        <c:barDir val="col"/>
        <c:grouping val="clustered"/>
        <c:axId val="124973824"/>
        <c:axId val="124975360"/>
      </c:barChart>
      <c:catAx>
        <c:axId val="124973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Georgia" pitchFamily="18" charset="0"/>
                <a:cs typeface="Times New Roman" pitchFamily="18" charset="0"/>
              </a:defRPr>
            </a:pPr>
            <a:endParaRPr lang="ru-RU"/>
          </a:p>
        </c:txPr>
        <c:crossAx val="124975360"/>
        <c:crosses val="autoZero"/>
        <c:auto val="1"/>
        <c:lblAlgn val="ctr"/>
        <c:lblOffset val="100"/>
      </c:catAx>
      <c:valAx>
        <c:axId val="1249753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4973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898951167587991"/>
          <c:y val="8.5336324075228023E-2"/>
          <c:w val="0.77287658728609765"/>
          <c:h val="0.398308056188808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Квота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СОШ№1</c:v>
                </c:pt>
                <c:pt idx="1">
                  <c:v>СОШ№2</c:v>
                </c:pt>
                <c:pt idx="2">
                  <c:v>СОШ№121</c:v>
                </c:pt>
                <c:pt idx="3">
                  <c:v>Вознесенск</c:v>
                </c:pt>
                <c:pt idx="4">
                  <c:v>Зюкайка</c:v>
                </c:pt>
                <c:pt idx="5">
                  <c:v>Кукетская ОШ</c:v>
                </c:pt>
                <c:pt idx="6">
                  <c:v>Гимназия</c:v>
                </c:pt>
                <c:pt idx="7">
                  <c:v>ВСШИ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10</c:v>
                </c:pt>
                <c:pt idx="7">
                  <c:v>7</c:v>
                </c:pt>
              </c:numCache>
            </c:numRef>
          </c:val>
        </c:ser>
        <c:axId val="125113856"/>
        <c:axId val="125115392"/>
      </c:barChart>
      <c:catAx>
        <c:axId val="125113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115392"/>
        <c:crosses val="autoZero"/>
        <c:auto val="1"/>
        <c:lblAlgn val="ctr"/>
        <c:lblOffset val="100"/>
      </c:catAx>
      <c:valAx>
        <c:axId val="12511539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5113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rgbClr val="0070C0"/>
                </a:solidFill>
              </a:rPr>
              <a:t>Экран участия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команд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 г.</c:v>
                </c:pt>
                <c:pt idx="1">
                  <c:v>2020-2021 г.</c:v>
                </c:pt>
                <c:pt idx="2">
                  <c:v>2021-2022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D-4CD7-A110-98C91AD17386}"/>
            </c:ext>
          </c:extLst>
        </c:ser>
        <c:dLbls>
          <c:showVal val="1"/>
        </c:dLbls>
        <c:axId val="125049472"/>
        <c:axId val="125059456"/>
      </c:barChart>
      <c:catAx>
        <c:axId val="12504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059456"/>
        <c:crosses val="autoZero"/>
        <c:auto val="1"/>
        <c:lblAlgn val="ctr"/>
        <c:lblOffset val="100"/>
      </c:catAx>
      <c:valAx>
        <c:axId val="125059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0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>
                <a:solidFill>
                  <a:srgbClr val="0070C0"/>
                </a:solidFill>
              </a:rPr>
              <a:t>Количество участников муниципального этапа краевого конкурса учебно-исследовательских конкурса</a:t>
            </a:r>
          </a:p>
        </c:rich>
      </c:tx>
      <c:layout>
        <c:manualLayout>
          <c:xMode val="edge"/>
          <c:yMode val="edge"/>
          <c:x val="0.13555733120255692"/>
          <c:y val="4.166666666666666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049986422310793"/>
          <c:y val="0.49571033873505232"/>
          <c:w val="0.86427303609612838"/>
          <c:h val="0.168844327001482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 уч.год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F9-4151-8D94-C75F9AB311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 уч.год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F9-4151-8D94-C75F9AB311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 уч.год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F9-4151-8D94-C75F9AB3114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 уч.год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F9-4151-8D94-C75F9AB311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 уч.год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F9-4151-8D94-C75F9AB31148}"/>
            </c:ext>
          </c:extLst>
        </c:ser>
        <c:gapWidth val="219"/>
        <c:overlap val="-27"/>
        <c:axId val="135041024"/>
        <c:axId val="135042560"/>
      </c:barChart>
      <c:catAx>
        <c:axId val="135041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042560"/>
        <c:crosses val="autoZero"/>
        <c:auto val="1"/>
        <c:lblAlgn val="ctr"/>
        <c:lblOffset val="100"/>
      </c:catAx>
      <c:valAx>
        <c:axId val="135042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504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005829924360946"/>
          <c:w val="0.98304235618005753"/>
          <c:h val="0.2399415725208264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>
                <a:solidFill>
                  <a:srgbClr val="0070C0"/>
                </a:solidFill>
              </a:rPr>
              <a:t>Доля педагогов, подготовивших участников Конкурса</a:t>
            </a:r>
          </a:p>
        </c:rich>
      </c:tx>
      <c:layout>
        <c:manualLayout>
          <c:xMode val="edge"/>
          <c:yMode val="edge"/>
          <c:x val="0.11546281714785642"/>
          <c:y val="2.5974025974026014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 уч.год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Соколовская школа</c:v>
                </c:pt>
                <c:pt idx="10">
                  <c:v>СП Бородулинская школа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A5-4B95-84C0-84EA4E2DC3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2021-2022 уч.год</c:v>
                </c:pt>
              </c:strCache>
            </c:strRef>
          </c:tx>
          <c:dLbls>
            <c:dLbl>
              <c:idx val="6"/>
              <c:layout>
                <c:manualLayout>
                  <c:x val="0"/>
                  <c:y val="-1.731601731601740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A5-4B95-84C0-84EA4E2DC3D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0533933568142819E-17"/>
                  <c:y val="-2.597402597402601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A5-4B95-84C0-84EA4E2DC3D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9.0533933568142819E-17"/>
                  <c:y val="-1.731601731601732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CA5-4B95-84C0-84EA4E2DC3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СП Гимназия </c:v>
                </c:pt>
                <c:pt idx="1">
                  <c:v>СП Школа № 2</c:v>
                </c:pt>
                <c:pt idx="2">
                  <c:v>СП Школа № 1</c:v>
                </c:pt>
                <c:pt idx="3">
                  <c:v>СП Школа № 121</c:v>
                </c:pt>
                <c:pt idx="4">
                  <c:v>СП Нижнегалинская школа</c:v>
                </c:pt>
                <c:pt idx="5">
                  <c:v>ВСШИ</c:v>
                </c:pt>
                <c:pt idx="6">
                  <c:v>СП Сепычевская  школа</c:v>
                </c:pt>
                <c:pt idx="7">
                  <c:v>СП Вознесенская школа</c:v>
                </c:pt>
                <c:pt idx="8">
                  <c:v>СП Зюкайская школа</c:v>
                </c:pt>
                <c:pt idx="9">
                  <c:v>СП Соколовская школа</c:v>
                </c:pt>
                <c:pt idx="10">
                  <c:v>СП Бородулинская школа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A5-4B95-84C0-84EA4E2DC3D5}"/>
            </c:ext>
          </c:extLst>
        </c:ser>
        <c:gapWidth val="100"/>
        <c:overlap val="100"/>
        <c:axId val="134968064"/>
        <c:axId val="134969600"/>
      </c:barChart>
      <c:catAx>
        <c:axId val="134968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4969600"/>
        <c:crosses val="autoZero"/>
        <c:auto val="1"/>
        <c:lblAlgn val="ctr"/>
        <c:lblOffset val="100"/>
      </c:catAx>
      <c:valAx>
        <c:axId val="134969600"/>
        <c:scaling>
          <c:orientation val="minMax"/>
        </c:scaling>
        <c:axPos val="l"/>
        <c:majorGridlines/>
        <c:numFmt formatCode="General" sourceLinked="1"/>
        <c:tickLblPos val="nextTo"/>
        <c:crossAx val="1349680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9EFFE-2916-4385-A996-16FF7230239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C0C640-7B8C-4F37-A0BF-D7B54B3435D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Georgia" pitchFamily="18" charset="0"/>
            </a:rPr>
            <a:t>Взаимодействие с окружающим миром. Решение нестандартных задач</a:t>
          </a:r>
          <a:endParaRPr lang="ru-RU" b="1" dirty="0">
            <a:solidFill>
              <a:srgbClr val="7030A0"/>
            </a:solidFill>
            <a:latin typeface="Georgia" pitchFamily="18" charset="0"/>
          </a:endParaRPr>
        </a:p>
      </dgm:t>
    </dgm:pt>
    <dgm:pt modelId="{7105C043-9A0B-417D-8C23-85B6356B17A6}" type="parTrans" cxnId="{D989978B-CDD4-450E-9886-9D993BA92B82}">
      <dgm:prSet/>
      <dgm:spPr/>
      <dgm:t>
        <a:bodyPr/>
        <a:lstStyle/>
        <a:p>
          <a:endParaRPr lang="ru-RU"/>
        </a:p>
      </dgm:t>
    </dgm:pt>
    <dgm:pt modelId="{E9AF8311-2387-4311-BB44-0687A2381D1B}" type="sibTrans" cxnId="{D989978B-CDD4-450E-9886-9D993BA92B82}">
      <dgm:prSet/>
      <dgm:spPr/>
      <dgm:t>
        <a:bodyPr/>
        <a:lstStyle/>
        <a:p>
          <a:endParaRPr lang="ru-RU"/>
        </a:p>
      </dgm:t>
    </dgm:pt>
    <dgm:pt modelId="{F3C4AB22-6217-4EA8-A8A8-A3BF2AE2E542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Georgia" pitchFamily="18" charset="0"/>
            </a:rPr>
            <a:t>Перевод текстов в другую форму. Дефицит письменной речи. Применение финансовых знаний на практике.</a:t>
          </a:r>
          <a:endParaRPr lang="ru-RU" b="1" dirty="0">
            <a:solidFill>
              <a:srgbClr val="FF0000"/>
            </a:solidFill>
            <a:latin typeface="Georgia" pitchFamily="18" charset="0"/>
          </a:endParaRPr>
        </a:p>
      </dgm:t>
    </dgm:pt>
    <dgm:pt modelId="{0479174A-F309-4B1C-A9E6-EC538E86735E}" type="parTrans" cxnId="{C6DB220C-1281-4615-96F6-0065012044E0}">
      <dgm:prSet/>
      <dgm:spPr/>
      <dgm:t>
        <a:bodyPr/>
        <a:lstStyle/>
        <a:p>
          <a:endParaRPr lang="ru-RU"/>
        </a:p>
      </dgm:t>
    </dgm:pt>
    <dgm:pt modelId="{A8028884-AA3C-4DA9-A4DE-6563E9446216}" type="sibTrans" cxnId="{C6DB220C-1281-4615-96F6-0065012044E0}">
      <dgm:prSet/>
      <dgm:spPr/>
      <dgm:t>
        <a:bodyPr/>
        <a:lstStyle/>
        <a:p>
          <a:endParaRPr lang="ru-RU"/>
        </a:p>
      </dgm:t>
    </dgm:pt>
    <dgm:pt modelId="{CEEC9F3D-FF76-44CD-9845-F7BFB9F820FD}" type="pres">
      <dgm:prSet presAssocID="{DAB9EFFE-2916-4385-A996-16FF723023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B7EE9-462A-4C04-85F3-12F353F63CA5}" type="pres">
      <dgm:prSet presAssocID="{DAB9EFFE-2916-4385-A996-16FF72302399}" presName="ribbon" presStyleLbl="node1" presStyleIdx="0" presStyleCn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A2BA2DDA-2692-49F3-A63B-AC3B3ED2D071}" type="pres">
      <dgm:prSet presAssocID="{DAB9EFFE-2916-4385-A996-16FF7230239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87122-8A91-48DB-9170-256AA9D786A2}" type="pres">
      <dgm:prSet presAssocID="{DAB9EFFE-2916-4385-A996-16FF7230239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B220C-1281-4615-96F6-0065012044E0}" srcId="{DAB9EFFE-2916-4385-A996-16FF72302399}" destId="{F3C4AB22-6217-4EA8-A8A8-A3BF2AE2E542}" srcOrd="1" destOrd="0" parTransId="{0479174A-F309-4B1C-A9E6-EC538E86735E}" sibTransId="{A8028884-AA3C-4DA9-A4DE-6563E9446216}"/>
    <dgm:cxn modelId="{020A0C0E-10A6-4EE7-9029-680230ABD4A4}" type="presOf" srcId="{DAB9EFFE-2916-4385-A996-16FF72302399}" destId="{CEEC9F3D-FF76-44CD-9845-F7BFB9F820FD}" srcOrd="0" destOrd="0" presId="urn:microsoft.com/office/officeart/2005/8/layout/arrow6"/>
    <dgm:cxn modelId="{D989978B-CDD4-450E-9886-9D993BA92B82}" srcId="{DAB9EFFE-2916-4385-A996-16FF72302399}" destId="{CAC0C640-7B8C-4F37-A0BF-D7B54B3435DC}" srcOrd="0" destOrd="0" parTransId="{7105C043-9A0B-417D-8C23-85B6356B17A6}" sibTransId="{E9AF8311-2387-4311-BB44-0687A2381D1B}"/>
    <dgm:cxn modelId="{588B848C-53E2-40CD-9E09-E7DEC09E131C}" type="presOf" srcId="{F3C4AB22-6217-4EA8-A8A8-A3BF2AE2E542}" destId="{C2E87122-8A91-48DB-9170-256AA9D786A2}" srcOrd="0" destOrd="0" presId="urn:microsoft.com/office/officeart/2005/8/layout/arrow6"/>
    <dgm:cxn modelId="{3FB0CFF7-1248-4C58-8DAA-710CCD0C02D1}" type="presOf" srcId="{CAC0C640-7B8C-4F37-A0BF-D7B54B3435DC}" destId="{A2BA2DDA-2692-49F3-A63B-AC3B3ED2D071}" srcOrd="0" destOrd="0" presId="urn:microsoft.com/office/officeart/2005/8/layout/arrow6"/>
    <dgm:cxn modelId="{27371F30-78AE-4555-BF47-EEA14F900DAC}" type="presParOf" srcId="{CEEC9F3D-FF76-44CD-9845-F7BFB9F820FD}" destId="{3DEB7EE9-462A-4C04-85F3-12F353F63CA5}" srcOrd="0" destOrd="0" presId="urn:microsoft.com/office/officeart/2005/8/layout/arrow6"/>
    <dgm:cxn modelId="{2F9AC118-F7F4-45FC-A6AC-E864B4E1D22C}" type="presParOf" srcId="{CEEC9F3D-FF76-44CD-9845-F7BFB9F820FD}" destId="{A2BA2DDA-2692-49F3-A63B-AC3B3ED2D071}" srcOrd="1" destOrd="0" presId="urn:microsoft.com/office/officeart/2005/8/layout/arrow6"/>
    <dgm:cxn modelId="{7B1845EA-4AE0-4A4F-84DC-1875D0E5BDA3}" type="presParOf" srcId="{CEEC9F3D-FF76-44CD-9845-F7BFB9F820FD}" destId="{C2E87122-8A91-48DB-9170-256AA9D786A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104AF-6BB7-46ED-9735-5DBB4B13470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001ED-774B-41F7-865F-1DC4597998A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rPr>
            <a:t>Низкий уровень сформированности читательской грамотности </a:t>
          </a:r>
          <a:endParaRPr lang="ru-RU" sz="2800" b="1" dirty="0">
            <a:solidFill>
              <a:schemeClr val="bg1"/>
            </a:solidFill>
            <a:latin typeface="Georgia" pitchFamily="18" charset="0"/>
            <a:cs typeface="Times New Roman" pitchFamily="18" charset="0"/>
          </a:endParaRPr>
        </a:p>
      </dgm:t>
    </dgm:pt>
    <dgm:pt modelId="{BA57BC1B-D74E-4737-93FB-804D74B83381}" type="parTrans" cxnId="{78C41340-997C-411C-8360-AC402ABF7179}">
      <dgm:prSet/>
      <dgm:spPr/>
      <dgm:t>
        <a:bodyPr/>
        <a:lstStyle/>
        <a:p>
          <a:endParaRPr lang="ru-RU"/>
        </a:p>
      </dgm:t>
    </dgm:pt>
    <dgm:pt modelId="{87B027AF-E326-4646-98D3-4DFF30FB16FF}" type="sibTrans" cxnId="{78C41340-997C-411C-8360-AC402ABF7179}">
      <dgm:prSet/>
      <dgm:spPr/>
      <dgm:t>
        <a:bodyPr/>
        <a:lstStyle/>
        <a:p>
          <a:endParaRPr lang="ru-RU"/>
        </a:p>
      </dgm:t>
    </dgm:pt>
    <dgm:pt modelId="{EADB2916-C92E-4C24-A7BD-241AF604F98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rPr>
            <a:t>Необходимость работы с разными видами текстов(на </a:t>
          </a:r>
          <a:r>
            <a:rPr lang="ru-RU" sz="2800" b="1" dirty="0" err="1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rPr>
            <a:t>уроках,ВПР</a:t>
          </a:r>
          <a:r>
            <a:rPr lang="ru-RU" sz="2800" b="1" dirty="0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rPr>
            <a:t>, ГИА)</a:t>
          </a:r>
          <a:endParaRPr lang="ru-RU" sz="2800" b="1" dirty="0">
            <a:solidFill>
              <a:srgbClr val="7030A0"/>
            </a:solidFill>
            <a:latin typeface="Georgia" pitchFamily="18" charset="0"/>
            <a:cs typeface="Times New Roman" pitchFamily="18" charset="0"/>
          </a:endParaRPr>
        </a:p>
      </dgm:t>
    </dgm:pt>
    <dgm:pt modelId="{52DB0D20-327B-4A27-83F6-940E2B8388C2}" type="parTrans" cxnId="{3088D5EB-14EE-4350-80EC-7F752782AC5C}">
      <dgm:prSet/>
      <dgm:spPr/>
      <dgm:t>
        <a:bodyPr/>
        <a:lstStyle/>
        <a:p>
          <a:endParaRPr lang="ru-RU"/>
        </a:p>
      </dgm:t>
    </dgm:pt>
    <dgm:pt modelId="{AFE64EB0-4343-499C-B3FE-B74F6E947C4A}" type="sibTrans" cxnId="{3088D5EB-14EE-4350-80EC-7F752782AC5C}">
      <dgm:prSet/>
      <dgm:spPr/>
      <dgm:t>
        <a:bodyPr/>
        <a:lstStyle/>
        <a:p>
          <a:endParaRPr lang="ru-RU"/>
        </a:p>
      </dgm:t>
    </dgm:pt>
    <dgm:pt modelId="{9A993F8E-AFE5-442B-B32D-4DE9E814887E}" type="pres">
      <dgm:prSet presAssocID="{7F8104AF-6BB7-46ED-9735-5DBB4B1347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866BBE-FD6D-4B5D-9F46-125A0E99BE31}" type="pres">
      <dgm:prSet presAssocID="{7F8104AF-6BB7-46ED-9735-5DBB4B13470F}" presName="ribbon" presStyleLbl="node1" presStyleIdx="0" presStyleCnt="1" custScaleY="139962"/>
      <dgm:spPr>
        <a:ln>
          <a:solidFill>
            <a:srgbClr val="FF0066"/>
          </a:solidFill>
        </a:ln>
      </dgm:spPr>
    </dgm:pt>
    <dgm:pt modelId="{7F3C21A5-40FD-439A-B468-35D479EDE79D}" type="pres">
      <dgm:prSet presAssocID="{7F8104AF-6BB7-46ED-9735-5DBB4B13470F}" presName="leftArrowText" presStyleLbl="node1" presStyleIdx="0" presStyleCnt="1" custScaleX="125135" custScaleY="164429" custLinFactNeighborX="-584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A971E-EBE9-4E38-A549-0926D61FF3CA}" type="pres">
      <dgm:prSet presAssocID="{7F8104AF-6BB7-46ED-9735-5DBB4B13470F}" presName="rightArrowText" presStyleLbl="node1" presStyleIdx="0" presStyleCnt="1" custScaleX="119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8D5EB-14EE-4350-80EC-7F752782AC5C}" srcId="{7F8104AF-6BB7-46ED-9735-5DBB4B13470F}" destId="{EADB2916-C92E-4C24-A7BD-241AF604F98A}" srcOrd="1" destOrd="0" parTransId="{52DB0D20-327B-4A27-83F6-940E2B8388C2}" sibTransId="{AFE64EB0-4343-499C-B3FE-B74F6E947C4A}"/>
    <dgm:cxn modelId="{31E178CD-05B7-43F8-9794-E96A813E2492}" type="presOf" srcId="{75C001ED-774B-41F7-865F-1DC4597998A7}" destId="{7F3C21A5-40FD-439A-B468-35D479EDE79D}" srcOrd="0" destOrd="0" presId="urn:microsoft.com/office/officeart/2005/8/layout/arrow6"/>
    <dgm:cxn modelId="{78C41340-997C-411C-8360-AC402ABF7179}" srcId="{7F8104AF-6BB7-46ED-9735-5DBB4B13470F}" destId="{75C001ED-774B-41F7-865F-1DC4597998A7}" srcOrd="0" destOrd="0" parTransId="{BA57BC1B-D74E-4737-93FB-804D74B83381}" sibTransId="{87B027AF-E326-4646-98D3-4DFF30FB16FF}"/>
    <dgm:cxn modelId="{6552478C-0759-49AB-9C07-2F9A6BA40EF1}" type="presOf" srcId="{EADB2916-C92E-4C24-A7BD-241AF604F98A}" destId="{254A971E-EBE9-4E38-A549-0926D61FF3CA}" srcOrd="0" destOrd="0" presId="urn:microsoft.com/office/officeart/2005/8/layout/arrow6"/>
    <dgm:cxn modelId="{073CAA80-3269-4C9A-835F-81FCF13DC624}" type="presOf" srcId="{7F8104AF-6BB7-46ED-9735-5DBB4B13470F}" destId="{9A993F8E-AFE5-442B-B32D-4DE9E814887E}" srcOrd="0" destOrd="0" presId="urn:microsoft.com/office/officeart/2005/8/layout/arrow6"/>
    <dgm:cxn modelId="{D0DC4BB2-2C6F-4EAC-A44E-C9F44DFD9B1B}" type="presParOf" srcId="{9A993F8E-AFE5-442B-B32D-4DE9E814887E}" destId="{D3866BBE-FD6D-4B5D-9F46-125A0E99BE31}" srcOrd="0" destOrd="0" presId="urn:microsoft.com/office/officeart/2005/8/layout/arrow6"/>
    <dgm:cxn modelId="{988E6968-EDBF-4D4D-81A6-06EDBDC725BD}" type="presParOf" srcId="{9A993F8E-AFE5-442B-B32D-4DE9E814887E}" destId="{7F3C21A5-40FD-439A-B468-35D479EDE79D}" srcOrd="1" destOrd="0" presId="urn:microsoft.com/office/officeart/2005/8/layout/arrow6"/>
    <dgm:cxn modelId="{A48972BE-4B27-48B5-AF55-D5CA77529D01}" type="presParOf" srcId="{9A993F8E-AFE5-442B-B32D-4DE9E814887E}" destId="{254A971E-EBE9-4E38-A549-0926D61FF3C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D0E53-FD82-4BCE-9164-0E62E24A115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66F656-86C8-4F04-81B5-33A08D1EDC05}">
      <dgm:prSet custT="1"/>
      <dgm:spPr>
        <a:solidFill>
          <a:srgbClr val="FF99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Georgia" pitchFamily="18" charset="0"/>
            </a:rPr>
            <a:t>Разумное финансовое поведения, умения принимать решения в финансовой сфере, обеспечение личной  финансовой  безопасности  и благосостояния</a:t>
          </a:r>
          <a:endParaRPr lang="ru-RU" sz="1600" b="1" dirty="0">
            <a:solidFill>
              <a:schemeClr val="tx1"/>
            </a:solidFill>
            <a:latin typeface="Georgia" pitchFamily="18" charset="0"/>
          </a:endParaRPr>
        </a:p>
      </dgm:t>
    </dgm:pt>
    <dgm:pt modelId="{2B643B6C-6313-43AB-9AF0-AD290E8418E4}" type="parTrans" cxnId="{FB71F559-1498-4004-A605-7D945BB8E21F}">
      <dgm:prSet/>
      <dgm:spPr/>
      <dgm:t>
        <a:bodyPr/>
        <a:lstStyle/>
        <a:p>
          <a:endParaRPr lang="ru-RU"/>
        </a:p>
      </dgm:t>
    </dgm:pt>
    <dgm:pt modelId="{805B5FE2-0D25-4D70-BD13-5FBB5B87106C}" type="sibTrans" cxnId="{FB71F559-1498-4004-A605-7D945BB8E21F}">
      <dgm:prSet/>
      <dgm:spPr/>
      <dgm:t>
        <a:bodyPr/>
        <a:lstStyle/>
        <a:p>
          <a:endParaRPr lang="ru-RU"/>
        </a:p>
      </dgm:t>
    </dgm:pt>
    <dgm:pt modelId="{BEB5E348-7A75-41B7-9BD5-1560FFC80BB4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rPr>
            <a:t>25 место из 30 стран, не все  граждане страны обладают знаниями и установками, способствующими  их стабильному финансовому положению</a:t>
          </a:r>
          <a:endParaRPr lang="ru-RU" b="1" dirty="0">
            <a:solidFill>
              <a:schemeClr val="tx1"/>
            </a:solidFill>
            <a:latin typeface="Georgia" pitchFamily="18" charset="0"/>
            <a:cs typeface="Times New Roman" pitchFamily="18" charset="0"/>
          </a:endParaRPr>
        </a:p>
      </dgm:t>
    </dgm:pt>
    <dgm:pt modelId="{E6EA35AF-A2A3-4079-8F7E-A21FB3FE9188}" type="parTrans" cxnId="{2D8038C9-AF9D-4534-87FB-1F2C49EAC0E8}">
      <dgm:prSet/>
      <dgm:spPr/>
      <dgm:t>
        <a:bodyPr/>
        <a:lstStyle/>
        <a:p>
          <a:endParaRPr lang="ru-RU"/>
        </a:p>
      </dgm:t>
    </dgm:pt>
    <dgm:pt modelId="{1098C4CD-AE20-4F3A-8544-B0C017BA8378}" type="sibTrans" cxnId="{2D8038C9-AF9D-4534-87FB-1F2C49EAC0E8}">
      <dgm:prSet/>
      <dgm:spPr/>
      <dgm:t>
        <a:bodyPr/>
        <a:lstStyle/>
        <a:p>
          <a:endParaRPr lang="ru-RU"/>
        </a:p>
      </dgm:t>
    </dgm:pt>
    <dgm:pt modelId="{91136B2C-C3CD-4ABE-AE47-F3BA4BBEB9C1}" type="pres">
      <dgm:prSet presAssocID="{7ECD0E53-FD82-4BCE-9164-0E62E24A11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8E651-A6B0-4846-BF48-D91FC611E085}" type="pres">
      <dgm:prSet presAssocID="{D366F656-86C8-4F04-81B5-33A08D1EDC05}" presName="arrow" presStyleLbl="node1" presStyleIdx="0" presStyleCnt="2" custScaleX="136199" custScaleY="1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1E67E-E1F8-4B37-8FD6-7B48B958EB17}" type="pres">
      <dgm:prSet presAssocID="{BEB5E348-7A75-41B7-9BD5-1560FFC80BB4}" presName="arrow" presStyleLbl="node1" presStyleIdx="1" presStyleCnt="2" custScaleX="13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87450-640B-4AFC-8953-8FA78009314F}" type="presOf" srcId="{7ECD0E53-FD82-4BCE-9164-0E62E24A1150}" destId="{91136B2C-C3CD-4ABE-AE47-F3BA4BBEB9C1}" srcOrd="0" destOrd="0" presId="urn:microsoft.com/office/officeart/2005/8/layout/arrow5"/>
    <dgm:cxn modelId="{B8F76591-140C-4149-AFCA-83BD8FCC4FC7}" type="presOf" srcId="{BEB5E348-7A75-41B7-9BD5-1560FFC80BB4}" destId="{1A11E67E-E1F8-4B37-8FD6-7B48B958EB17}" srcOrd="0" destOrd="0" presId="urn:microsoft.com/office/officeart/2005/8/layout/arrow5"/>
    <dgm:cxn modelId="{12CB019C-C511-4A55-96AB-7B05D0B299A9}" type="presOf" srcId="{D366F656-86C8-4F04-81B5-33A08D1EDC05}" destId="{B968E651-A6B0-4846-BF48-D91FC611E085}" srcOrd="0" destOrd="0" presId="urn:microsoft.com/office/officeart/2005/8/layout/arrow5"/>
    <dgm:cxn modelId="{2D8038C9-AF9D-4534-87FB-1F2C49EAC0E8}" srcId="{7ECD0E53-FD82-4BCE-9164-0E62E24A1150}" destId="{BEB5E348-7A75-41B7-9BD5-1560FFC80BB4}" srcOrd="1" destOrd="0" parTransId="{E6EA35AF-A2A3-4079-8F7E-A21FB3FE9188}" sibTransId="{1098C4CD-AE20-4F3A-8544-B0C017BA8378}"/>
    <dgm:cxn modelId="{FB71F559-1498-4004-A605-7D945BB8E21F}" srcId="{7ECD0E53-FD82-4BCE-9164-0E62E24A1150}" destId="{D366F656-86C8-4F04-81B5-33A08D1EDC05}" srcOrd="0" destOrd="0" parTransId="{2B643B6C-6313-43AB-9AF0-AD290E8418E4}" sibTransId="{805B5FE2-0D25-4D70-BD13-5FBB5B87106C}"/>
    <dgm:cxn modelId="{E288C408-9024-4D72-BB99-30BE8A333294}" type="presParOf" srcId="{91136B2C-C3CD-4ABE-AE47-F3BA4BBEB9C1}" destId="{B968E651-A6B0-4846-BF48-D91FC611E085}" srcOrd="0" destOrd="0" presId="urn:microsoft.com/office/officeart/2005/8/layout/arrow5"/>
    <dgm:cxn modelId="{F0855794-61D7-4CB0-9ED4-FF12B75D9500}" type="presParOf" srcId="{91136B2C-C3CD-4ABE-AE47-F3BA4BBEB9C1}" destId="{1A11E67E-E1F8-4B37-8FD6-7B48B958EB1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902DE3-0479-4B15-9C9B-9FB6C6DE79C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53F89-5D90-4FCA-ADC8-8BE774E11716}">
      <dgm:prSet phldrT="[Текст]"/>
      <dgm:spPr>
        <a:solidFill>
          <a:schemeClr val="accent4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Georgia" pitchFamily="18" charset="0"/>
            </a:rPr>
            <a:t>Составляют основу стандарта</a:t>
          </a:r>
          <a:endParaRPr lang="ru-RU" b="1" dirty="0">
            <a:solidFill>
              <a:srgbClr val="7030A0"/>
            </a:solidFill>
            <a:latin typeface="Georgia" pitchFamily="18" charset="0"/>
          </a:endParaRPr>
        </a:p>
      </dgm:t>
    </dgm:pt>
    <dgm:pt modelId="{7D881280-2CD4-4D10-89D2-F65BB10F17DB}" type="parTrans" cxnId="{00AE0F43-426D-4D28-B307-14BE86498B28}">
      <dgm:prSet/>
      <dgm:spPr/>
      <dgm:t>
        <a:bodyPr/>
        <a:lstStyle/>
        <a:p>
          <a:endParaRPr lang="ru-RU"/>
        </a:p>
      </dgm:t>
    </dgm:pt>
    <dgm:pt modelId="{C4184E7A-A8B0-4BBA-913A-51D004FBD452}" type="sibTrans" cxnId="{00AE0F43-426D-4D28-B307-14BE86498B28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D3BD834-FF73-4CA7-AEDA-38011B9EDB7E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Georgia" pitchFamily="18" charset="0"/>
            </a:rPr>
            <a:t>На основе  осуществляется контроль уровня сформированности предметных УУД</a:t>
          </a:r>
          <a:endParaRPr lang="ru-RU" sz="1400" b="1" dirty="0">
            <a:solidFill>
              <a:srgbClr val="7030A0"/>
            </a:solidFill>
            <a:latin typeface="Georgia" pitchFamily="18" charset="0"/>
          </a:endParaRPr>
        </a:p>
      </dgm:t>
    </dgm:pt>
    <dgm:pt modelId="{C2F29E9C-5F97-4703-8011-B9DB0615EFA0}" type="parTrans" cxnId="{16FBB113-CB1D-47BA-863B-B3F1A99DDCBB}">
      <dgm:prSet/>
      <dgm:spPr/>
      <dgm:t>
        <a:bodyPr/>
        <a:lstStyle/>
        <a:p>
          <a:endParaRPr lang="ru-RU"/>
        </a:p>
      </dgm:t>
    </dgm:pt>
    <dgm:pt modelId="{27E3DC3F-5147-4046-B700-45FC2E858E43}" type="sibTrans" cxnId="{16FBB113-CB1D-47BA-863B-B3F1A99DDCB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0645908-58E7-440A-8509-7171663693A2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Georgia" pitchFamily="18" charset="0"/>
            </a:rPr>
            <a:t>Позволяют обучающемуся продолжить обучение на следующем уровне, в следующем классе</a:t>
          </a:r>
          <a:endParaRPr lang="ru-RU" sz="1400" b="1" dirty="0">
            <a:solidFill>
              <a:srgbClr val="7030A0"/>
            </a:solidFill>
            <a:latin typeface="Georgia" pitchFamily="18" charset="0"/>
          </a:endParaRPr>
        </a:p>
      </dgm:t>
    </dgm:pt>
    <dgm:pt modelId="{0488AA2C-18F9-498D-9301-A76FE0FD2E07}" type="parTrans" cxnId="{75173E04-FFBC-4B1C-9F79-265942665D56}">
      <dgm:prSet/>
      <dgm:spPr/>
      <dgm:t>
        <a:bodyPr/>
        <a:lstStyle/>
        <a:p>
          <a:endParaRPr lang="ru-RU"/>
        </a:p>
      </dgm:t>
    </dgm:pt>
    <dgm:pt modelId="{B6690500-43C1-4546-BA81-A4D8DE442B5F}" type="sibTrans" cxnId="{75173E04-FFBC-4B1C-9F79-265942665D5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B33E244-CFF0-481B-BAF5-AD989CF7CCD7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Georgia" pitchFamily="18" charset="0"/>
            </a:rPr>
            <a:t>Составляют основу каждой контрольной работы</a:t>
          </a:r>
          <a:endParaRPr lang="ru-RU" sz="1400" b="1" dirty="0">
            <a:solidFill>
              <a:srgbClr val="7030A0"/>
            </a:solidFill>
            <a:latin typeface="Georgia" pitchFamily="18" charset="0"/>
          </a:endParaRPr>
        </a:p>
      </dgm:t>
    </dgm:pt>
    <dgm:pt modelId="{2FA60AE5-0939-4C9B-BB29-77D477A4BCC8}" type="parTrans" cxnId="{FE594CCD-B3B8-481C-94C0-7EBA155CFF34}">
      <dgm:prSet/>
      <dgm:spPr/>
      <dgm:t>
        <a:bodyPr/>
        <a:lstStyle/>
        <a:p>
          <a:endParaRPr lang="ru-RU"/>
        </a:p>
      </dgm:t>
    </dgm:pt>
    <dgm:pt modelId="{787F9C3D-7135-4F5D-BB7C-9C2596B32FE4}" type="sibTrans" cxnId="{FE594CCD-B3B8-481C-94C0-7EBA155CFF3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36C0F509-45AB-4C0F-989C-86F0E737C2B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Georgia" pitchFamily="18" charset="0"/>
            </a:rPr>
            <a:t>Размещены в кодификаторе по предмету</a:t>
          </a:r>
          <a:endParaRPr lang="ru-RU" sz="1600" b="1" dirty="0">
            <a:solidFill>
              <a:srgbClr val="7030A0"/>
            </a:solidFill>
            <a:latin typeface="Georgia" pitchFamily="18" charset="0"/>
          </a:endParaRPr>
        </a:p>
      </dgm:t>
    </dgm:pt>
    <dgm:pt modelId="{284EA7B7-36E8-47C3-8F66-43EDDA4BDBA3}" type="parTrans" cxnId="{0364E72F-337E-44B2-9180-D0A11BB2271F}">
      <dgm:prSet/>
      <dgm:spPr/>
      <dgm:t>
        <a:bodyPr/>
        <a:lstStyle/>
        <a:p>
          <a:endParaRPr lang="ru-RU"/>
        </a:p>
      </dgm:t>
    </dgm:pt>
    <dgm:pt modelId="{793120BF-B60F-427A-98D7-1BB50AD433A4}" type="sibTrans" cxnId="{0364E72F-337E-44B2-9180-D0A11BB2271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E71DA95-FD06-41FA-AE4F-D3F22ECD4D65}" type="pres">
      <dgm:prSet presAssocID="{24902DE3-0479-4B15-9C9B-9FB6C6DE79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BC9B8-1968-48C0-9CDB-3E3D529C0F40}" type="pres">
      <dgm:prSet presAssocID="{8E453F89-5D90-4FCA-ADC8-8BE774E11716}" presName="node" presStyleLbl="node1" presStyleIdx="0" presStyleCnt="5" custScaleX="160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DE610-9C34-4CC8-9ADF-00C2E1A6148B}" type="pres">
      <dgm:prSet presAssocID="{C4184E7A-A8B0-4BBA-913A-51D004FBD452}" presName="sibTrans" presStyleLbl="sibTrans2D1" presStyleIdx="0" presStyleCnt="5" custScaleX="120444" custScaleY="128690"/>
      <dgm:spPr/>
      <dgm:t>
        <a:bodyPr/>
        <a:lstStyle/>
        <a:p>
          <a:endParaRPr lang="ru-RU"/>
        </a:p>
      </dgm:t>
    </dgm:pt>
    <dgm:pt modelId="{3C4358E5-6DD9-4F5C-98EB-94A0843E812B}" type="pres">
      <dgm:prSet presAssocID="{C4184E7A-A8B0-4BBA-913A-51D004FBD45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78EBDE-2610-4FAB-B0BF-69F41A9B86B9}" type="pres">
      <dgm:prSet presAssocID="{1D3BD834-FF73-4CA7-AEDA-38011B9EDB7E}" presName="node" presStyleLbl="node1" presStyleIdx="1" presStyleCnt="5" custScaleX="179612" custRadScaleRad="200276" custRadScaleInc="-1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5A21D-434C-4269-B554-CD53ABAEC36E}" type="pres">
      <dgm:prSet presAssocID="{27E3DC3F-5147-4046-B700-45FC2E858E43}" presName="sibTrans" presStyleLbl="sibTrans2D1" presStyleIdx="1" presStyleCnt="5" custScaleX="120078" custScaleY="149701" custLinFactNeighborX="47068" custLinFactNeighborY="11200"/>
      <dgm:spPr/>
      <dgm:t>
        <a:bodyPr/>
        <a:lstStyle/>
        <a:p>
          <a:endParaRPr lang="ru-RU"/>
        </a:p>
      </dgm:t>
    </dgm:pt>
    <dgm:pt modelId="{C0F0BD96-40D5-4478-A21E-D827EAFEB7F7}" type="pres">
      <dgm:prSet presAssocID="{27E3DC3F-5147-4046-B700-45FC2E858E4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4E24338-5FF6-404F-82D6-53D793B175CB}" type="pres">
      <dgm:prSet presAssocID="{20645908-58E7-440A-8509-7171663693A2}" presName="node" presStyleLbl="node1" presStyleIdx="2" presStyleCnt="5" custScaleX="244553" custRadScaleRad="133502" custRadScaleInc="-72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5AC1D-712A-47D1-A511-E41D3BEFD731}" type="pres">
      <dgm:prSet presAssocID="{B6690500-43C1-4546-BA81-A4D8DE442B5F}" presName="sibTrans" presStyleLbl="sibTrans2D1" presStyleIdx="2" presStyleCnt="5" custScaleX="114986" custScaleY="122849"/>
      <dgm:spPr/>
      <dgm:t>
        <a:bodyPr/>
        <a:lstStyle/>
        <a:p>
          <a:endParaRPr lang="ru-RU"/>
        </a:p>
      </dgm:t>
    </dgm:pt>
    <dgm:pt modelId="{A59CD460-C89F-4191-A696-9FD1E0506E3D}" type="pres">
      <dgm:prSet presAssocID="{B6690500-43C1-4546-BA81-A4D8DE442B5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202E1D4-4860-4BFB-B097-27E0CD88EC7C}" type="pres">
      <dgm:prSet presAssocID="{6B33E244-CFF0-481B-BAF5-AD989CF7CCD7}" presName="node" presStyleLbl="node1" presStyleIdx="3" presStyleCnt="5" custScaleX="207055" custRadScaleRad="142268" custRadScaleInc="66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755DD-B3C7-440E-987C-52BCA5FC97D8}" type="pres">
      <dgm:prSet presAssocID="{787F9C3D-7135-4F5D-BB7C-9C2596B32FE4}" presName="sibTrans" presStyleLbl="sibTrans2D1" presStyleIdx="3" presStyleCnt="5" custScaleX="118645" custScaleY="125470" custLinFactNeighborX="-4331" custLinFactNeighborY="-24509"/>
      <dgm:spPr/>
      <dgm:t>
        <a:bodyPr/>
        <a:lstStyle/>
        <a:p>
          <a:endParaRPr lang="ru-RU"/>
        </a:p>
      </dgm:t>
    </dgm:pt>
    <dgm:pt modelId="{8AF70F72-6935-436E-B8D3-A4EE4CBFB979}" type="pres">
      <dgm:prSet presAssocID="{787F9C3D-7135-4F5D-BB7C-9C2596B32FE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FAFFC90-C9FB-431E-96ED-220D6320662B}" type="pres">
      <dgm:prSet presAssocID="{36C0F509-45AB-4C0F-989C-86F0E737C2B8}" presName="node" presStyleLbl="node1" presStyleIdx="4" presStyleCnt="5" custScaleX="186133" custScaleY="89051" custRadScaleRad="193301" custRadScaleInc="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97FA4-A0D6-4DD1-9970-98FE3C357437}" type="pres">
      <dgm:prSet presAssocID="{793120BF-B60F-427A-98D7-1BB50AD433A4}" presName="sibTrans" presStyleLbl="sibTrans2D1" presStyleIdx="4" presStyleCnt="5" custScaleX="139839" custScaleY="122693" custLinFactNeighborX="-7006" custLinFactNeighborY="-44707"/>
      <dgm:spPr/>
      <dgm:t>
        <a:bodyPr/>
        <a:lstStyle/>
        <a:p>
          <a:endParaRPr lang="ru-RU"/>
        </a:p>
      </dgm:t>
    </dgm:pt>
    <dgm:pt modelId="{4C3200F4-BB90-4323-8858-94F390F9EE12}" type="pres">
      <dgm:prSet presAssocID="{793120BF-B60F-427A-98D7-1BB50AD433A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2676827-ED67-41DC-AED9-4EA9147F3953}" type="presOf" srcId="{36C0F509-45AB-4C0F-989C-86F0E737C2B8}" destId="{AFAFFC90-C9FB-431E-96ED-220D6320662B}" srcOrd="0" destOrd="0" presId="urn:microsoft.com/office/officeart/2005/8/layout/cycle2"/>
    <dgm:cxn modelId="{A0911DA0-18AD-49A2-9EFB-5B6E821D4113}" type="presOf" srcId="{B6690500-43C1-4546-BA81-A4D8DE442B5F}" destId="{A59CD460-C89F-4191-A696-9FD1E0506E3D}" srcOrd="1" destOrd="0" presId="urn:microsoft.com/office/officeart/2005/8/layout/cycle2"/>
    <dgm:cxn modelId="{111D8B74-E97D-4AEC-ADBF-91BC40D9C0B9}" type="presOf" srcId="{27E3DC3F-5147-4046-B700-45FC2E858E43}" destId="{CAD5A21D-434C-4269-B554-CD53ABAEC36E}" srcOrd="0" destOrd="0" presId="urn:microsoft.com/office/officeart/2005/8/layout/cycle2"/>
    <dgm:cxn modelId="{F0EBF0EC-D695-49C0-911A-E2D0440F260A}" type="presOf" srcId="{24902DE3-0479-4B15-9C9B-9FB6C6DE79CE}" destId="{BE71DA95-FD06-41FA-AE4F-D3F22ECD4D65}" srcOrd="0" destOrd="0" presId="urn:microsoft.com/office/officeart/2005/8/layout/cycle2"/>
    <dgm:cxn modelId="{B30163EA-3A80-4B2F-ABFE-D9F6C98287DF}" type="presOf" srcId="{6B33E244-CFF0-481B-BAF5-AD989CF7CCD7}" destId="{B202E1D4-4860-4BFB-B097-27E0CD88EC7C}" srcOrd="0" destOrd="0" presId="urn:microsoft.com/office/officeart/2005/8/layout/cycle2"/>
    <dgm:cxn modelId="{87F22815-6F95-41E4-B990-950609BBF9E6}" type="presOf" srcId="{787F9C3D-7135-4F5D-BB7C-9C2596B32FE4}" destId="{1F0755DD-B3C7-440E-987C-52BCA5FC97D8}" srcOrd="0" destOrd="0" presId="urn:microsoft.com/office/officeart/2005/8/layout/cycle2"/>
    <dgm:cxn modelId="{E27730F9-ACDA-4070-A962-98980C8482D6}" type="presOf" srcId="{793120BF-B60F-427A-98D7-1BB50AD433A4}" destId="{4C3200F4-BB90-4323-8858-94F390F9EE12}" srcOrd="1" destOrd="0" presId="urn:microsoft.com/office/officeart/2005/8/layout/cycle2"/>
    <dgm:cxn modelId="{7AB9A2F3-1DED-4A5F-8BA0-BBAB1A69E926}" type="presOf" srcId="{B6690500-43C1-4546-BA81-A4D8DE442B5F}" destId="{6CA5AC1D-712A-47D1-A511-E41D3BEFD731}" srcOrd="0" destOrd="0" presId="urn:microsoft.com/office/officeart/2005/8/layout/cycle2"/>
    <dgm:cxn modelId="{46702669-61DD-4A2F-AE8B-02EBE58B910B}" type="presOf" srcId="{787F9C3D-7135-4F5D-BB7C-9C2596B32FE4}" destId="{8AF70F72-6935-436E-B8D3-A4EE4CBFB979}" srcOrd="1" destOrd="0" presId="urn:microsoft.com/office/officeart/2005/8/layout/cycle2"/>
    <dgm:cxn modelId="{C527DFA3-6E21-46E9-B826-32830955059F}" type="presOf" srcId="{8E453F89-5D90-4FCA-ADC8-8BE774E11716}" destId="{B21BC9B8-1968-48C0-9CDB-3E3D529C0F40}" srcOrd="0" destOrd="0" presId="urn:microsoft.com/office/officeart/2005/8/layout/cycle2"/>
    <dgm:cxn modelId="{16FBB113-CB1D-47BA-863B-B3F1A99DDCBB}" srcId="{24902DE3-0479-4B15-9C9B-9FB6C6DE79CE}" destId="{1D3BD834-FF73-4CA7-AEDA-38011B9EDB7E}" srcOrd="1" destOrd="0" parTransId="{C2F29E9C-5F97-4703-8011-B9DB0615EFA0}" sibTransId="{27E3DC3F-5147-4046-B700-45FC2E858E43}"/>
    <dgm:cxn modelId="{00651C0B-8C1B-4010-B3DA-A4BF7C686882}" type="presOf" srcId="{C4184E7A-A8B0-4BBA-913A-51D004FBD452}" destId="{E23DE610-9C34-4CC8-9ADF-00C2E1A6148B}" srcOrd="0" destOrd="0" presId="urn:microsoft.com/office/officeart/2005/8/layout/cycle2"/>
    <dgm:cxn modelId="{F686836E-A556-4AE3-83F8-6977948AA144}" type="presOf" srcId="{1D3BD834-FF73-4CA7-AEDA-38011B9EDB7E}" destId="{2378EBDE-2610-4FAB-B0BF-69F41A9B86B9}" srcOrd="0" destOrd="0" presId="urn:microsoft.com/office/officeart/2005/8/layout/cycle2"/>
    <dgm:cxn modelId="{0A69BFC8-7E4A-4810-AFC8-10911339F781}" type="presOf" srcId="{20645908-58E7-440A-8509-7171663693A2}" destId="{A4E24338-5FF6-404F-82D6-53D793B175CB}" srcOrd="0" destOrd="0" presId="urn:microsoft.com/office/officeart/2005/8/layout/cycle2"/>
    <dgm:cxn modelId="{9A22281E-C970-45AE-930D-81787E845EDA}" type="presOf" srcId="{C4184E7A-A8B0-4BBA-913A-51D004FBD452}" destId="{3C4358E5-6DD9-4F5C-98EB-94A0843E812B}" srcOrd="1" destOrd="0" presId="urn:microsoft.com/office/officeart/2005/8/layout/cycle2"/>
    <dgm:cxn modelId="{F53798EA-BDDA-4949-83DF-85842D14713A}" type="presOf" srcId="{793120BF-B60F-427A-98D7-1BB50AD433A4}" destId="{5E397FA4-A0D6-4DD1-9970-98FE3C357437}" srcOrd="0" destOrd="0" presId="urn:microsoft.com/office/officeart/2005/8/layout/cycle2"/>
    <dgm:cxn modelId="{0364E72F-337E-44B2-9180-D0A11BB2271F}" srcId="{24902DE3-0479-4B15-9C9B-9FB6C6DE79CE}" destId="{36C0F509-45AB-4C0F-989C-86F0E737C2B8}" srcOrd="4" destOrd="0" parTransId="{284EA7B7-36E8-47C3-8F66-43EDDA4BDBA3}" sibTransId="{793120BF-B60F-427A-98D7-1BB50AD433A4}"/>
    <dgm:cxn modelId="{00AE0F43-426D-4D28-B307-14BE86498B28}" srcId="{24902DE3-0479-4B15-9C9B-9FB6C6DE79CE}" destId="{8E453F89-5D90-4FCA-ADC8-8BE774E11716}" srcOrd="0" destOrd="0" parTransId="{7D881280-2CD4-4D10-89D2-F65BB10F17DB}" sibTransId="{C4184E7A-A8B0-4BBA-913A-51D004FBD452}"/>
    <dgm:cxn modelId="{FE594CCD-B3B8-481C-94C0-7EBA155CFF34}" srcId="{24902DE3-0479-4B15-9C9B-9FB6C6DE79CE}" destId="{6B33E244-CFF0-481B-BAF5-AD989CF7CCD7}" srcOrd="3" destOrd="0" parTransId="{2FA60AE5-0939-4C9B-BB29-77D477A4BCC8}" sibTransId="{787F9C3D-7135-4F5D-BB7C-9C2596B32FE4}"/>
    <dgm:cxn modelId="{5E759E30-518A-4388-ADE0-535B44B0EC22}" type="presOf" srcId="{27E3DC3F-5147-4046-B700-45FC2E858E43}" destId="{C0F0BD96-40D5-4478-A21E-D827EAFEB7F7}" srcOrd="1" destOrd="0" presId="urn:microsoft.com/office/officeart/2005/8/layout/cycle2"/>
    <dgm:cxn modelId="{75173E04-FFBC-4B1C-9F79-265942665D56}" srcId="{24902DE3-0479-4B15-9C9B-9FB6C6DE79CE}" destId="{20645908-58E7-440A-8509-7171663693A2}" srcOrd="2" destOrd="0" parTransId="{0488AA2C-18F9-498D-9301-A76FE0FD2E07}" sibTransId="{B6690500-43C1-4546-BA81-A4D8DE442B5F}"/>
    <dgm:cxn modelId="{134C2525-F893-452B-9494-8C7373B4D7D3}" type="presParOf" srcId="{BE71DA95-FD06-41FA-AE4F-D3F22ECD4D65}" destId="{B21BC9B8-1968-48C0-9CDB-3E3D529C0F40}" srcOrd="0" destOrd="0" presId="urn:microsoft.com/office/officeart/2005/8/layout/cycle2"/>
    <dgm:cxn modelId="{08D3EADD-A294-4F72-973A-8E7B25D1D015}" type="presParOf" srcId="{BE71DA95-FD06-41FA-AE4F-D3F22ECD4D65}" destId="{E23DE610-9C34-4CC8-9ADF-00C2E1A6148B}" srcOrd="1" destOrd="0" presId="urn:microsoft.com/office/officeart/2005/8/layout/cycle2"/>
    <dgm:cxn modelId="{A246BDA7-EAA1-43B1-BE17-CBB44727E399}" type="presParOf" srcId="{E23DE610-9C34-4CC8-9ADF-00C2E1A6148B}" destId="{3C4358E5-6DD9-4F5C-98EB-94A0843E812B}" srcOrd="0" destOrd="0" presId="urn:microsoft.com/office/officeart/2005/8/layout/cycle2"/>
    <dgm:cxn modelId="{3C7576B6-51A4-4853-B1D3-0A10AEC50A1F}" type="presParOf" srcId="{BE71DA95-FD06-41FA-AE4F-D3F22ECD4D65}" destId="{2378EBDE-2610-4FAB-B0BF-69F41A9B86B9}" srcOrd="2" destOrd="0" presId="urn:microsoft.com/office/officeart/2005/8/layout/cycle2"/>
    <dgm:cxn modelId="{BB604DC7-9BB4-49EA-8751-7E5C11B15439}" type="presParOf" srcId="{BE71DA95-FD06-41FA-AE4F-D3F22ECD4D65}" destId="{CAD5A21D-434C-4269-B554-CD53ABAEC36E}" srcOrd="3" destOrd="0" presId="urn:microsoft.com/office/officeart/2005/8/layout/cycle2"/>
    <dgm:cxn modelId="{402A7DCF-9AB5-4FAE-84B8-99B065C5B494}" type="presParOf" srcId="{CAD5A21D-434C-4269-B554-CD53ABAEC36E}" destId="{C0F0BD96-40D5-4478-A21E-D827EAFEB7F7}" srcOrd="0" destOrd="0" presId="urn:microsoft.com/office/officeart/2005/8/layout/cycle2"/>
    <dgm:cxn modelId="{7C0D1758-5A3C-40A9-8C2B-C188D0288098}" type="presParOf" srcId="{BE71DA95-FD06-41FA-AE4F-D3F22ECD4D65}" destId="{A4E24338-5FF6-404F-82D6-53D793B175CB}" srcOrd="4" destOrd="0" presId="urn:microsoft.com/office/officeart/2005/8/layout/cycle2"/>
    <dgm:cxn modelId="{DE3B23F9-BDD2-4877-9812-4F0A4C199108}" type="presParOf" srcId="{BE71DA95-FD06-41FA-AE4F-D3F22ECD4D65}" destId="{6CA5AC1D-712A-47D1-A511-E41D3BEFD731}" srcOrd="5" destOrd="0" presId="urn:microsoft.com/office/officeart/2005/8/layout/cycle2"/>
    <dgm:cxn modelId="{D94919FD-24B7-40AF-81D2-5F655B71E47F}" type="presParOf" srcId="{6CA5AC1D-712A-47D1-A511-E41D3BEFD731}" destId="{A59CD460-C89F-4191-A696-9FD1E0506E3D}" srcOrd="0" destOrd="0" presId="urn:microsoft.com/office/officeart/2005/8/layout/cycle2"/>
    <dgm:cxn modelId="{9596E1C9-792B-45E3-A9D1-F9120CE462DA}" type="presParOf" srcId="{BE71DA95-FD06-41FA-AE4F-D3F22ECD4D65}" destId="{B202E1D4-4860-4BFB-B097-27E0CD88EC7C}" srcOrd="6" destOrd="0" presId="urn:microsoft.com/office/officeart/2005/8/layout/cycle2"/>
    <dgm:cxn modelId="{8EBF560C-7C16-45A7-A8CD-8B2A1BABD482}" type="presParOf" srcId="{BE71DA95-FD06-41FA-AE4F-D3F22ECD4D65}" destId="{1F0755DD-B3C7-440E-987C-52BCA5FC97D8}" srcOrd="7" destOrd="0" presId="urn:microsoft.com/office/officeart/2005/8/layout/cycle2"/>
    <dgm:cxn modelId="{8483675F-ECD2-468D-B75A-133D4B12901D}" type="presParOf" srcId="{1F0755DD-B3C7-440E-987C-52BCA5FC97D8}" destId="{8AF70F72-6935-436E-B8D3-A4EE4CBFB979}" srcOrd="0" destOrd="0" presId="urn:microsoft.com/office/officeart/2005/8/layout/cycle2"/>
    <dgm:cxn modelId="{D36EC7B5-833E-48CA-B46F-58B20BF390B2}" type="presParOf" srcId="{BE71DA95-FD06-41FA-AE4F-D3F22ECD4D65}" destId="{AFAFFC90-C9FB-431E-96ED-220D6320662B}" srcOrd="8" destOrd="0" presId="urn:microsoft.com/office/officeart/2005/8/layout/cycle2"/>
    <dgm:cxn modelId="{BBD37E12-1E30-4AE4-A24E-79670771508D}" type="presParOf" srcId="{BE71DA95-FD06-41FA-AE4F-D3F22ECD4D65}" destId="{5E397FA4-A0D6-4DD1-9970-98FE3C357437}" srcOrd="9" destOrd="0" presId="urn:microsoft.com/office/officeart/2005/8/layout/cycle2"/>
    <dgm:cxn modelId="{7FE4CBEB-A674-4B1B-999F-3139A0263762}" type="presParOf" srcId="{5E397FA4-A0D6-4DD1-9970-98FE3C357437}" destId="{4C3200F4-BB90-4323-8858-94F390F9EE1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593292-C7BC-4175-BB80-B25F22B46E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0326B-78E4-4C47-8552-3CCC26D6D61B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i="0" dirty="0" err="1" smtClean="0">
              <a:solidFill>
                <a:srgbClr val="7030A0"/>
              </a:solidFill>
              <a:latin typeface="Georgia" pitchFamily="18" charset="0"/>
            </a:rPr>
            <a:t>КЭСы</a:t>
          </a:r>
          <a:r>
            <a:rPr lang="ru-RU" sz="1600" b="1" i="0" dirty="0" smtClean="0">
              <a:solidFill>
                <a:srgbClr val="7030A0"/>
              </a:solidFill>
              <a:latin typeface="Georgia" pitchFamily="18" charset="0"/>
            </a:rPr>
            <a:t>  учитель может проверить в конце урока или в конце изучения темы</a:t>
          </a:r>
          <a:endParaRPr lang="ru-RU" sz="1600" b="1" dirty="0">
            <a:solidFill>
              <a:srgbClr val="7030A0"/>
            </a:solidFill>
            <a:latin typeface="Georgia" pitchFamily="18" charset="0"/>
          </a:endParaRPr>
        </a:p>
      </dgm:t>
    </dgm:pt>
    <dgm:pt modelId="{0CC7E695-B3F6-4EA3-B740-5A6C7E4997E2}" type="parTrans" cxnId="{FA0D0034-51CB-4932-B6C3-0E01D55451C3}">
      <dgm:prSet/>
      <dgm:spPr/>
      <dgm:t>
        <a:bodyPr/>
        <a:lstStyle/>
        <a:p>
          <a:endParaRPr lang="ru-RU"/>
        </a:p>
      </dgm:t>
    </dgm:pt>
    <dgm:pt modelId="{36807A98-4D00-43E0-A6EE-00FFF11E6F6E}" type="sibTrans" cxnId="{FA0D0034-51CB-4932-B6C3-0E01D55451C3}">
      <dgm:prSet/>
      <dgm:spPr/>
      <dgm:t>
        <a:bodyPr/>
        <a:lstStyle/>
        <a:p>
          <a:endParaRPr lang="ru-RU"/>
        </a:p>
      </dgm:t>
    </dgm:pt>
    <dgm:pt modelId="{A995E8B2-D4B3-46F4-971E-EC0154FA87F0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i="0" dirty="0" smtClean="0">
              <a:solidFill>
                <a:srgbClr val="7030A0"/>
              </a:solidFill>
              <a:latin typeface="Georgia" pitchFamily="18" charset="0"/>
            </a:rPr>
            <a:t>Цель- определить  насколько освоен  элемент( КЭС)</a:t>
          </a:r>
          <a:endParaRPr lang="ru-RU" sz="1400" b="1" i="0" dirty="0">
            <a:solidFill>
              <a:srgbClr val="7030A0"/>
            </a:solidFill>
            <a:latin typeface="Georgia" pitchFamily="18" charset="0"/>
          </a:endParaRPr>
        </a:p>
      </dgm:t>
    </dgm:pt>
    <dgm:pt modelId="{D52B1D8A-288B-46F6-B5E4-DF9928CF970F}" type="parTrans" cxnId="{28E83417-ADB9-4125-A46E-B6BB481D6133}">
      <dgm:prSet/>
      <dgm:spPr/>
      <dgm:t>
        <a:bodyPr/>
        <a:lstStyle/>
        <a:p>
          <a:endParaRPr lang="ru-RU"/>
        </a:p>
      </dgm:t>
    </dgm:pt>
    <dgm:pt modelId="{73126FFC-5BC4-4156-9BFE-E1B692F9AAA6}" type="sibTrans" cxnId="{28E83417-ADB9-4125-A46E-B6BB481D6133}">
      <dgm:prSet/>
      <dgm:spPr/>
      <dgm:t>
        <a:bodyPr/>
        <a:lstStyle/>
        <a:p>
          <a:endParaRPr lang="ru-RU"/>
        </a:p>
      </dgm:t>
    </dgm:pt>
    <dgm:pt modelId="{B4E8EF8F-E590-4CE3-AFF6-EA8682A0148B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 b="1" i="0" dirty="0" smtClean="0">
              <a:solidFill>
                <a:srgbClr val="7030A0"/>
              </a:solidFill>
              <a:latin typeface="Georgia" pitchFamily="18" charset="0"/>
            </a:rPr>
            <a:t>Может ли обучающийся  применять его в практической деятельности</a:t>
          </a:r>
          <a:endParaRPr lang="ru-RU" sz="1400" b="1" i="0" dirty="0">
            <a:solidFill>
              <a:srgbClr val="7030A0"/>
            </a:solidFill>
            <a:latin typeface="Georgia" pitchFamily="18" charset="0"/>
          </a:endParaRPr>
        </a:p>
      </dgm:t>
    </dgm:pt>
    <dgm:pt modelId="{1E1C1A31-326F-4052-99E4-F38D7B323670}" type="parTrans" cxnId="{239B67BC-E594-4CF3-A26C-4DC6629A3AF3}">
      <dgm:prSet/>
      <dgm:spPr/>
      <dgm:t>
        <a:bodyPr/>
        <a:lstStyle/>
        <a:p>
          <a:endParaRPr lang="ru-RU"/>
        </a:p>
      </dgm:t>
    </dgm:pt>
    <dgm:pt modelId="{FEC24566-0EB3-4127-99E3-CB3D983FD685}" type="sibTrans" cxnId="{239B67BC-E594-4CF3-A26C-4DC6629A3AF3}">
      <dgm:prSet/>
      <dgm:spPr/>
      <dgm:t>
        <a:bodyPr/>
        <a:lstStyle/>
        <a:p>
          <a:endParaRPr lang="ru-RU"/>
        </a:p>
      </dgm:t>
    </dgm:pt>
    <dgm:pt modelId="{F38CC14D-793E-4950-8ED8-D56731E18B4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i="0" dirty="0" smtClean="0">
              <a:solidFill>
                <a:srgbClr val="7030A0"/>
              </a:solidFill>
              <a:latin typeface="Georgia" pitchFamily="18" charset="0"/>
            </a:rPr>
            <a:t>Проверяются , в ходе решения учебно-практической задачи. Включены  в демоверсии тестов</a:t>
          </a:r>
          <a:endParaRPr lang="ru-RU" sz="1600" b="1" i="0" dirty="0">
            <a:solidFill>
              <a:srgbClr val="7030A0"/>
            </a:solidFill>
            <a:latin typeface="Georgia" pitchFamily="18" charset="0"/>
          </a:endParaRPr>
        </a:p>
      </dgm:t>
    </dgm:pt>
    <dgm:pt modelId="{9C8E5360-13DD-473E-9B08-E2E4EB9A0573}" type="parTrans" cxnId="{21003504-1959-4065-9696-688C2BA1863A}">
      <dgm:prSet/>
      <dgm:spPr/>
      <dgm:t>
        <a:bodyPr/>
        <a:lstStyle/>
        <a:p>
          <a:endParaRPr lang="ru-RU"/>
        </a:p>
      </dgm:t>
    </dgm:pt>
    <dgm:pt modelId="{2845430C-7A08-4044-B6C9-603BAB0FE908}" type="sibTrans" cxnId="{21003504-1959-4065-9696-688C2BA1863A}">
      <dgm:prSet/>
      <dgm:spPr/>
      <dgm:t>
        <a:bodyPr/>
        <a:lstStyle/>
        <a:p>
          <a:endParaRPr lang="ru-RU"/>
        </a:p>
      </dgm:t>
    </dgm:pt>
    <dgm:pt modelId="{8019A132-71FC-4C3D-8448-E1C96B55B653}" type="pres">
      <dgm:prSet presAssocID="{B7593292-C7BC-4175-BB80-B25F22B46E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B78C6-6E2D-4332-8454-5ABB800B8719}" type="pres">
      <dgm:prSet presAssocID="{B7593292-C7BC-4175-BB80-B25F22B46EC0}" presName="arrow" presStyleLbl="bgShp" presStyleIdx="0" presStyleCnt="1"/>
      <dgm:spPr>
        <a:ln>
          <a:solidFill>
            <a:schemeClr val="accent1"/>
          </a:solidFill>
        </a:ln>
      </dgm:spPr>
    </dgm:pt>
    <dgm:pt modelId="{3FDB0A01-DB67-4E85-A6CF-9860B8CEE467}" type="pres">
      <dgm:prSet presAssocID="{B7593292-C7BC-4175-BB80-B25F22B46EC0}" presName="linearProcess" presStyleCnt="0"/>
      <dgm:spPr/>
    </dgm:pt>
    <dgm:pt modelId="{5040CB9D-94BE-4F3E-8F4F-E702E0C70FD2}" type="pres">
      <dgm:prSet presAssocID="{5020326B-78E4-4C47-8552-3CCC26D6D61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D1E1-DDBA-4BB3-98A3-576BFEFDD07F}" type="pres">
      <dgm:prSet presAssocID="{36807A98-4D00-43E0-A6EE-00FFF11E6F6E}" presName="sibTrans" presStyleCnt="0"/>
      <dgm:spPr/>
    </dgm:pt>
    <dgm:pt modelId="{BD4AC234-A1D4-43F9-A860-C22988FB41F3}" type="pres">
      <dgm:prSet presAssocID="{A995E8B2-D4B3-46F4-971E-EC0154FA87F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682C5-A4A0-43EC-B0F1-7B621757CD16}" type="pres">
      <dgm:prSet presAssocID="{73126FFC-5BC4-4156-9BFE-E1B692F9AAA6}" presName="sibTrans" presStyleCnt="0"/>
      <dgm:spPr/>
    </dgm:pt>
    <dgm:pt modelId="{3CB4AF0F-DBFF-462E-905A-6A246D92F590}" type="pres">
      <dgm:prSet presAssocID="{B4E8EF8F-E590-4CE3-AFF6-EA8682A014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8C217-D234-407A-A7BC-7DA37C897E57}" type="pres">
      <dgm:prSet presAssocID="{FEC24566-0EB3-4127-99E3-CB3D983FD685}" presName="sibTrans" presStyleCnt="0"/>
      <dgm:spPr/>
    </dgm:pt>
    <dgm:pt modelId="{C9C340A4-7DC3-474E-AE47-1ECBDA88F0D5}" type="pres">
      <dgm:prSet presAssocID="{F38CC14D-793E-4950-8ED8-D56731E18B4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E1658-FB1E-447B-BA58-980CBEB6090E}" type="presOf" srcId="{A995E8B2-D4B3-46F4-971E-EC0154FA87F0}" destId="{BD4AC234-A1D4-43F9-A860-C22988FB41F3}" srcOrd="0" destOrd="0" presId="urn:microsoft.com/office/officeart/2005/8/layout/hProcess9"/>
    <dgm:cxn modelId="{294B53CC-B2E6-43C9-AE7A-56433D162FEA}" type="presOf" srcId="{F38CC14D-793E-4950-8ED8-D56731E18B46}" destId="{C9C340A4-7DC3-474E-AE47-1ECBDA88F0D5}" srcOrd="0" destOrd="0" presId="urn:microsoft.com/office/officeart/2005/8/layout/hProcess9"/>
    <dgm:cxn modelId="{BDFA5E35-AB89-40F1-9F18-803F2461A5EF}" type="presOf" srcId="{B4E8EF8F-E590-4CE3-AFF6-EA8682A0148B}" destId="{3CB4AF0F-DBFF-462E-905A-6A246D92F590}" srcOrd="0" destOrd="0" presId="urn:microsoft.com/office/officeart/2005/8/layout/hProcess9"/>
    <dgm:cxn modelId="{239B67BC-E594-4CF3-A26C-4DC6629A3AF3}" srcId="{B7593292-C7BC-4175-BB80-B25F22B46EC0}" destId="{B4E8EF8F-E590-4CE3-AFF6-EA8682A0148B}" srcOrd="2" destOrd="0" parTransId="{1E1C1A31-326F-4052-99E4-F38D7B323670}" sibTransId="{FEC24566-0EB3-4127-99E3-CB3D983FD685}"/>
    <dgm:cxn modelId="{28E83417-ADB9-4125-A46E-B6BB481D6133}" srcId="{B7593292-C7BC-4175-BB80-B25F22B46EC0}" destId="{A995E8B2-D4B3-46F4-971E-EC0154FA87F0}" srcOrd="1" destOrd="0" parTransId="{D52B1D8A-288B-46F6-B5E4-DF9928CF970F}" sibTransId="{73126FFC-5BC4-4156-9BFE-E1B692F9AAA6}"/>
    <dgm:cxn modelId="{AB9068EA-D233-4B5A-984E-B11A0BBCCF86}" type="presOf" srcId="{5020326B-78E4-4C47-8552-3CCC26D6D61B}" destId="{5040CB9D-94BE-4F3E-8F4F-E702E0C70FD2}" srcOrd="0" destOrd="0" presId="urn:microsoft.com/office/officeart/2005/8/layout/hProcess9"/>
    <dgm:cxn modelId="{FA0D0034-51CB-4932-B6C3-0E01D55451C3}" srcId="{B7593292-C7BC-4175-BB80-B25F22B46EC0}" destId="{5020326B-78E4-4C47-8552-3CCC26D6D61B}" srcOrd="0" destOrd="0" parTransId="{0CC7E695-B3F6-4EA3-B740-5A6C7E4997E2}" sibTransId="{36807A98-4D00-43E0-A6EE-00FFF11E6F6E}"/>
    <dgm:cxn modelId="{21003504-1959-4065-9696-688C2BA1863A}" srcId="{B7593292-C7BC-4175-BB80-B25F22B46EC0}" destId="{F38CC14D-793E-4950-8ED8-D56731E18B46}" srcOrd="3" destOrd="0" parTransId="{9C8E5360-13DD-473E-9B08-E2E4EB9A0573}" sibTransId="{2845430C-7A08-4044-B6C9-603BAB0FE908}"/>
    <dgm:cxn modelId="{9062F454-FAB6-4BB0-9B17-F3EF8D96B37C}" type="presOf" srcId="{B7593292-C7BC-4175-BB80-B25F22B46EC0}" destId="{8019A132-71FC-4C3D-8448-E1C96B55B653}" srcOrd="0" destOrd="0" presId="urn:microsoft.com/office/officeart/2005/8/layout/hProcess9"/>
    <dgm:cxn modelId="{3744541D-31E4-442E-A766-441C49A7A242}" type="presParOf" srcId="{8019A132-71FC-4C3D-8448-E1C96B55B653}" destId="{453B78C6-6E2D-4332-8454-5ABB800B8719}" srcOrd="0" destOrd="0" presId="urn:microsoft.com/office/officeart/2005/8/layout/hProcess9"/>
    <dgm:cxn modelId="{6AD61F83-0A68-49C6-ACC9-F73182687731}" type="presParOf" srcId="{8019A132-71FC-4C3D-8448-E1C96B55B653}" destId="{3FDB0A01-DB67-4E85-A6CF-9860B8CEE467}" srcOrd="1" destOrd="0" presId="urn:microsoft.com/office/officeart/2005/8/layout/hProcess9"/>
    <dgm:cxn modelId="{69703F2A-ABA2-4783-9DB2-0EC6DFBC8BE1}" type="presParOf" srcId="{3FDB0A01-DB67-4E85-A6CF-9860B8CEE467}" destId="{5040CB9D-94BE-4F3E-8F4F-E702E0C70FD2}" srcOrd="0" destOrd="0" presId="urn:microsoft.com/office/officeart/2005/8/layout/hProcess9"/>
    <dgm:cxn modelId="{6CE73390-7C37-450E-A45C-2D5EA05E039C}" type="presParOf" srcId="{3FDB0A01-DB67-4E85-A6CF-9860B8CEE467}" destId="{7949D1E1-DDBA-4BB3-98A3-576BFEFDD07F}" srcOrd="1" destOrd="0" presId="urn:microsoft.com/office/officeart/2005/8/layout/hProcess9"/>
    <dgm:cxn modelId="{7C658AC0-F9CA-4082-B140-FBCBC81EE4FC}" type="presParOf" srcId="{3FDB0A01-DB67-4E85-A6CF-9860B8CEE467}" destId="{BD4AC234-A1D4-43F9-A860-C22988FB41F3}" srcOrd="2" destOrd="0" presId="urn:microsoft.com/office/officeart/2005/8/layout/hProcess9"/>
    <dgm:cxn modelId="{E8FE3FA2-4156-46BE-AE62-475CD2326617}" type="presParOf" srcId="{3FDB0A01-DB67-4E85-A6CF-9860B8CEE467}" destId="{8EB682C5-A4A0-43EC-B0F1-7B621757CD16}" srcOrd="3" destOrd="0" presId="urn:microsoft.com/office/officeart/2005/8/layout/hProcess9"/>
    <dgm:cxn modelId="{8E8BC0B1-81DC-4738-B01C-4201941C1CBC}" type="presParOf" srcId="{3FDB0A01-DB67-4E85-A6CF-9860B8CEE467}" destId="{3CB4AF0F-DBFF-462E-905A-6A246D92F590}" srcOrd="4" destOrd="0" presId="urn:microsoft.com/office/officeart/2005/8/layout/hProcess9"/>
    <dgm:cxn modelId="{ACAA2783-CD7A-4A43-9887-D424505D0A70}" type="presParOf" srcId="{3FDB0A01-DB67-4E85-A6CF-9860B8CEE467}" destId="{6B78C217-D234-407A-A7BC-7DA37C897E57}" srcOrd="5" destOrd="0" presId="urn:microsoft.com/office/officeart/2005/8/layout/hProcess9"/>
    <dgm:cxn modelId="{CE5E2EFB-A3B5-4D5B-AEFD-E8EA12452DC8}" type="presParOf" srcId="{3FDB0A01-DB67-4E85-A6CF-9860B8CEE467}" destId="{C9C340A4-7DC3-474E-AE47-1ECBDA88F0D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BD465B-2E6E-4868-AE37-2E5C58BC6B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8CB6C-8785-4F0D-87F5-5D0AFD07D8AF}">
      <dgm:prSet custT="1"/>
      <dgm:spPr/>
      <dgm:t>
        <a:bodyPr/>
        <a:lstStyle/>
        <a:p>
          <a:r>
            <a:rPr lang="ru-RU" sz="1400" b="1" i="0" dirty="0" smtClean="0">
              <a:solidFill>
                <a:srgbClr val="7030A0"/>
              </a:solidFill>
              <a:latin typeface="Georgia" pitchFamily="18" charset="0"/>
            </a:rPr>
            <a:t>Возможность проверить усвоение элементов содержания по изучаемым предметным областям.</a:t>
          </a:r>
          <a:endParaRPr lang="ru-RU" sz="1400" b="1" dirty="0">
            <a:solidFill>
              <a:srgbClr val="7030A0"/>
            </a:solidFill>
            <a:latin typeface="Georgia" pitchFamily="18" charset="0"/>
          </a:endParaRPr>
        </a:p>
      </dgm:t>
    </dgm:pt>
    <dgm:pt modelId="{41909CD1-757C-4854-8152-DFDDD2C26893}" type="parTrans" cxnId="{EF036C02-5BDC-453A-B702-9A508046BAAA}">
      <dgm:prSet/>
      <dgm:spPr/>
      <dgm:t>
        <a:bodyPr/>
        <a:lstStyle/>
        <a:p>
          <a:endParaRPr lang="ru-RU"/>
        </a:p>
      </dgm:t>
    </dgm:pt>
    <dgm:pt modelId="{86DFBCD9-CC12-4FC2-906D-36B93645AA77}" type="sibTrans" cxnId="{EF036C02-5BDC-453A-B702-9A508046BAAA}">
      <dgm:prSet/>
      <dgm:spPr/>
      <dgm:t>
        <a:bodyPr/>
        <a:lstStyle/>
        <a:p>
          <a:endParaRPr lang="ru-RU"/>
        </a:p>
      </dgm:t>
    </dgm:pt>
    <dgm:pt modelId="{01D76241-C83D-4729-80C3-569B052C4A42}">
      <dgm:prSet/>
      <dgm:spPr/>
      <dgm:t>
        <a:bodyPr/>
        <a:lstStyle/>
        <a:p>
          <a:endParaRPr lang="ru-RU" dirty="0"/>
        </a:p>
      </dgm:t>
    </dgm:pt>
    <dgm:pt modelId="{1B3BCAD8-B668-4B86-AAD0-FEDE4AA14DC1}" type="parTrans" cxnId="{924A0297-9E11-4344-B534-F8282BB9785C}">
      <dgm:prSet/>
      <dgm:spPr/>
      <dgm:t>
        <a:bodyPr/>
        <a:lstStyle/>
        <a:p>
          <a:endParaRPr lang="ru-RU"/>
        </a:p>
      </dgm:t>
    </dgm:pt>
    <dgm:pt modelId="{6771E757-065C-4E6C-9980-6FE99B3E1041}" type="sibTrans" cxnId="{924A0297-9E11-4344-B534-F8282BB9785C}">
      <dgm:prSet/>
      <dgm:spPr/>
      <dgm:t>
        <a:bodyPr/>
        <a:lstStyle/>
        <a:p>
          <a:endParaRPr lang="ru-RU"/>
        </a:p>
      </dgm:t>
    </dgm:pt>
    <dgm:pt modelId="{54C72C1A-AC91-4D4F-8BB9-B526314E9E24}">
      <dgm:prSet custT="1"/>
      <dgm:spPr/>
      <dgm:t>
        <a:bodyPr/>
        <a:lstStyle/>
        <a:p>
          <a:r>
            <a:rPr lang="ru-RU" sz="1400" b="1" i="0" dirty="0" smtClean="0">
              <a:solidFill>
                <a:srgbClr val="7030A0"/>
              </a:solidFill>
              <a:latin typeface="Georgia" pitchFamily="18" charset="0"/>
            </a:rPr>
            <a:t>Возможность выявить «группу риска», построить работу по устранению пробелов в освоении стандарта образования </a:t>
          </a:r>
          <a:r>
            <a:rPr lang="ru-RU" sz="1400" b="0" i="0" dirty="0" smtClean="0">
              <a:solidFill>
                <a:srgbClr val="7030A0"/>
              </a:solidFill>
              <a:latin typeface="Georgia" pitchFamily="18" charset="0"/>
            </a:rPr>
            <a:t>.</a:t>
          </a:r>
          <a:endParaRPr lang="ru-RU" sz="1400" dirty="0">
            <a:solidFill>
              <a:srgbClr val="7030A0"/>
            </a:solidFill>
            <a:latin typeface="Georgia" pitchFamily="18" charset="0"/>
          </a:endParaRPr>
        </a:p>
      </dgm:t>
    </dgm:pt>
    <dgm:pt modelId="{90136609-B27E-4766-8F3C-07CB26442573}" type="parTrans" cxnId="{87AC1813-1F9D-474B-BB8E-C851655E2500}">
      <dgm:prSet/>
      <dgm:spPr/>
      <dgm:t>
        <a:bodyPr/>
        <a:lstStyle/>
        <a:p>
          <a:endParaRPr lang="ru-RU"/>
        </a:p>
      </dgm:t>
    </dgm:pt>
    <dgm:pt modelId="{076258EB-0600-44F2-B4F7-810D3B778C12}" type="sibTrans" cxnId="{87AC1813-1F9D-474B-BB8E-C851655E2500}">
      <dgm:prSet/>
      <dgm:spPr/>
      <dgm:t>
        <a:bodyPr/>
        <a:lstStyle/>
        <a:p>
          <a:endParaRPr lang="ru-RU"/>
        </a:p>
      </dgm:t>
    </dgm:pt>
    <dgm:pt modelId="{F4719B02-C572-457F-94D7-888E4BBD4EFA}">
      <dgm:prSet custT="1"/>
      <dgm:spPr/>
      <dgm:t>
        <a:bodyPr/>
        <a:lstStyle/>
        <a:p>
          <a:r>
            <a:rPr lang="ru-RU" sz="1400" b="1" i="0" dirty="0" smtClean="0">
              <a:solidFill>
                <a:srgbClr val="7030A0"/>
              </a:solidFill>
              <a:latin typeface="Georgia" pitchFamily="18" charset="0"/>
            </a:rPr>
            <a:t>Родители также могут осуществлять контроль за освоением элементов стандарта.</a:t>
          </a:r>
          <a:endParaRPr lang="ru-RU" sz="1400" b="1" dirty="0">
            <a:solidFill>
              <a:srgbClr val="7030A0"/>
            </a:solidFill>
            <a:latin typeface="Georgia" pitchFamily="18" charset="0"/>
          </a:endParaRPr>
        </a:p>
      </dgm:t>
    </dgm:pt>
    <dgm:pt modelId="{15AD6976-D7D4-4026-9AAD-D272E8262BB9}" type="parTrans" cxnId="{69CF3465-002A-4612-B32B-0B44AF1E52EC}">
      <dgm:prSet/>
      <dgm:spPr/>
      <dgm:t>
        <a:bodyPr/>
        <a:lstStyle/>
        <a:p>
          <a:endParaRPr lang="ru-RU"/>
        </a:p>
      </dgm:t>
    </dgm:pt>
    <dgm:pt modelId="{83DDF059-5B41-43F8-B5CA-3E44C023A2DA}" type="sibTrans" cxnId="{69CF3465-002A-4612-B32B-0B44AF1E52EC}">
      <dgm:prSet/>
      <dgm:spPr/>
      <dgm:t>
        <a:bodyPr/>
        <a:lstStyle/>
        <a:p>
          <a:endParaRPr lang="ru-RU"/>
        </a:p>
      </dgm:t>
    </dgm:pt>
    <dgm:pt modelId="{3737700D-AD5E-4AB6-8C0A-DDE6FAB73659}">
      <dgm:prSet/>
      <dgm:spPr/>
      <dgm:t>
        <a:bodyPr/>
        <a:lstStyle/>
        <a:p>
          <a:endParaRPr lang="ru-RU" b="0" i="0" dirty="0"/>
        </a:p>
      </dgm:t>
    </dgm:pt>
    <dgm:pt modelId="{4F214A07-C9C7-49A8-B72D-3F0955DD9096}" type="parTrans" cxnId="{D5E5093E-AC18-493F-A067-7B7C7B29F1B6}">
      <dgm:prSet/>
      <dgm:spPr/>
      <dgm:t>
        <a:bodyPr/>
        <a:lstStyle/>
        <a:p>
          <a:endParaRPr lang="ru-RU"/>
        </a:p>
      </dgm:t>
    </dgm:pt>
    <dgm:pt modelId="{56FA75DC-7880-4560-B8FE-0ED95EC7B64E}" type="sibTrans" cxnId="{D5E5093E-AC18-493F-A067-7B7C7B29F1B6}">
      <dgm:prSet/>
      <dgm:spPr/>
      <dgm:t>
        <a:bodyPr/>
        <a:lstStyle/>
        <a:p>
          <a:endParaRPr lang="ru-RU"/>
        </a:p>
      </dgm:t>
    </dgm:pt>
    <dgm:pt modelId="{15811038-13E7-4B06-8D5A-049DA950B88B}" type="pres">
      <dgm:prSet presAssocID="{A6BD465B-2E6E-4868-AE37-2E5C58BC6B4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ACE169-F8FE-4FA5-8F74-56A1568D1847}" type="pres">
      <dgm:prSet presAssocID="{2948CB6C-8785-4F0D-87F5-5D0AFD07D8AF}" presName="circ1" presStyleLbl="vennNode1" presStyleIdx="0" presStyleCnt="5" custLinFactNeighborX="7856" custLinFactNeighborY="-6537"/>
      <dgm:spPr>
        <a:solidFill>
          <a:schemeClr val="accent6">
            <a:lumMod val="40000"/>
            <a:lumOff val="60000"/>
            <a:alpha val="50000"/>
          </a:schemeClr>
        </a:solidFill>
        <a:ln>
          <a:solidFill>
            <a:schemeClr val="accent1"/>
          </a:solidFill>
        </a:ln>
      </dgm:spPr>
    </dgm:pt>
    <dgm:pt modelId="{468AC3E2-302A-499D-BCCD-88F68835D61C}" type="pres">
      <dgm:prSet presAssocID="{2948CB6C-8785-4F0D-87F5-5D0AFD07D8AF}" presName="circ1Tx" presStyleLbl="revTx" presStyleIdx="0" presStyleCnt="0" custScaleX="174216" custScaleY="140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AAC30-6557-4D06-A4B2-941CB39D41D2}" type="pres">
      <dgm:prSet presAssocID="{01D76241-C83D-4729-80C3-569B052C4A42}" presName="circ2" presStyleLbl="vennNode1" presStyleIdx="1" presStyleCnt="5" custLinFactX="-98301" custLinFactNeighborX="-100000" custLinFactNeighborY="-93112"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</dgm:pt>
    <dgm:pt modelId="{C71E4458-2B64-4DCD-A9A8-5B407FFCA88E}" type="pres">
      <dgm:prSet presAssocID="{01D76241-C83D-4729-80C3-569B052C4A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7E693-0346-4EB1-ABA2-F1802A8DDFD0}" type="pres">
      <dgm:prSet presAssocID="{54C72C1A-AC91-4D4F-8BB9-B526314E9E24}" presName="circ3" presStyleLbl="vennNode1" presStyleIdx="2" presStyleCnt="5" custLinFactNeighborX="-15664" custLinFactNeighborY="-10318"/>
      <dgm:spPr>
        <a:solidFill>
          <a:schemeClr val="accent3">
            <a:lumMod val="60000"/>
            <a:lumOff val="40000"/>
            <a:alpha val="50000"/>
          </a:schemeClr>
        </a:solidFill>
        <a:ln>
          <a:solidFill>
            <a:schemeClr val="accent1"/>
          </a:solidFill>
        </a:ln>
      </dgm:spPr>
    </dgm:pt>
    <dgm:pt modelId="{7312DF96-F523-4A4A-A036-173FFDD7B671}" type="pres">
      <dgm:prSet presAssocID="{54C72C1A-AC91-4D4F-8BB9-B526314E9E24}" presName="circ3Tx" presStyleLbl="revTx" presStyleIdx="0" presStyleCnt="0" custScaleY="236095" custLinFactNeighborX="3444" custLinFactNeighborY="-37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8C47-244C-4376-876C-64CBED62D14C}" type="pres">
      <dgm:prSet presAssocID="{F4719B02-C572-457F-94D7-888E4BBD4EFA}" presName="circ4" presStyleLbl="vennNode1" presStyleIdx="3" presStyleCnt="5" custLinFactNeighborX="-26596" custLinFactNeighborY="-39304"/>
      <dgm:spPr>
        <a:solidFill>
          <a:schemeClr val="tx2">
            <a:lumMod val="40000"/>
            <a:lumOff val="60000"/>
            <a:alpha val="50000"/>
          </a:schemeClr>
        </a:solidFill>
        <a:ln>
          <a:solidFill>
            <a:schemeClr val="accent1"/>
          </a:solidFill>
        </a:ln>
      </dgm:spPr>
    </dgm:pt>
    <dgm:pt modelId="{185A1342-4FAD-479C-AEE7-E6FC3D372901}" type="pres">
      <dgm:prSet presAssocID="{F4719B02-C572-457F-94D7-888E4BBD4EFA}" presName="circ4Tx" presStyleLbl="revTx" presStyleIdx="0" presStyleCnt="0" custScaleX="147939" custScaleY="128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AAEFC-D2A6-4CEE-9C80-C85B67E4CE91}" type="pres">
      <dgm:prSet presAssocID="{3737700D-AD5E-4AB6-8C0A-DDE6FAB73659}" presName="circ5" presStyleLbl="vennNode1" presStyleIdx="4" presStyleCnt="5" custLinFactX="90824" custLinFactNeighborX="100000" custLinFactNeighborY="-64127"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</dgm:pt>
    <dgm:pt modelId="{6CEE1209-1F55-4128-8372-47796450B3C6}" type="pres">
      <dgm:prSet presAssocID="{3737700D-AD5E-4AB6-8C0A-DDE6FAB7365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8E44B-C1D6-4641-82D3-BAA876B8AD17}" type="presOf" srcId="{3737700D-AD5E-4AB6-8C0A-DDE6FAB73659}" destId="{6CEE1209-1F55-4128-8372-47796450B3C6}" srcOrd="0" destOrd="0" presId="urn:microsoft.com/office/officeart/2005/8/layout/venn1"/>
    <dgm:cxn modelId="{924A0297-9E11-4344-B534-F8282BB9785C}" srcId="{A6BD465B-2E6E-4868-AE37-2E5C58BC6B42}" destId="{01D76241-C83D-4729-80C3-569B052C4A42}" srcOrd="1" destOrd="0" parTransId="{1B3BCAD8-B668-4B86-AAD0-FEDE4AA14DC1}" sibTransId="{6771E757-065C-4E6C-9980-6FE99B3E1041}"/>
    <dgm:cxn modelId="{E36447AA-DEA4-4A84-89DA-315AF36EE76E}" type="presOf" srcId="{54C72C1A-AC91-4D4F-8BB9-B526314E9E24}" destId="{7312DF96-F523-4A4A-A036-173FFDD7B671}" srcOrd="0" destOrd="0" presId="urn:microsoft.com/office/officeart/2005/8/layout/venn1"/>
    <dgm:cxn modelId="{69CF3465-002A-4612-B32B-0B44AF1E52EC}" srcId="{A6BD465B-2E6E-4868-AE37-2E5C58BC6B42}" destId="{F4719B02-C572-457F-94D7-888E4BBD4EFA}" srcOrd="3" destOrd="0" parTransId="{15AD6976-D7D4-4026-9AAD-D272E8262BB9}" sibTransId="{83DDF059-5B41-43F8-B5CA-3E44C023A2DA}"/>
    <dgm:cxn modelId="{D5E5093E-AC18-493F-A067-7B7C7B29F1B6}" srcId="{A6BD465B-2E6E-4868-AE37-2E5C58BC6B42}" destId="{3737700D-AD5E-4AB6-8C0A-DDE6FAB73659}" srcOrd="4" destOrd="0" parTransId="{4F214A07-C9C7-49A8-B72D-3F0955DD9096}" sibTransId="{56FA75DC-7880-4560-B8FE-0ED95EC7B64E}"/>
    <dgm:cxn modelId="{315183EC-351F-453F-900B-6EB22EB4592A}" type="presOf" srcId="{2948CB6C-8785-4F0D-87F5-5D0AFD07D8AF}" destId="{468AC3E2-302A-499D-BCCD-88F68835D61C}" srcOrd="0" destOrd="0" presId="urn:microsoft.com/office/officeart/2005/8/layout/venn1"/>
    <dgm:cxn modelId="{E384C11F-9810-4152-A4F5-EDC661FAE73F}" type="presOf" srcId="{A6BD465B-2E6E-4868-AE37-2E5C58BC6B42}" destId="{15811038-13E7-4B06-8D5A-049DA950B88B}" srcOrd="0" destOrd="0" presId="urn:microsoft.com/office/officeart/2005/8/layout/venn1"/>
    <dgm:cxn modelId="{87AC1813-1F9D-474B-BB8E-C851655E2500}" srcId="{A6BD465B-2E6E-4868-AE37-2E5C58BC6B42}" destId="{54C72C1A-AC91-4D4F-8BB9-B526314E9E24}" srcOrd="2" destOrd="0" parTransId="{90136609-B27E-4766-8F3C-07CB26442573}" sibTransId="{076258EB-0600-44F2-B4F7-810D3B778C12}"/>
    <dgm:cxn modelId="{5AD4DB24-83A5-404F-8635-7EB67B0AA97D}" type="presOf" srcId="{F4719B02-C572-457F-94D7-888E4BBD4EFA}" destId="{185A1342-4FAD-479C-AEE7-E6FC3D372901}" srcOrd="0" destOrd="0" presId="urn:microsoft.com/office/officeart/2005/8/layout/venn1"/>
    <dgm:cxn modelId="{7D12D72E-EF9E-4D37-A699-B20186F90917}" type="presOf" srcId="{01D76241-C83D-4729-80C3-569B052C4A42}" destId="{C71E4458-2B64-4DCD-A9A8-5B407FFCA88E}" srcOrd="0" destOrd="0" presId="urn:microsoft.com/office/officeart/2005/8/layout/venn1"/>
    <dgm:cxn modelId="{EF036C02-5BDC-453A-B702-9A508046BAAA}" srcId="{A6BD465B-2E6E-4868-AE37-2E5C58BC6B42}" destId="{2948CB6C-8785-4F0D-87F5-5D0AFD07D8AF}" srcOrd="0" destOrd="0" parTransId="{41909CD1-757C-4854-8152-DFDDD2C26893}" sibTransId="{86DFBCD9-CC12-4FC2-906D-36B93645AA77}"/>
    <dgm:cxn modelId="{8D6733E4-BFF8-42E8-9BB6-C2A519B0DA7F}" type="presParOf" srcId="{15811038-13E7-4B06-8D5A-049DA950B88B}" destId="{6EACE169-F8FE-4FA5-8F74-56A1568D1847}" srcOrd="0" destOrd="0" presId="urn:microsoft.com/office/officeart/2005/8/layout/venn1"/>
    <dgm:cxn modelId="{D8F94035-7192-4F5E-8065-45094270176D}" type="presParOf" srcId="{15811038-13E7-4B06-8D5A-049DA950B88B}" destId="{468AC3E2-302A-499D-BCCD-88F68835D61C}" srcOrd="1" destOrd="0" presId="urn:microsoft.com/office/officeart/2005/8/layout/venn1"/>
    <dgm:cxn modelId="{FEDF66BE-88C2-4858-8CCD-0310C503DEBB}" type="presParOf" srcId="{15811038-13E7-4B06-8D5A-049DA950B88B}" destId="{65CAAC30-6557-4D06-A4B2-941CB39D41D2}" srcOrd="2" destOrd="0" presId="urn:microsoft.com/office/officeart/2005/8/layout/venn1"/>
    <dgm:cxn modelId="{23EEF098-460D-4E87-AC17-C878BBC1A6B4}" type="presParOf" srcId="{15811038-13E7-4B06-8D5A-049DA950B88B}" destId="{C71E4458-2B64-4DCD-A9A8-5B407FFCA88E}" srcOrd="3" destOrd="0" presId="urn:microsoft.com/office/officeart/2005/8/layout/venn1"/>
    <dgm:cxn modelId="{038F2566-6858-4679-97A2-D8176A8FA2B7}" type="presParOf" srcId="{15811038-13E7-4B06-8D5A-049DA950B88B}" destId="{C757E693-0346-4EB1-ABA2-F1802A8DDFD0}" srcOrd="4" destOrd="0" presId="urn:microsoft.com/office/officeart/2005/8/layout/venn1"/>
    <dgm:cxn modelId="{7A630798-D225-4E6B-A3C4-164CDC23F5FB}" type="presParOf" srcId="{15811038-13E7-4B06-8D5A-049DA950B88B}" destId="{7312DF96-F523-4A4A-A036-173FFDD7B671}" srcOrd="5" destOrd="0" presId="urn:microsoft.com/office/officeart/2005/8/layout/venn1"/>
    <dgm:cxn modelId="{BE1411AD-3184-4FDF-9692-A35F18898BF7}" type="presParOf" srcId="{15811038-13E7-4B06-8D5A-049DA950B88B}" destId="{63998C47-244C-4376-876C-64CBED62D14C}" srcOrd="6" destOrd="0" presId="urn:microsoft.com/office/officeart/2005/8/layout/venn1"/>
    <dgm:cxn modelId="{F316E184-2EAE-4ACB-A89F-BE4ADBF8B704}" type="presParOf" srcId="{15811038-13E7-4B06-8D5A-049DA950B88B}" destId="{185A1342-4FAD-479C-AEE7-E6FC3D372901}" srcOrd="7" destOrd="0" presId="urn:microsoft.com/office/officeart/2005/8/layout/venn1"/>
    <dgm:cxn modelId="{17374729-97F1-45E0-B0FF-EC82A228203A}" type="presParOf" srcId="{15811038-13E7-4B06-8D5A-049DA950B88B}" destId="{D46AAEFC-D2A6-4CEE-9C80-C85B67E4CE91}" srcOrd="8" destOrd="0" presId="urn:microsoft.com/office/officeart/2005/8/layout/venn1"/>
    <dgm:cxn modelId="{4ECE0F22-BF34-475E-BA5A-7FD32CF57DA3}" type="presParOf" srcId="{15811038-13E7-4B06-8D5A-049DA950B88B}" destId="{6CEE1209-1F55-4128-8372-47796450B3C6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B7EE9-462A-4C04-85F3-12F353F63CA5}">
      <dsp:nvSpPr>
        <dsp:cNvPr id="0" name=""/>
        <dsp:cNvSpPr/>
      </dsp:nvSpPr>
      <dsp:spPr>
        <a:xfrm>
          <a:off x="0" y="89746"/>
          <a:ext cx="9753600" cy="3901440"/>
        </a:xfrm>
        <a:prstGeom prst="leftRightRibb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A2DDA-2692-49F3-A63B-AC3B3ED2D071}">
      <dsp:nvSpPr>
        <dsp:cNvPr id="0" name=""/>
        <dsp:cNvSpPr/>
      </dsp:nvSpPr>
      <dsp:spPr>
        <a:xfrm>
          <a:off x="1170432" y="772498"/>
          <a:ext cx="3218688" cy="1911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  <a:latin typeface="Georgia" pitchFamily="18" charset="0"/>
            </a:rPr>
            <a:t>Взаимодействие с окружающим миром. Решение нестандартных задач</a:t>
          </a:r>
          <a:endParaRPr lang="ru-RU" sz="22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1170432" y="772498"/>
        <a:ext cx="3218688" cy="1911705"/>
      </dsp:txXfrm>
    </dsp:sp>
    <dsp:sp modelId="{C2E87122-8A91-48DB-9170-256AA9D786A2}">
      <dsp:nvSpPr>
        <dsp:cNvPr id="0" name=""/>
        <dsp:cNvSpPr/>
      </dsp:nvSpPr>
      <dsp:spPr>
        <a:xfrm>
          <a:off x="4876800" y="1396728"/>
          <a:ext cx="3803904" cy="1911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latin typeface="Georgia" pitchFamily="18" charset="0"/>
            </a:rPr>
            <a:t>Перевод текстов в другую форму. Дефицит письменной речи. Применение финансовых знаний на практике.</a:t>
          </a:r>
          <a:endParaRPr lang="ru-RU" sz="2200" b="1" kern="1200" dirty="0">
            <a:solidFill>
              <a:srgbClr val="FF0000"/>
            </a:solidFill>
            <a:latin typeface="Georgia" pitchFamily="18" charset="0"/>
          </a:endParaRPr>
        </a:p>
      </dsp:txBody>
      <dsp:txXfrm>
        <a:off x="4876800" y="1396728"/>
        <a:ext cx="3803904" cy="19117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866BBE-FD6D-4B5D-9F46-125A0E99BE31}">
      <dsp:nvSpPr>
        <dsp:cNvPr id="0" name=""/>
        <dsp:cNvSpPr/>
      </dsp:nvSpPr>
      <dsp:spPr>
        <a:xfrm>
          <a:off x="0" y="-787238"/>
          <a:ext cx="10896600" cy="610043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C21A5-40FD-439A-B468-35D479EDE79D}">
      <dsp:nvSpPr>
        <dsp:cNvPr id="0" name=""/>
        <dsp:cNvSpPr/>
      </dsp:nvSpPr>
      <dsp:spPr>
        <a:xfrm>
          <a:off x="645536" y="158407"/>
          <a:ext cx="4499701" cy="35117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Georgia" pitchFamily="18" charset="0"/>
              <a:cs typeface="Times New Roman" pitchFamily="18" charset="0"/>
            </a:rPr>
            <a:t>Низкий уровень сформированности читательской грамотности </a:t>
          </a:r>
          <a:endParaRPr lang="ru-RU" sz="2800" b="1" kern="1200" dirty="0">
            <a:solidFill>
              <a:schemeClr val="bg1"/>
            </a:solidFill>
            <a:latin typeface="Georgia" pitchFamily="18" charset="0"/>
            <a:cs typeface="Times New Roman" pitchFamily="18" charset="0"/>
          </a:endParaRPr>
        </a:p>
      </dsp:txBody>
      <dsp:txXfrm>
        <a:off x="645536" y="158407"/>
        <a:ext cx="4499701" cy="3511765"/>
      </dsp:txXfrm>
    </dsp:sp>
    <dsp:sp modelId="{254A971E-EBE9-4E38-A549-0926D61FF3CA}">
      <dsp:nvSpPr>
        <dsp:cNvPr id="0" name=""/>
        <dsp:cNvSpPr/>
      </dsp:nvSpPr>
      <dsp:spPr>
        <a:xfrm>
          <a:off x="5044177" y="1543805"/>
          <a:ext cx="5057919" cy="21357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rPr>
            <a:t>Необходимость работы с разными видами текстов(на </a:t>
          </a:r>
          <a:r>
            <a:rPr lang="ru-RU" sz="2800" b="1" kern="1200" dirty="0" err="1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rPr>
            <a:t>уроках,ВПР</a:t>
          </a:r>
          <a:r>
            <a:rPr lang="ru-RU" sz="2800" b="1" kern="1200" dirty="0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rPr>
            <a:t>, ГИА)</a:t>
          </a:r>
          <a:endParaRPr lang="ru-RU" sz="2800" b="1" kern="1200" dirty="0">
            <a:solidFill>
              <a:srgbClr val="7030A0"/>
            </a:solidFill>
            <a:latin typeface="Georgia" pitchFamily="18" charset="0"/>
            <a:cs typeface="Times New Roman" pitchFamily="18" charset="0"/>
          </a:endParaRPr>
        </a:p>
      </dsp:txBody>
      <dsp:txXfrm>
        <a:off x="5044177" y="1543805"/>
        <a:ext cx="5057919" cy="21357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68E651-A6B0-4846-BF48-D91FC611E085}">
      <dsp:nvSpPr>
        <dsp:cNvPr id="0" name=""/>
        <dsp:cNvSpPr/>
      </dsp:nvSpPr>
      <dsp:spPr>
        <a:xfrm rot="16200000">
          <a:off x="-556105" y="113"/>
          <a:ext cx="4317362" cy="3671021"/>
        </a:xfrm>
        <a:prstGeom prst="downArrow">
          <a:avLst>
            <a:gd name="adj1" fmla="val 50000"/>
            <a:gd name="adj2" fmla="val 35000"/>
          </a:avLst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</a:rPr>
            <a:t>Разумное финансовое поведения, умения принимать решения в финансовой сфере, обеспечение личной  финансовой  безопасности  и благосостояния</a:t>
          </a:r>
          <a:endParaRPr lang="ru-RU" sz="1600" b="1" kern="1200" dirty="0">
            <a:solidFill>
              <a:schemeClr val="tx1"/>
            </a:solidFill>
            <a:latin typeface="Georgia" pitchFamily="18" charset="0"/>
          </a:endParaRPr>
        </a:p>
      </dsp:txBody>
      <dsp:txXfrm rot="16200000">
        <a:off x="-556105" y="113"/>
        <a:ext cx="4317362" cy="3671021"/>
      </dsp:txXfrm>
    </dsp:sp>
    <dsp:sp modelId="{1A11E67E-E1F8-4B37-8FD6-7B48B958EB17}">
      <dsp:nvSpPr>
        <dsp:cNvPr id="0" name=""/>
        <dsp:cNvSpPr/>
      </dsp:nvSpPr>
      <dsp:spPr>
        <a:xfrm rot="5400000">
          <a:off x="3903596" y="250677"/>
          <a:ext cx="4254313" cy="316989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rPr>
            <a:t>25 место из 30 стран, не все  граждане страны обладают знаниями и установками, способствующими  их стабильному финансовому положению</a:t>
          </a:r>
          <a:endParaRPr lang="ru-RU" sz="1600" b="1" kern="1200" dirty="0">
            <a:solidFill>
              <a:schemeClr val="tx1"/>
            </a:solidFill>
            <a:latin typeface="Georgia" pitchFamily="18" charset="0"/>
            <a:cs typeface="Times New Roman" pitchFamily="18" charset="0"/>
          </a:endParaRPr>
        </a:p>
      </dsp:txBody>
      <dsp:txXfrm rot="5400000">
        <a:off x="3903596" y="250677"/>
        <a:ext cx="4254313" cy="31698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BC9B8-1968-48C0-9CDB-3E3D529C0F40}">
      <dsp:nvSpPr>
        <dsp:cNvPr id="0" name=""/>
        <dsp:cNvSpPr/>
      </dsp:nvSpPr>
      <dsp:spPr>
        <a:xfrm>
          <a:off x="4426901" y="1434"/>
          <a:ext cx="2240579" cy="139191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Составляют основу стандарта</a:t>
          </a:r>
          <a:endParaRPr lang="ru-RU" sz="18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4426901" y="1434"/>
        <a:ext cx="2240579" cy="1391915"/>
      </dsp:txXfrm>
    </dsp:sp>
    <dsp:sp modelId="{E23DE610-9C34-4CC8-9ADF-00C2E1A6148B}">
      <dsp:nvSpPr>
        <dsp:cNvPr id="0" name=""/>
        <dsp:cNvSpPr/>
      </dsp:nvSpPr>
      <dsp:spPr>
        <a:xfrm rot="459413">
          <a:off x="6804221" y="607177"/>
          <a:ext cx="640674" cy="604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459413">
        <a:off x="6804221" y="607177"/>
        <a:ext cx="640674" cy="604548"/>
      </dsp:txXfrm>
    </dsp:sp>
    <dsp:sp modelId="{2378EBDE-2610-4FAB-B0BF-69F41A9B86B9}">
      <dsp:nvSpPr>
        <dsp:cNvPr id="0" name=""/>
        <dsp:cNvSpPr/>
      </dsp:nvSpPr>
      <dsp:spPr>
        <a:xfrm>
          <a:off x="7601900" y="445720"/>
          <a:ext cx="2500046" cy="139191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Georgia" pitchFamily="18" charset="0"/>
            </a:rPr>
            <a:t>На основе  осуществляется контроль уровня сформированности предметных УУД</a:t>
          </a:r>
          <a:endParaRPr lang="ru-RU" sz="14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7601900" y="445720"/>
        <a:ext cx="2500046" cy="1391915"/>
      </dsp:txXfrm>
    </dsp:sp>
    <dsp:sp modelId="{CAD5A21D-434C-4269-B554-CD53ABAEC36E}">
      <dsp:nvSpPr>
        <dsp:cNvPr id="0" name=""/>
        <dsp:cNvSpPr/>
      </dsp:nvSpPr>
      <dsp:spPr>
        <a:xfrm rot="6972964">
          <a:off x="8175560" y="2045619"/>
          <a:ext cx="777781" cy="703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6972964">
        <a:off x="8175560" y="2045619"/>
        <a:ext cx="777781" cy="703252"/>
      </dsp:txXfrm>
    </dsp:sp>
    <dsp:sp modelId="{A4E24338-5FF6-404F-82D6-53D793B175CB}">
      <dsp:nvSpPr>
        <dsp:cNvPr id="0" name=""/>
        <dsp:cNvSpPr/>
      </dsp:nvSpPr>
      <dsp:spPr>
        <a:xfrm>
          <a:off x="5943597" y="2895593"/>
          <a:ext cx="3403969" cy="139191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Georgia" pitchFamily="18" charset="0"/>
            </a:rPr>
            <a:t>Позволяют обучающемуся продолжить обучение на следующем уровне, в следующем классе</a:t>
          </a:r>
          <a:endParaRPr lang="ru-RU" sz="14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943597" y="2895593"/>
        <a:ext cx="3403969" cy="1391915"/>
      </dsp:txXfrm>
    </dsp:sp>
    <dsp:sp modelId="{6CA5AC1D-712A-47D1-A511-E41D3BEFD731}">
      <dsp:nvSpPr>
        <dsp:cNvPr id="0" name=""/>
        <dsp:cNvSpPr/>
      </dsp:nvSpPr>
      <dsp:spPr>
        <a:xfrm rot="10677933">
          <a:off x="5035339" y="3383177"/>
          <a:ext cx="706109" cy="577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677933">
        <a:off x="5035339" y="3383177"/>
        <a:ext cx="706109" cy="577109"/>
      </dsp:txXfrm>
    </dsp:sp>
    <dsp:sp modelId="{B202E1D4-4860-4BFB-B097-27E0CD88EC7C}">
      <dsp:nvSpPr>
        <dsp:cNvPr id="0" name=""/>
        <dsp:cNvSpPr/>
      </dsp:nvSpPr>
      <dsp:spPr>
        <a:xfrm>
          <a:off x="1913919" y="3048008"/>
          <a:ext cx="2882029" cy="139191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Georgia" pitchFamily="18" charset="0"/>
            </a:rPr>
            <a:t>Составляют основу каждой контрольной работы</a:t>
          </a:r>
          <a:endParaRPr lang="ru-RU" sz="14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1913919" y="3048008"/>
        <a:ext cx="2882029" cy="1391915"/>
      </dsp:txXfrm>
    </dsp:sp>
    <dsp:sp modelId="{1F0755DD-B3C7-440E-987C-52BCA5FC97D8}">
      <dsp:nvSpPr>
        <dsp:cNvPr id="0" name=""/>
        <dsp:cNvSpPr/>
      </dsp:nvSpPr>
      <dsp:spPr>
        <a:xfrm rot="14739156">
          <a:off x="2412342" y="2132073"/>
          <a:ext cx="743051" cy="589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4739156">
        <a:off x="2412342" y="2132073"/>
        <a:ext cx="743051" cy="589422"/>
      </dsp:txXfrm>
    </dsp:sp>
    <dsp:sp modelId="{AFAFFC90-C9FB-431E-96ED-220D6320662B}">
      <dsp:nvSpPr>
        <dsp:cNvPr id="0" name=""/>
        <dsp:cNvSpPr/>
      </dsp:nvSpPr>
      <dsp:spPr>
        <a:xfrm>
          <a:off x="990599" y="762006"/>
          <a:ext cx="2590813" cy="123951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Georgia" pitchFamily="18" charset="0"/>
            </a:rPr>
            <a:t>Размещены в кодификаторе по предмету</a:t>
          </a:r>
          <a:endParaRPr lang="ru-RU" sz="16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990599" y="762006"/>
        <a:ext cx="2590813" cy="1239514"/>
      </dsp:txXfrm>
    </dsp:sp>
    <dsp:sp modelId="{5E397FA4-A0D6-4DD1-9970-98FE3C357437}">
      <dsp:nvSpPr>
        <dsp:cNvPr id="0" name=""/>
        <dsp:cNvSpPr/>
      </dsp:nvSpPr>
      <dsp:spPr>
        <a:xfrm rot="20888895">
          <a:off x="3541646" y="531450"/>
          <a:ext cx="767525" cy="576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0888895">
        <a:off x="3541646" y="531450"/>
        <a:ext cx="767525" cy="5763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B78C6-6E2D-4332-8454-5ABB800B8719}">
      <dsp:nvSpPr>
        <dsp:cNvPr id="0" name=""/>
        <dsp:cNvSpPr/>
      </dsp:nvSpPr>
      <dsp:spPr>
        <a:xfrm>
          <a:off x="740606" y="0"/>
          <a:ext cx="8393544" cy="49244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0CB9D-94BE-4F3E-8F4F-E702E0C70FD2}">
      <dsp:nvSpPr>
        <dsp:cNvPr id="0" name=""/>
        <dsp:cNvSpPr/>
      </dsp:nvSpPr>
      <dsp:spPr>
        <a:xfrm>
          <a:off x="3375" y="1477327"/>
          <a:ext cx="2192890" cy="196977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err="1" smtClean="0">
              <a:solidFill>
                <a:srgbClr val="7030A0"/>
              </a:solidFill>
              <a:latin typeface="Georgia" pitchFamily="18" charset="0"/>
            </a:rPr>
            <a:t>КЭСы</a:t>
          </a:r>
          <a:r>
            <a:rPr lang="ru-RU" sz="1600" b="1" i="0" kern="1200" dirty="0" smtClean="0">
              <a:solidFill>
                <a:srgbClr val="7030A0"/>
              </a:solidFill>
              <a:latin typeface="Georgia" pitchFamily="18" charset="0"/>
            </a:rPr>
            <a:t>  учитель может проверить в конце урока или в конце изучения темы</a:t>
          </a:r>
          <a:endParaRPr lang="ru-RU" sz="16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3375" y="1477327"/>
        <a:ext cx="2192890" cy="1969770"/>
      </dsp:txXfrm>
    </dsp:sp>
    <dsp:sp modelId="{BD4AC234-A1D4-43F9-A860-C22988FB41F3}">
      <dsp:nvSpPr>
        <dsp:cNvPr id="0" name=""/>
        <dsp:cNvSpPr/>
      </dsp:nvSpPr>
      <dsp:spPr>
        <a:xfrm>
          <a:off x="2561747" y="1477327"/>
          <a:ext cx="2192890" cy="196977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7030A0"/>
              </a:solidFill>
              <a:latin typeface="Georgia" pitchFamily="18" charset="0"/>
            </a:rPr>
            <a:t>Цель- определить  насколько освоен  элемент( КЭС)</a:t>
          </a:r>
          <a:endParaRPr lang="ru-RU" sz="1400" b="1" i="0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2561747" y="1477327"/>
        <a:ext cx="2192890" cy="1969770"/>
      </dsp:txXfrm>
    </dsp:sp>
    <dsp:sp modelId="{3CB4AF0F-DBFF-462E-905A-6A246D92F590}">
      <dsp:nvSpPr>
        <dsp:cNvPr id="0" name=""/>
        <dsp:cNvSpPr/>
      </dsp:nvSpPr>
      <dsp:spPr>
        <a:xfrm>
          <a:off x="5120119" y="1477327"/>
          <a:ext cx="2192890" cy="196977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7030A0"/>
              </a:solidFill>
              <a:latin typeface="Georgia" pitchFamily="18" charset="0"/>
            </a:rPr>
            <a:t>Может ли обучающийся  применять его в практической деятельности</a:t>
          </a:r>
          <a:endParaRPr lang="ru-RU" sz="1400" b="1" i="0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5120119" y="1477327"/>
        <a:ext cx="2192890" cy="1969770"/>
      </dsp:txXfrm>
    </dsp:sp>
    <dsp:sp modelId="{C9C340A4-7DC3-474E-AE47-1ECBDA88F0D5}">
      <dsp:nvSpPr>
        <dsp:cNvPr id="0" name=""/>
        <dsp:cNvSpPr/>
      </dsp:nvSpPr>
      <dsp:spPr>
        <a:xfrm>
          <a:off x="7678492" y="1477327"/>
          <a:ext cx="2192890" cy="196977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7030A0"/>
              </a:solidFill>
              <a:latin typeface="Georgia" pitchFamily="18" charset="0"/>
            </a:rPr>
            <a:t>Проверяются , в ходе решения учебно-практической задачи. Включены  в демоверсии тестов</a:t>
          </a:r>
          <a:endParaRPr lang="ru-RU" sz="1600" b="1" i="0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7678492" y="1477327"/>
        <a:ext cx="2192890" cy="19697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ACE169-F8FE-4FA5-8F74-56A1568D1847}">
      <dsp:nvSpPr>
        <dsp:cNvPr id="0" name=""/>
        <dsp:cNvSpPr/>
      </dsp:nvSpPr>
      <dsp:spPr>
        <a:xfrm>
          <a:off x="4486542" y="819114"/>
          <a:ext cx="1440179" cy="1440179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8AC3E2-302A-499D-BCCD-88F68835D61C}">
      <dsp:nvSpPr>
        <dsp:cNvPr id="0" name=""/>
        <dsp:cNvSpPr/>
      </dsp:nvSpPr>
      <dsp:spPr>
        <a:xfrm>
          <a:off x="3638258" y="-454546"/>
          <a:ext cx="2910467" cy="135715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7030A0"/>
              </a:solidFill>
              <a:latin typeface="Georgia" pitchFamily="18" charset="0"/>
            </a:rPr>
            <a:t>Возможность проверить усвоение элементов содержания по изучаемым предметным областям.</a:t>
          </a:r>
          <a:endParaRPr lang="ru-RU" sz="14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3638258" y="-454546"/>
        <a:ext cx="2910467" cy="1357153"/>
      </dsp:txXfrm>
    </dsp:sp>
    <dsp:sp modelId="{65CAAC30-6557-4D06-A4B2-941CB39D41D2}">
      <dsp:nvSpPr>
        <dsp:cNvPr id="0" name=""/>
        <dsp:cNvSpPr/>
      </dsp:nvSpPr>
      <dsp:spPr>
        <a:xfrm>
          <a:off x="2065355" y="0"/>
          <a:ext cx="1440179" cy="1440179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1E4458-2B64-4DCD-A9A8-5B407FFCA88E}">
      <dsp:nvSpPr>
        <dsp:cNvPr id="0" name=""/>
        <dsp:cNvSpPr/>
      </dsp:nvSpPr>
      <dsp:spPr>
        <a:xfrm>
          <a:off x="6476064" y="1016129"/>
          <a:ext cx="1497786" cy="10492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476064" y="1016129"/>
        <a:ext cx="1497786" cy="1049273"/>
      </dsp:txXfrm>
    </dsp:sp>
    <dsp:sp modelId="{C757E693-0346-4EB1-ABA2-F1802A8DDFD0}">
      <dsp:nvSpPr>
        <dsp:cNvPr id="0" name=""/>
        <dsp:cNvSpPr/>
      </dsp:nvSpPr>
      <dsp:spPr>
        <a:xfrm>
          <a:off x="4486542" y="1806940"/>
          <a:ext cx="1440179" cy="1440179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12DF96-F523-4A4A-A036-173FFDD7B671}">
      <dsp:nvSpPr>
        <dsp:cNvPr id="0" name=""/>
        <dsp:cNvSpPr/>
      </dsp:nvSpPr>
      <dsp:spPr>
        <a:xfrm>
          <a:off x="6297219" y="1694565"/>
          <a:ext cx="1497786" cy="24772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7030A0"/>
              </a:solidFill>
              <a:latin typeface="Georgia" pitchFamily="18" charset="0"/>
            </a:rPr>
            <a:t>Возможность выявить «группу риска», построить работу по устранению пробелов в освоении стандарта образования </a:t>
          </a:r>
          <a:r>
            <a:rPr lang="ru-RU" sz="1400" b="0" i="0" kern="1200" dirty="0" smtClean="0">
              <a:solidFill>
                <a:srgbClr val="7030A0"/>
              </a:solidFill>
              <a:latin typeface="Georgia" pitchFamily="18" charset="0"/>
            </a:rPr>
            <a:t>.</a:t>
          </a:r>
          <a:endParaRPr lang="ru-RU" sz="1400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6297219" y="1694565"/>
        <a:ext cx="1497786" cy="2477282"/>
      </dsp:txXfrm>
    </dsp:sp>
    <dsp:sp modelId="{63998C47-244C-4376-876C-64CBED62D14C}">
      <dsp:nvSpPr>
        <dsp:cNvPr id="0" name=""/>
        <dsp:cNvSpPr/>
      </dsp:nvSpPr>
      <dsp:spPr>
        <a:xfrm>
          <a:off x="3651641" y="1389489"/>
          <a:ext cx="1440179" cy="1440179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5A1342-4FAD-479C-AEE7-E6FC3D372901}">
      <dsp:nvSpPr>
        <dsp:cNvPr id="0" name=""/>
        <dsp:cNvSpPr/>
      </dsp:nvSpPr>
      <dsp:spPr>
        <a:xfrm>
          <a:off x="2084549" y="2655879"/>
          <a:ext cx="2215810" cy="13496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7030A0"/>
              </a:solidFill>
              <a:latin typeface="Georgia" pitchFamily="18" charset="0"/>
            </a:rPr>
            <a:t>Родители также могут осуществлять контроль за освоением элементов стандарта.</a:t>
          </a:r>
          <a:endParaRPr lang="ru-RU" sz="14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2084549" y="2655879"/>
        <a:ext cx="2215810" cy="1349649"/>
      </dsp:txXfrm>
    </dsp:sp>
    <dsp:sp modelId="{D46AAEFC-D2A6-4CEE-9C80-C85B67E4CE91}">
      <dsp:nvSpPr>
        <dsp:cNvPr id="0" name=""/>
        <dsp:cNvSpPr/>
      </dsp:nvSpPr>
      <dsp:spPr>
        <a:xfrm>
          <a:off x="6573765" y="387616"/>
          <a:ext cx="1440179" cy="1440179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EE1209-1F55-4128-8372-47796450B3C6}">
      <dsp:nvSpPr>
        <dsp:cNvPr id="0" name=""/>
        <dsp:cNvSpPr/>
      </dsp:nvSpPr>
      <dsp:spPr>
        <a:xfrm>
          <a:off x="2213132" y="1016129"/>
          <a:ext cx="1497786" cy="10492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0" i="0" kern="1200" dirty="0"/>
        </a:p>
      </dsp:txBody>
      <dsp:txXfrm>
        <a:off x="2213132" y="1016129"/>
        <a:ext cx="1497786" cy="1049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90584-FEFB-45D7-8B81-29904830CF4E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1CF3E-3457-47B8-847D-CE17B161E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AEC0-C9F6-4659-B272-EE609D01E64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ru-RU" sz="1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AEC0-C9F6-4659-B272-EE609D01E64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ru-RU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491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491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491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64564" y="2056117"/>
            <a:ext cx="5236210" cy="4493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491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1339640"/>
            <a:ext cx="9875520" cy="49244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40011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>
            <a:extLst/>
          </a:lstStyle>
          <a:p>
            <a:fld id="{04898F14-396F-474F-8FAD-2771E3D7B079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>
            <a:extLst/>
          </a:lstStyle>
          <a:p>
            <a:fld id="{E66AF7CC-4142-4AED-A670-7B33FF1EF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38CC3540-2E8B-46DD-82B8-0A4CCE017086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5750EC4D-A10D-41EA-B8AD-A06C32BE5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29" y="884885"/>
            <a:ext cx="10026141" cy="4924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D5D8D4F2-835A-48F8-8B1F-B006334EEB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17969E8B-3788-4153-8DCF-95C7F877B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9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600" y="152400"/>
            <a:ext cx="11988800" cy="6629400"/>
          </a:xfrm>
          <a:custGeom>
            <a:avLst/>
            <a:gdLst/>
            <a:ahLst/>
            <a:cxnLst/>
            <a:rect l="l" t="t" r="r" b="b"/>
            <a:pathLst>
              <a:path w="11988800" h="6629400">
                <a:moveTo>
                  <a:pt x="0" y="1104900"/>
                </a:moveTo>
                <a:lnTo>
                  <a:pt x="1020" y="1056970"/>
                </a:lnTo>
                <a:lnTo>
                  <a:pt x="4055" y="1009562"/>
                </a:lnTo>
                <a:lnTo>
                  <a:pt x="9063" y="962718"/>
                </a:lnTo>
                <a:lnTo>
                  <a:pt x="16001" y="916478"/>
                </a:lnTo>
                <a:lnTo>
                  <a:pt x="24830" y="870883"/>
                </a:lnTo>
                <a:lnTo>
                  <a:pt x="35506" y="825977"/>
                </a:lnTo>
                <a:lnTo>
                  <a:pt x="47989" y="781799"/>
                </a:lnTo>
                <a:lnTo>
                  <a:pt x="62238" y="738392"/>
                </a:lnTo>
                <a:lnTo>
                  <a:pt x="78210" y="695796"/>
                </a:lnTo>
                <a:lnTo>
                  <a:pt x="95865" y="654054"/>
                </a:lnTo>
                <a:lnTo>
                  <a:pt x="115161" y="613207"/>
                </a:lnTo>
                <a:lnTo>
                  <a:pt x="136056" y="573295"/>
                </a:lnTo>
                <a:lnTo>
                  <a:pt x="158509" y="534362"/>
                </a:lnTo>
                <a:lnTo>
                  <a:pt x="182478" y="496447"/>
                </a:lnTo>
                <a:lnTo>
                  <a:pt x="207923" y="459593"/>
                </a:lnTo>
                <a:lnTo>
                  <a:pt x="234802" y="423841"/>
                </a:lnTo>
                <a:lnTo>
                  <a:pt x="263072" y="389232"/>
                </a:lnTo>
                <a:lnTo>
                  <a:pt x="292694" y="355809"/>
                </a:lnTo>
                <a:lnTo>
                  <a:pt x="323624" y="323611"/>
                </a:lnTo>
                <a:lnTo>
                  <a:pt x="355822" y="292682"/>
                </a:lnTo>
                <a:lnTo>
                  <a:pt x="389247" y="263062"/>
                </a:lnTo>
                <a:lnTo>
                  <a:pt x="423857" y="234792"/>
                </a:lnTo>
                <a:lnTo>
                  <a:pt x="459610" y="207914"/>
                </a:lnTo>
                <a:lnTo>
                  <a:pt x="496465" y="182471"/>
                </a:lnTo>
                <a:lnTo>
                  <a:pt x="534380" y="158502"/>
                </a:lnTo>
                <a:lnTo>
                  <a:pt x="573315" y="136050"/>
                </a:lnTo>
                <a:lnTo>
                  <a:pt x="613227" y="115155"/>
                </a:lnTo>
                <a:lnTo>
                  <a:pt x="654075" y="95861"/>
                </a:lnTo>
                <a:lnTo>
                  <a:pt x="695818" y="78207"/>
                </a:lnTo>
                <a:lnTo>
                  <a:pt x="738414" y="62235"/>
                </a:lnTo>
                <a:lnTo>
                  <a:pt x="781822" y="47987"/>
                </a:lnTo>
                <a:lnTo>
                  <a:pt x="826001" y="35504"/>
                </a:lnTo>
                <a:lnTo>
                  <a:pt x="870908" y="24828"/>
                </a:lnTo>
                <a:lnTo>
                  <a:pt x="916502" y="16001"/>
                </a:lnTo>
                <a:lnTo>
                  <a:pt x="962743" y="9062"/>
                </a:lnTo>
                <a:lnTo>
                  <a:pt x="1009587" y="4055"/>
                </a:lnTo>
                <a:lnTo>
                  <a:pt x="1056995" y="1020"/>
                </a:lnTo>
                <a:lnTo>
                  <a:pt x="1104925" y="0"/>
                </a:lnTo>
                <a:lnTo>
                  <a:pt x="10883900" y="0"/>
                </a:lnTo>
                <a:lnTo>
                  <a:pt x="10931829" y="1020"/>
                </a:lnTo>
                <a:lnTo>
                  <a:pt x="10979237" y="4055"/>
                </a:lnTo>
                <a:lnTo>
                  <a:pt x="11026081" y="9062"/>
                </a:lnTo>
                <a:lnTo>
                  <a:pt x="11072321" y="16001"/>
                </a:lnTo>
                <a:lnTo>
                  <a:pt x="11117916" y="24828"/>
                </a:lnTo>
                <a:lnTo>
                  <a:pt x="11162822" y="35504"/>
                </a:lnTo>
                <a:lnTo>
                  <a:pt x="11207000" y="47987"/>
                </a:lnTo>
                <a:lnTo>
                  <a:pt x="11250407" y="62235"/>
                </a:lnTo>
                <a:lnTo>
                  <a:pt x="11293003" y="78207"/>
                </a:lnTo>
                <a:lnTo>
                  <a:pt x="11334745" y="95861"/>
                </a:lnTo>
                <a:lnTo>
                  <a:pt x="11375592" y="115155"/>
                </a:lnTo>
                <a:lnTo>
                  <a:pt x="11415504" y="136050"/>
                </a:lnTo>
                <a:lnTo>
                  <a:pt x="11454437" y="158502"/>
                </a:lnTo>
                <a:lnTo>
                  <a:pt x="11492352" y="182471"/>
                </a:lnTo>
                <a:lnTo>
                  <a:pt x="11529206" y="207914"/>
                </a:lnTo>
                <a:lnTo>
                  <a:pt x="11564958" y="234792"/>
                </a:lnTo>
                <a:lnTo>
                  <a:pt x="11599567" y="263062"/>
                </a:lnTo>
                <a:lnTo>
                  <a:pt x="11632990" y="292682"/>
                </a:lnTo>
                <a:lnTo>
                  <a:pt x="11665188" y="323611"/>
                </a:lnTo>
                <a:lnTo>
                  <a:pt x="11696117" y="355809"/>
                </a:lnTo>
                <a:lnTo>
                  <a:pt x="11725737" y="389232"/>
                </a:lnTo>
                <a:lnTo>
                  <a:pt x="11754007" y="423841"/>
                </a:lnTo>
                <a:lnTo>
                  <a:pt x="11780885" y="459593"/>
                </a:lnTo>
                <a:lnTo>
                  <a:pt x="11806328" y="496447"/>
                </a:lnTo>
                <a:lnTo>
                  <a:pt x="11830297" y="534362"/>
                </a:lnTo>
                <a:lnTo>
                  <a:pt x="11852749" y="573295"/>
                </a:lnTo>
                <a:lnTo>
                  <a:pt x="11873644" y="613207"/>
                </a:lnTo>
                <a:lnTo>
                  <a:pt x="11892938" y="654054"/>
                </a:lnTo>
                <a:lnTo>
                  <a:pt x="11910592" y="695796"/>
                </a:lnTo>
                <a:lnTo>
                  <a:pt x="11926564" y="738392"/>
                </a:lnTo>
                <a:lnTo>
                  <a:pt x="11940812" y="781799"/>
                </a:lnTo>
                <a:lnTo>
                  <a:pt x="11953295" y="825977"/>
                </a:lnTo>
                <a:lnTo>
                  <a:pt x="11963971" y="870883"/>
                </a:lnTo>
                <a:lnTo>
                  <a:pt x="11972798" y="916478"/>
                </a:lnTo>
                <a:lnTo>
                  <a:pt x="11979737" y="962718"/>
                </a:lnTo>
                <a:lnTo>
                  <a:pt x="11984744" y="1009562"/>
                </a:lnTo>
                <a:lnTo>
                  <a:pt x="11987779" y="1056970"/>
                </a:lnTo>
                <a:lnTo>
                  <a:pt x="11988800" y="1104900"/>
                </a:lnTo>
                <a:lnTo>
                  <a:pt x="11988800" y="5524474"/>
                </a:lnTo>
                <a:lnTo>
                  <a:pt x="11987779" y="5572404"/>
                </a:lnTo>
                <a:lnTo>
                  <a:pt x="11984744" y="5619812"/>
                </a:lnTo>
                <a:lnTo>
                  <a:pt x="11979737" y="5666656"/>
                </a:lnTo>
                <a:lnTo>
                  <a:pt x="11972798" y="5712897"/>
                </a:lnTo>
                <a:lnTo>
                  <a:pt x="11963971" y="5758491"/>
                </a:lnTo>
                <a:lnTo>
                  <a:pt x="11953295" y="5803398"/>
                </a:lnTo>
                <a:lnTo>
                  <a:pt x="11940812" y="5847577"/>
                </a:lnTo>
                <a:lnTo>
                  <a:pt x="11926564" y="5890985"/>
                </a:lnTo>
                <a:lnTo>
                  <a:pt x="11910592" y="5933581"/>
                </a:lnTo>
                <a:lnTo>
                  <a:pt x="11892938" y="5975324"/>
                </a:lnTo>
                <a:lnTo>
                  <a:pt x="11873644" y="6016172"/>
                </a:lnTo>
                <a:lnTo>
                  <a:pt x="11852749" y="6056084"/>
                </a:lnTo>
                <a:lnTo>
                  <a:pt x="11830297" y="6095018"/>
                </a:lnTo>
                <a:lnTo>
                  <a:pt x="11806328" y="6132934"/>
                </a:lnTo>
                <a:lnTo>
                  <a:pt x="11780885" y="6169789"/>
                </a:lnTo>
                <a:lnTo>
                  <a:pt x="11754007" y="6205542"/>
                </a:lnTo>
                <a:lnTo>
                  <a:pt x="11725737" y="6240151"/>
                </a:lnTo>
                <a:lnTo>
                  <a:pt x="11696117" y="6273576"/>
                </a:lnTo>
                <a:lnTo>
                  <a:pt x="11665188" y="6305774"/>
                </a:lnTo>
                <a:lnTo>
                  <a:pt x="11632990" y="6336705"/>
                </a:lnTo>
                <a:lnTo>
                  <a:pt x="11599567" y="6366326"/>
                </a:lnTo>
                <a:lnTo>
                  <a:pt x="11564958" y="6394597"/>
                </a:lnTo>
                <a:lnTo>
                  <a:pt x="11529206" y="6421475"/>
                </a:lnTo>
                <a:lnTo>
                  <a:pt x="11492352" y="6446920"/>
                </a:lnTo>
                <a:lnTo>
                  <a:pt x="11454437" y="6470889"/>
                </a:lnTo>
                <a:lnTo>
                  <a:pt x="11415504" y="6493342"/>
                </a:lnTo>
                <a:lnTo>
                  <a:pt x="11375592" y="6514237"/>
                </a:lnTo>
                <a:lnTo>
                  <a:pt x="11334745" y="6533533"/>
                </a:lnTo>
                <a:lnTo>
                  <a:pt x="11293003" y="6551188"/>
                </a:lnTo>
                <a:lnTo>
                  <a:pt x="11250407" y="6567160"/>
                </a:lnTo>
                <a:lnTo>
                  <a:pt x="11207000" y="6581409"/>
                </a:lnTo>
                <a:lnTo>
                  <a:pt x="11162822" y="6593892"/>
                </a:lnTo>
                <a:lnTo>
                  <a:pt x="11117916" y="6604568"/>
                </a:lnTo>
                <a:lnTo>
                  <a:pt x="11072321" y="6613396"/>
                </a:lnTo>
                <a:lnTo>
                  <a:pt x="11026081" y="6620335"/>
                </a:lnTo>
                <a:lnTo>
                  <a:pt x="10979237" y="6625343"/>
                </a:lnTo>
                <a:lnTo>
                  <a:pt x="10931829" y="6628377"/>
                </a:lnTo>
                <a:lnTo>
                  <a:pt x="10883900" y="6629398"/>
                </a:lnTo>
                <a:lnTo>
                  <a:pt x="1104925" y="6629398"/>
                </a:lnTo>
                <a:lnTo>
                  <a:pt x="1056995" y="6628377"/>
                </a:lnTo>
                <a:lnTo>
                  <a:pt x="1009587" y="6625343"/>
                </a:lnTo>
                <a:lnTo>
                  <a:pt x="962743" y="6620335"/>
                </a:lnTo>
                <a:lnTo>
                  <a:pt x="916502" y="6613396"/>
                </a:lnTo>
                <a:lnTo>
                  <a:pt x="870908" y="6604568"/>
                </a:lnTo>
                <a:lnTo>
                  <a:pt x="826001" y="6593892"/>
                </a:lnTo>
                <a:lnTo>
                  <a:pt x="781822" y="6581409"/>
                </a:lnTo>
                <a:lnTo>
                  <a:pt x="738414" y="6567160"/>
                </a:lnTo>
                <a:lnTo>
                  <a:pt x="695818" y="6551188"/>
                </a:lnTo>
                <a:lnTo>
                  <a:pt x="654075" y="6533533"/>
                </a:lnTo>
                <a:lnTo>
                  <a:pt x="613227" y="6514237"/>
                </a:lnTo>
                <a:lnTo>
                  <a:pt x="573315" y="6493342"/>
                </a:lnTo>
                <a:lnTo>
                  <a:pt x="534380" y="6470889"/>
                </a:lnTo>
                <a:lnTo>
                  <a:pt x="496465" y="6446920"/>
                </a:lnTo>
                <a:lnTo>
                  <a:pt x="459610" y="6421475"/>
                </a:lnTo>
                <a:lnTo>
                  <a:pt x="423857" y="6394597"/>
                </a:lnTo>
                <a:lnTo>
                  <a:pt x="389247" y="6366326"/>
                </a:lnTo>
                <a:lnTo>
                  <a:pt x="355822" y="6336705"/>
                </a:lnTo>
                <a:lnTo>
                  <a:pt x="323624" y="6305774"/>
                </a:lnTo>
                <a:lnTo>
                  <a:pt x="292694" y="6273576"/>
                </a:lnTo>
                <a:lnTo>
                  <a:pt x="263072" y="6240151"/>
                </a:lnTo>
                <a:lnTo>
                  <a:pt x="234802" y="6205542"/>
                </a:lnTo>
                <a:lnTo>
                  <a:pt x="207923" y="6169789"/>
                </a:lnTo>
                <a:lnTo>
                  <a:pt x="182478" y="6132934"/>
                </a:lnTo>
                <a:lnTo>
                  <a:pt x="158509" y="6095018"/>
                </a:lnTo>
                <a:lnTo>
                  <a:pt x="136056" y="6056084"/>
                </a:lnTo>
                <a:lnTo>
                  <a:pt x="115161" y="6016172"/>
                </a:lnTo>
                <a:lnTo>
                  <a:pt x="95865" y="5975324"/>
                </a:lnTo>
                <a:lnTo>
                  <a:pt x="78210" y="5933581"/>
                </a:lnTo>
                <a:lnTo>
                  <a:pt x="62238" y="5890985"/>
                </a:lnTo>
                <a:lnTo>
                  <a:pt x="47989" y="5847577"/>
                </a:lnTo>
                <a:lnTo>
                  <a:pt x="35506" y="5803398"/>
                </a:lnTo>
                <a:lnTo>
                  <a:pt x="24830" y="5758491"/>
                </a:lnTo>
                <a:lnTo>
                  <a:pt x="16001" y="5712897"/>
                </a:lnTo>
                <a:lnTo>
                  <a:pt x="9063" y="5666656"/>
                </a:lnTo>
                <a:lnTo>
                  <a:pt x="4055" y="5619812"/>
                </a:lnTo>
                <a:lnTo>
                  <a:pt x="1020" y="5572404"/>
                </a:lnTo>
                <a:lnTo>
                  <a:pt x="0" y="5524474"/>
                </a:lnTo>
                <a:lnTo>
                  <a:pt x="0" y="1104900"/>
                </a:lnTo>
                <a:close/>
              </a:path>
            </a:pathLst>
          </a:custGeom>
          <a:ln w="9525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3200" y="228600"/>
            <a:ext cx="11785600" cy="6477000"/>
          </a:xfrm>
          <a:custGeom>
            <a:avLst/>
            <a:gdLst/>
            <a:ahLst/>
            <a:cxnLst/>
            <a:rect l="l" t="t" r="r" b="b"/>
            <a:pathLst>
              <a:path w="11785600" h="6477000">
                <a:moveTo>
                  <a:pt x="0" y="1079500"/>
                </a:moveTo>
                <a:lnTo>
                  <a:pt x="1051" y="1031418"/>
                </a:lnTo>
                <a:lnTo>
                  <a:pt x="4178" y="983876"/>
                </a:lnTo>
                <a:lnTo>
                  <a:pt x="9334" y="936915"/>
                </a:lnTo>
                <a:lnTo>
                  <a:pt x="16478" y="890580"/>
                </a:lnTo>
                <a:lnTo>
                  <a:pt x="25564" y="844915"/>
                </a:lnTo>
                <a:lnTo>
                  <a:pt x="36549" y="799964"/>
                </a:lnTo>
                <a:lnTo>
                  <a:pt x="49389" y="755770"/>
                </a:lnTo>
                <a:lnTo>
                  <a:pt x="64040" y="712378"/>
                </a:lnTo>
                <a:lnTo>
                  <a:pt x="80459" y="669831"/>
                </a:lnTo>
                <a:lnTo>
                  <a:pt x="98600" y="628174"/>
                </a:lnTo>
                <a:lnTo>
                  <a:pt x="118421" y="587450"/>
                </a:lnTo>
                <a:lnTo>
                  <a:pt x="139878" y="547703"/>
                </a:lnTo>
                <a:lnTo>
                  <a:pt x="162927" y="508977"/>
                </a:lnTo>
                <a:lnTo>
                  <a:pt x="187523" y="471316"/>
                </a:lnTo>
                <a:lnTo>
                  <a:pt x="213623" y="434764"/>
                </a:lnTo>
                <a:lnTo>
                  <a:pt x="241183" y="399365"/>
                </a:lnTo>
                <a:lnTo>
                  <a:pt x="270160" y="365162"/>
                </a:lnTo>
                <a:lnTo>
                  <a:pt x="300508" y="332200"/>
                </a:lnTo>
                <a:lnTo>
                  <a:pt x="332185" y="300522"/>
                </a:lnTo>
                <a:lnTo>
                  <a:pt x="365147" y="270173"/>
                </a:lnTo>
                <a:lnTo>
                  <a:pt x="399349" y="241195"/>
                </a:lnTo>
                <a:lnTo>
                  <a:pt x="434748" y="213634"/>
                </a:lnTo>
                <a:lnTo>
                  <a:pt x="471300" y="187533"/>
                </a:lnTo>
                <a:lnTo>
                  <a:pt x="508960" y="162936"/>
                </a:lnTo>
                <a:lnTo>
                  <a:pt x="547686" y="139886"/>
                </a:lnTo>
                <a:lnTo>
                  <a:pt x="587433" y="118429"/>
                </a:lnTo>
                <a:lnTo>
                  <a:pt x="628158" y="98606"/>
                </a:lnTo>
                <a:lnTo>
                  <a:pt x="669815" y="80464"/>
                </a:lnTo>
                <a:lnTo>
                  <a:pt x="712363" y="64044"/>
                </a:lnTo>
                <a:lnTo>
                  <a:pt x="755756" y="49392"/>
                </a:lnTo>
                <a:lnTo>
                  <a:pt x="799951" y="36551"/>
                </a:lnTo>
                <a:lnTo>
                  <a:pt x="844903" y="25566"/>
                </a:lnTo>
                <a:lnTo>
                  <a:pt x="890570" y="16479"/>
                </a:lnTo>
                <a:lnTo>
                  <a:pt x="936907" y="9335"/>
                </a:lnTo>
                <a:lnTo>
                  <a:pt x="983870" y="4178"/>
                </a:lnTo>
                <a:lnTo>
                  <a:pt x="1031416" y="1051"/>
                </a:lnTo>
                <a:lnTo>
                  <a:pt x="1079500" y="0"/>
                </a:lnTo>
                <a:lnTo>
                  <a:pt x="10706100" y="0"/>
                </a:lnTo>
                <a:lnTo>
                  <a:pt x="10754181" y="1051"/>
                </a:lnTo>
                <a:lnTo>
                  <a:pt x="10801723" y="4178"/>
                </a:lnTo>
                <a:lnTo>
                  <a:pt x="10848684" y="9335"/>
                </a:lnTo>
                <a:lnTo>
                  <a:pt x="10895019" y="16479"/>
                </a:lnTo>
                <a:lnTo>
                  <a:pt x="10940684" y="25566"/>
                </a:lnTo>
                <a:lnTo>
                  <a:pt x="10985635" y="36551"/>
                </a:lnTo>
                <a:lnTo>
                  <a:pt x="11029829" y="49392"/>
                </a:lnTo>
                <a:lnTo>
                  <a:pt x="11073221" y="64044"/>
                </a:lnTo>
                <a:lnTo>
                  <a:pt x="11115768" y="80464"/>
                </a:lnTo>
                <a:lnTo>
                  <a:pt x="11157425" y="98606"/>
                </a:lnTo>
                <a:lnTo>
                  <a:pt x="11198149" y="118429"/>
                </a:lnTo>
                <a:lnTo>
                  <a:pt x="11237896" y="139886"/>
                </a:lnTo>
                <a:lnTo>
                  <a:pt x="11276622" y="162936"/>
                </a:lnTo>
                <a:lnTo>
                  <a:pt x="11314283" y="187533"/>
                </a:lnTo>
                <a:lnTo>
                  <a:pt x="11350835" y="213634"/>
                </a:lnTo>
                <a:lnTo>
                  <a:pt x="11386234" y="241195"/>
                </a:lnTo>
                <a:lnTo>
                  <a:pt x="11420437" y="270173"/>
                </a:lnTo>
                <a:lnTo>
                  <a:pt x="11453399" y="300522"/>
                </a:lnTo>
                <a:lnTo>
                  <a:pt x="11485077" y="332200"/>
                </a:lnTo>
                <a:lnTo>
                  <a:pt x="11515426" y="365162"/>
                </a:lnTo>
                <a:lnTo>
                  <a:pt x="11544404" y="399365"/>
                </a:lnTo>
                <a:lnTo>
                  <a:pt x="11571965" y="434764"/>
                </a:lnTo>
                <a:lnTo>
                  <a:pt x="11598066" y="471316"/>
                </a:lnTo>
                <a:lnTo>
                  <a:pt x="11622663" y="508977"/>
                </a:lnTo>
                <a:lnTo>
                  <a:pt x="11645713" y="547703"/>
                </a:lnTo>
                <a:lnTo>
                  <a:pt x="11667170" y="587450"/>
                </a:lnTo>
                <a:lnTo>
                  <a:pt x="11686993" y="628174"/>
                </a:lnTo>
                <a:lnTo>
                  <a:pt x="11705135" y="669831"/>
                </a:lnTo>
                <a:lnTo>
                  <a:pt x="11721555" y="712378"/>
                </a:lnTo>
                <a:lnTo>
                  <a:pt x="11736207" y="755770"/>
                </a:lnTo>
                <a:lnTo>
                  <a:pt x="11749048" y="799964"/>
                </a:lnTo>
                <a:lnTo>
                  <a:pt x="11760033" y="844915"/>
                </a:lnTo>
                <a:lnTo>
                  <a:pt x="11769120" y="890580"/>
                </a:lnTo>
                <a:lnTo>
                  <a:pt x="11776264" y="936915"/>
                </a:lnTo>
                <a:lnTo>
                  <a:pt x="11781421" y="983876"/>
                </a:lnTo>
                <a:lnTo>
                  <a:pt x="11784548" y="1031418"/>
                </a:lnTo>
                <a:lnTo>
                  <a:pt x="11785600" y="1079500"/>
                </a:lnTo>
                <a:lnTo>
                  <a:pt x="11785600" y="5397474"/>
                </a:lnTo>
                <a:lnTo>
                  <a:pt x="11784548" y="5445560"/>
                </a:lnTo>
                <a:lnTo>
                  <a:pt x="11781421" y="5493107"/>
                </a:lnTo>
                <a:lnTo>
                  <a:pt x="11776264" y="5540072"/>
                </a:lnTo>
                <a:lnTo>
                  <a:pt x="11769120" y="5586411"/>
                </a:lnTo>
                <a:lnTo>
                  <a:pt x="11760033" y="5632079"/>
                </a:lnTo>
                <a:lnTo>
                  <a:pt x="11749048" y="5677033"/>
                </a:lnTo>
                <a:lnTo>
                  <a:pt x="11736207" y="5721230"/>
                </a:lnTo>
                <a:lnTo>
                  <a:pt x="11721555" y="5764624"/>
                </a:lnTo>
                <a:lnTo>
                  <a:pt x="11705135" y="5807173"/>
                </a:lnTo>
                <a:lnTo>
                  <a:pt x="11686993" y="5848832"/>
                </a:lnTo>
                <a:lnTo>
                  <a:pt x="11667170" y="5889557"/>
                </a:lnTo>
                <a:lnTo>
                  <a:pt x="11645713" y="5929305"/>
                </a:lnTo>
                <a:lnTo>
                  <a:pt x="11622663" y="5968032"/>
                </a:lnTo>
                <a:lnTo>
                  <a:pt x="11598066" y="6005693"/>
                </a:lnTo>
                <a:lnTo>
                  <a:pt x="11571965" y="6042246"/>
                </a:lnTo>
                <a:lnTo>
                  <a:pt x="11544404" y="6077645"/>
                </a:lnTo>
                <a:lnTo>
                  <a:pt x="11515426" y="6111848"/>
                </a:lnTo>
                <a:lnTo>
                  <a:pt x="11485077" y="6144810"/>
                </a:lnTo>
                <a:lnTo>
                  <a:pt x="11453399" y="6176488"/>
                </a:lnTo>
                <a:lnTo>
                  <a:pt x="11420437" y="6206837"/>
                </a:lnTo>
                <a:lnTo>
                  <a:pt x="11386234" y="6235814"/>
                </a:lnTo>
                <a:lnTo>
                  <a:pt x="11350835" y="6263374"/>
                </a:lnTo>
                <a:lnTo>
                  <a:pt x="11314283" y="6289475"/>
                </a:lnTo>
                <a:lnTo>
                  <a:pt x="11276622" y="6314071"/>
                </a:lnTo>
                <a:lnTo>
                  <a:pt x="11237896" y="6337120"/>
                </a:lnTo>
                <a:lnTo>
                  <a:pt x="11198149" y="6358577"/>
                </a:lnTo>
                <a:lnTo>
                  <a:pt x="11157425" y="6378398"/>
                </a:lnTo>
                <a:lnTo>
                  <a:pt x="11115768" y="6396540"/>
                </a:lnTo>
                <a:lnTo>
                  <a:pt x="11073221" y="6412959"/>
                </a:lnTo>
                <a:lnTo>
                  <a:pt x="11029829" y="6427610"/>
                </a:lnTo>
                <a:lnTo>
                  <a:pt x="10985635" y="6440450"/>
                </a:lnTo>
                <a:lnTo>
                  <a:pt x="10940684" y="6451435"/>
                </a:lnTo>
                <a:lnTo>
                  <a:pt x="10895019" y="6460521"/>
                </a:lnTo>
                <a:lnTo>
                  <a:pt x="10848684" y="6467665"/>
                </a:lnTo>
                <a:lnTo>
                  <a:pt x="10801723" y="6472821"/>
                </a:lnTo>
                <a:lnTo>
                  <a:pt x="10754181" y="6475948"/>
                </a:lnTo>
                <a:lnTo>
                  <a:pt x="10706100" y="6477000"/>
                </a:lnTo>
                <a:lnTo>
                  <a:pt x="1079500" y="6477000"/>
                </a:lnTo>
                <a:lnTo>
                  <a:pt x="1031416" y="6475948"/>
                </a:lnTo>
                <a:lnTo>
                  <a:pt x="983870" y="6472821"/>
                </a:lnTo>
                <a:lnTo>
                  <a:pt x="936907" y="6467665"/>
                </a:lnTo>
                <a:lnTo>
                  <a:pt x="890570" y="6460521"/>
                </a:lnTo>
                <a:lnTo>
                  <a:pt x="844903" y="6451435"/>
                </a:lnTo>
                <a:lnTo>
                  <a:pt x="799951" y="6440450"/>
                </a:lnTo>
                <a:lnTo>
                  <a:pt x="755756" y="6427610"/>
                </a:lnTo>
                <a:lnTo>
                  <a:pt x="712363" y="6412959"/>
                </a:lnTo>
                <a:lnTo>
                  <a:pt x="669815" y="6396540"/>
                </a:lnTo>
                <a:lnTo>
                  <a:pt x="628158" y="6378398"/>
                </a:lnTo>
                <a:lnTo>
                  <a:pt x="587433" y="6358577"/>
                </a:lnTo>
                <a:lnTo>
                  <a:pt x="547686" y="6337120"/>
                </a:lnTo>
                <a:lnTo>
                  <a:pt x="508960" y="6314071"/>
                </a:lnTo>
                <a:lnTo>
                  <a:pt x="471300" y="6289475"/>
                </a:lnTo>
                <a:lnTo>
                  <a:pt x="434748" y="6263374"/>
                </a:lnTo>
                <a:lnTo>
                  <a:pt x="399349" y="6235814"/>
                </a:lnTo>
                <a:lnTo>
                  <a:pt x="365147" y="6206837"/>
                </a:lnTo>
                <a:lnTo>
                  <a:pt x="332185" y="6176488"/>
                </a:lnTo>
                <a:lnTo>
                  <a:pt x="300508" y="6144810"/>
                </a:lnTo>
                <a:lnTo>
                  <a:pt x="270160" y="6111848"/>
                </a:lnTo>
                <a:lnTo>
                  <a:pt x="241183" y="6077645"/>
                </a:lnTo>
                <a:lnTo>
                  <a:pt x="213623" y="6042246"/>
                </a:lnTo>
                <a:lnTo>
                  <a:pt x="187523" y="6005693"/>
                </a:lnTo>
                <a:lnTo>
                  <a:pt x="162927" y="5968032"/>
                </a:lnTo>
                <a:lnTo>
                  <a:pt x="139878" y="5929305"/>
                </a:lnTo>
                <a:lnTo>
                  <a:pt x="118421" y="5889557"/>
                </a:lnTo>
                <a:lnTo>
                  <a:pt x="98600" y="5848832"/>
                </a:lnTo>
                <a:lnTo>
                  <a:pt x="80459" y="5807173"/>
                </a:lnTo>
                <a:lnTo>
                  <a:pt x="64040" y="5764624"/>
                </a:lnTo>
                <a:lnTo>
                  <a:pt x="49389" y="5721230"/>
                </a:lnTo>
                <a:lnTo>
                  <a:pt x="36549" y="5677033"/>
                </a:lnTo>
                <a:lnTo>
                  <a:pt x="25564" y="5632079"/>
                </a:lnTo>
                <a:lnTo>
                  <a:pt x="16478" y="5586411"/>
                </a:lnTo>
                <a:lnTo>
                  <a:pt x="9334" y="5540072"/>
                </a:lnTo>
                <a:lnTo>
                  <a:pt x="4178" y="5493107"/>
                </a:lnTo>
                <a:lnTo>
                  <a:pt x="1051" y="5445560"/>
                </a:lnTo>
                <a:lnTo>
                  <a:pt x="0" y="5397474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28800" y="1517650"/>
            <a:ext cx="9753600" cy="12700"/>
          </a:xfrm>
          <a:custGeom>
            <a:avLst/>
            <a:gdLst/>
            <a:ahLst/>
            <a:cxnLst/>
            <a:rect l="l" t="t" r="r" b="b"/>
            <a:pathLst>
              <a:path w="9753600" h="12700">
                <a:moveTo>
                  <a:pt x="0" y="12700"/>
                </a:moveTo>
                <a:lnTo>
                  <a:pt x="9753600" y="12700"/>
                </a:lnTo>
                <a:lnTo>
                  <a:pt x="97536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355" y="1743328"/>
            <a:ext cx="1109345" cy="3067050"/>
          </a:xfrm>
          <a:custGeom>
            <a:avLst/>
            <a:gdLst/>
            <a:ahLst/>
            <a:cxnLst/>
            <a:rect l="l" t="t" r="r" b="b"/>
            <a:pathLst>
              <a:path w="1109345" h="3067050">
                <a:moveTo>
                  <a:pt x="76" y="3066415"/>
                </a:moveTo>
                <a:close/>
              </a:path>
              <a:path w="1109345" h="3067050">
                <a:moveTo>
                  <a:pt x="76" y="0"/>
                </a:moveTo>
                <a:lnTo>
                  <a:pt x="76" y="3066415"/>
                </a:lnTo>
                <a:lnTo>
                  <a:pt x="50199" y="3041299"/>
                </a:lnTo>
                <a:lnTo>
                  <a:pt x="99332" y="3015347"/>
                </a:lnTo>
                <a:lnTo>
                  <a:pt x="147460" y="2988575"/>
                </a:lnTo>
                <a:lnTo>
                  <a:pt x="194572" y="2960999"/>
                </a:lnTo>
                <a:lnTo>
                  <a:pt x="240654" y="2932638"/>
                </a:lnTo>
                <a:lnTo>
                  <a:pt x="285695" y="2903509"/>
                </a:lnTo>
                <a:lnTo>
                  <a:pt x="329683" y="2873627"/>
                </a:lnTo>
                <a:lnTo>
                  <a:pt x="372604" y="2843012"/>
                </a:lnTo>
                <a:lnTo>
                  <a:pt x="414446" y="2811680"/>
                </a:lnTo>
                <a:lnTo>
                  <a:pt x="455197" y="2779648"/>
                </a:lnTo>
                <a:lnTo>
                  <a:pt x="494844" y="2746933"/>
                </a:lnTo>
                <a:lnTo>
                  <a:pt x="533375" y="2713553"/>
                </a:lnTo>
                <a:lnTo>
                  <a:pt x="570778" y="2679524"/>
                </a:lnTo>
                <a:lnTo>
                  <a:pt x="607039" y="2644864"/>
                </a:lnTo>
                <a:lnTo>
                  <a:pt x="642147" y="2609591"/>
                </a:lnTo>
                <a:lnTo>
                  <a:pt x="676089" y="2573720"/>
                </a:lnTo>
                <a:lnTo>
                  <a:pt x="708852" y="2537270"/>
                </a:lnTo>
                <a:lnTo>
                  <a:pt x="740425" y="2500258"/>
                </a:lnTo>
                <a:lnTo>
                  <a:pt x="770794" y="2462701"/>
                </a:lnTo>
                <a:lnTo>
                  <a:pt x="799947" y="2424615"/>
                </a:lnTo>
                <a:lnTo>
                  <a:pt x="827872" y="2386018"/>
                </a:lnTo>
                <a:lnTo>
                  <a:pt x="854556" y="2346928"/>
                </a:lnTo>
                <a:lnTo>
                  <a:pt x="879987" y="2307362"/>
                </a:lnTo>
                <a:lnTo>
                  <a:pt x="904152" y="2267336"/>
                </a:lnTo>
                <a:lnTo>
                  <a:pt x="927040" y="2226868"/>
                </a:lnTo>
                <a:lnTo>
                  <a:pt x="948636" y="2185975"/>
                </a:lnTo>
                <a:lnTo>
                  <a:pt x="968930" y="2144674"/>
                </a:lnTo>
                <a:lnTo>
                  <a:pt x="987908" y="2102983"/>
                </a:lnTo>
                <a:lnTo>
                  <a:pt x="1005558" y="2060918"/>
                </a:lnTo>
                <a:lnTo>
                  <a:pt x="1021868" y="2018497"/>
                </a:lnTo>
                <a:lnTo>
                  <a:pt x="1036824" y="1975737"/>
                </a:lnTo>
                <a:lnTo>
                  <a:pt x="1050416" y="1932655"/>
                </a:lnTo>
                <a:lnTo>
                  <a:pt x="1062630" y="1889269"/>
                </a:lnTo>
                <a:lnTo>
                  <a:pt x="1073453" y="1845595"/>
                </a:lnTo>
                <a:lnTo>
                  <a:pt x="1082874" y="1801651"/>
                </a:lnTo>
                <a:lnTo>
                  <a:pt x="1090879" y="1757453"/>
                </a:lnTo>
                <a:lnTo>
                  <a:pt x="1097457" y="1713020"/>
                </a:lnTo>
                <a:lnTo>
                  <a:pt x="1102595" y="1668368"/>
                </a:lnTo>
                <a:lnTo>
                  <a:pt x="1106280" y="1623514"/>
                </a:lnTo>
                <a:lnTo>
                  <a:pt x="1108501" y="1578476"/>
                </a:lnTo>
                <a:lnTo>
                  <a:pt x="1109244" y="1533271"/>
                </a:lnTo>
                <a:lnTo>
                  <a:pt x="1108501" y="1488056"/>
                </a:lnTo>
                <a:lnTo>
                  <a:pt x="1106280" y="1443009"/>
                </a:lnTo>
                <a:lnTo>
                  <a:pt x="1102595" y="1398147"/>
                </a:lnTo>
                <a:lnTo>
                  <a:pt x="1097457" y="1353487"/>
                </a:lnTo>
                <a:lnTo>
                  <a:pt x="1090879" y="1309047"/>
                </a:lnTo>
                <a:lnTo>
                  <a:pt x="1082874" y="1264842"/>
                </a:lnTo>
                <a:lnTo>
                  <a:pt x="1073453" y="1220891"/>
                </a:lnTo>
                <a:lnTo>
                  <a:pt x="1062630" y="1177211"/>
                </a:lnTo>
                <a:lnTo>
                  <a:pt x="1050416" y="1133819"/>
                </a:lnTo>
                <a:lnTo>
                  <a:pt x="1036824" y="1090732"/>
                </a:lnTo>
                <a:lnTo>
                  <a:pt x="1021868" y="1047967"/>
                </a:lnTo>
                <a:lnTo>
                  <a:pt x="1005558" y="1005541"/>
                </a:lnTo>
                <a:lnTo>
                  <a:pt x="987908" y="963472"/>
                </a:lnTo>
                <a:lnTo>
                  <a:pt x="968930" y="921776"/>
                </a:lnTo>
                <a:lnTo>
                  <a:pt x="948636" y="880471"/>
                </a:lnTo>
                <a:lnTo>
                  <a:pt x="927040" y="839575"/>
                </a:lnTo>
                <a:lnTo>
                  <a:pt x="904152" y="799104"/>
                </a:lnTo>
                <a:lnTo>
                  <a:pt x="879987" y="759075"/>
                </a:lnTo>
                <a:lnTo>
                  <a:pt x="854556" y="719505"/>
                </a:lnTo>
                <a:lnTo>
                  <a:pt x="827872" y="680413"/>
                </a:lnTo>
                <a:lnTo>
                  <a:pt x="799947" y="641814"/>
                </a:lnTo>
                <a:lnTo>
                  <a:pt x="770794" y="603726"/>
                </a:lnTo>
                <a:lnTo>
                  <a:pt x="740425" y="566167"/>
                </a:lnTo>
                <a:lnTo>
                  <a:pt x="708852" y="529153"/>
                </a:lnTo>
                <a:lnTo>
                  <a:pt x="676089" y="492701"/>
                </a:lnTo>
                <a:lnTo>
                  <a:pt x="642147" y="456829"/>
                </a:lnTo>
                <a:lnTo>
                  <a:pt x="607039" y="421555"/>
                </a:lnTo>
                <a:lnTo>
                  <a:pt x="570778" y="386894"/>
                </a:lnTo>
                <a:lnTo>
                  <a:pt x="533375" y="352864"/>
                </a:lnTo>
                <a:lnTo>
                  <a:pt x="494844" y="319483"/>
                </a:lnTo>
                <a:lnTo>
                  <a:pt x="455197" y="286768"/>
                </a:lnTo>
                <a:lnTo>
                  <a:pt x="414446" y="254735"/>
                </a:lnTo>
                <a:lnTo>
                  <a:pt x="372604" y="223403"/>
                </a:lnTo>
                <a:lnTo>
                  <a:pt x="329683" y="192787"/>
                </a:lnTo>
                <a:lnTo>
                  <a:pt x="285695" y="162906"/>
                </a:lnTo>
                <a:lnTo>
                  <a:pt x="240654" y="133776"/>
                </a:lnTo>
                <a:lnTo>
                  <a:pt x="194572" y="105415"/>
                </a:lnTo>
                <a:lnTo>
                  <a:pt x="147460" y="77839"/>
                </a:lnTo>
                <a:lnTo>
                  <a:pt x="99332" y="51067"/>
                </a:lnTo>
                <a:lnTo>
                  <a:pt x="50199" y="25115"/>
                </a:lnTo>
                <a:lnTo>
                  <a:pt x="76" y="0"/>
                </a:lnTo>
                <a:close/>
              </a:path>
            </a:pathLst>
          </a:custGeom>
          <a:solidFill>
            <a:srgbClr val="009DD9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02966"/>
            <a:ext cx="914400" cy="3032760"/>
          </a:xfrm>
          <a:custGeom>
            <a:avLst/>
            <a:gdLst/>
            <a:ahLst/>
            <a:cxnLst/>
            <a:rect l="l" t="t" r="r" b="b"/>
            <a:pathLst>
              <a:path w="914400" h="3032760">
                <a:moveTo>
                  <a:pt x="0" y="0"/>
                </a:moveTo>
                <a:lnTo>
                  <a:pt x="0" y="3032541"/>
                </a:lnTo>
                <a:lnTo>
                  <a:pt x="39347" y="3006155"/>
                </a:lnTo>
                <a:lnTo>
                  <a:pt x="83967" y="2974838"/>
                </a:lnTo>
                <a:lnTo>
                  <a:pt x="127532" y="2942842"/>
                </a:lnTo>
                <a:lnTo>
                  <a:pt x="170033" y="2910183"/>
                </a:lnTo>
                <a:lnTo>
                  <a:pt x="211460" y="2876876"/>
                </a:lnTo>
                <a:lnTo>
                  <a:pt x="251805" y="2842937"/>
                </a:lnTo>
                <a:lnTo>
                  <a:pt x="291056" y="2808380"/>
                </a:lnTo>
                <a:lnTo>
                  <a:pt x="329206" y="2773223"/>
                </a:lnTo>
                <a:lnTo>
                  <a:pt x="366244" y="2737480"/>
                </a:lnTo>
                <a:lnTo>
                  <a:pt x="402161" y="2701167"/>
                </a:lnTo>
                <a:lnTo>
                  <a:pt x="436948" y="2664300"/>
                </a:lnTo>
                <a:lnTo>
                  <a:pt x="470596" y="2626894"/>
                </a:lnTo>
                <a:lnTo>
                  <a:pt x="503093" y="2588965"/>
                </a:lnTo>
                <a:lnTo>
                  <a:pt x="534433" y="2550529"/>
                </a:lnTo>
                <a:lnTo>
                  <a:pt x="564604" y="2511600"/>
                </a:lnTo>
                <a:lnTo>
                  <a:pt x="593597" y="2472195"/>
                </a:lnTo>
                <a:lnTo>
                  <a:pt x="621404" y="2432330"/>
                </a:lnTo>
                <a:lnTo>
                  <a:pt x="648014" y="2392019"/>
                </a:lnTo>
                <a:lnTo>
                  <a:pt x="673418" y="2351279"/>
                </a:lnTo>
                <a:lnTo>
                  <a:pt x="697607" y="2310124"/>
                </a:lnTo>
                <a:lnTo>
                  <a:pt x="720570" y="2268571"/>
                </a:lnTo>
                <a:lnTo>
                  <a:pt x="742300" y="2226636"/>
                </a:lnTo>
                <a:lnTo>
                  <a:pt x="762786" y="2184333"/>
                </a:lnTo>
                <a:lnTo>
                  <a:pt x="782018" y="2141679"/>
                </a:lnTo>
                <a:lnTo>
                  <a:pt x="799988" y="2098688"/>
                </a:lnTo>
                <a:lnTo>
                  <a:pt x="816686" y="2055378"/>
                </a:lnTo>
                <a:lnTo>
                  <a:pt x="832103" y="2011762"/>
                </a:lnTo>
                <a:lnTo>
                  <a:pt x="846228" y="1967857"/>
                </a:lnTo>
                <a:lnTo>
                  <a:pt x="859053" y="1923679"/>
                </a:lnTo>
                <a:lnTo>
                  <a:pt x="870568" y="1879242"/>
                </a:lnTo>
                <a:lnTo>
                  <a:pt x="880764" y="1834563"/>
                </a:lnTo>
                <a:lnTo>
                  <a:pt x="889631" y="1789658"/>
                </a:lnTo>
                <a:lnTo>
                  <a:pt x="897160" y="1744541"/>
                </a:lnTo>
                <a:lnTo>
                  <a:pt x="903341" y="1699228"/>
                </a:lnTo>
                <a:lnTo>
                  <a:pt x="908165" y="1653735"/>
                </a:lnTo>
                <a:lnTo>
                  <a:pt x="911622" y="1608078"/>
                </a:lnTo>
                <a:lnTo>
                  <a:pt x="913704" y="1562272"/>
                </a:lnTo>
                <a:lnTo>
                  <a:pt x="914400" y="1516333"/>
                </a:lnTo>
                <a:lnTo>
                  <a:pt x="913704" y="1470384"/>
                </a:lnTo>
                <a:lnTo>
                  <a:pt x="911622" y="1424570"/>
                </a:lnTo>
                <a:lnTo>
                  <a:pt x="908165" y="1378905"/>
                </a:lnTo>
                <a:lnTo>
                  <a:pt x="903341" y="1333405"/>
                </a:lnTo>
                <a:lnTo>
                  <a:pt x="897160" y="1288087"/>
                </a:lnTo>
                <a:lnTo>
                  <a:pt x="889631" y="1242965"/>
                </a:lnTo>
                <a:lnTo>
                  <a:pt x="880764" y="1198055"/>
                </a:lnTo>
                <a:lnTo>
                  <a:pt x="870568" y="1153372"/>
                </a:lnTo>
                <a:lnTo>
                  <a:pt x="859053" y="1108933"/>
                </a:lnTo>
                <a:lnTo>
                  <a:pt x="846228" y="1064752"/>
                </a:lnTo>
                <a:lnTo>
                  <a:pt x="832103" y="1020845"/>
                </a:lnTo>
                <a:lnTo>
                  <a:pt x="816686" y="977228"/>
                </a:lnTo>
                <a:lnTo>
                  <a:pt x="799988" y="933916"/>
                </a:lnTo>
                <a:lnTo>
                  <a:pt x="782018" y="890925"/>
                </a:lnTo>
                <a:lnTo>
                  <a:pt x="762786" y="848270"/>
                </a:lnTo>
                <a:lnTo>
                  <a:pt x="742300" y="805967"/>
                </a:lnTo>
                <a:lnTo>
                  <a:pt x="720570" y="764031"/>
                </a:lnTo>
                <a:lnTo>
                  <a:pt x="697607" y="722478"/>
                </a:lnTo>
                <a:lnTo>
                  <a:pt x="673418" y="681324"/>
                </a:lnTo>
                <a:lnTo>
                  <a:pt x="648014" y="640583"/>
                </a:lnTo>
                <a:lnTo>
                  <a:pt x="621404" y="600273"/>
                </a:lnTo>
                <a:lnTo>
                  <a:pt x="593597" y="560407"/>
                </a:lnTo>
                <a:lnTo>
                  <a:pt x="564604" y="521001"/>
                </a:lnTo>
                <a:lnTo>
                  <a:pt x="534433" y="482072"/>
                </a:lnTo>
                <a:lnTo>
                  <a:pt x="503093" y="443635"/>
                </a:lnTo>
                <a:lnTo>
                  <a:pt x="470596" y="405705"/>
                </a:lnTo>
                <a:lnTo>
                  <a:pt x="436948" y="368297"/>
                </a:lnTo>
                <a:lnTo>
                  <a:pt x="402161" y="331428"/>
                </a:lnTo>
                <a:lnTo>
                  <a:pt x="366244" y="295113"/>
                </a:lnTo>
                <a:lnTo>
                  <a:pt x="329206" y="259367"/>
                </a:lnTo>
                <a:lnTo>
                  <a:pt x="291056" y="224206"/>
                </a:lnTo>
                <a:lnTo>
                  <a:pt x="251805" y="189645"/>
                </a:lnTo>
                <a:lnTo>
                  <a:pt x="211460" y="155701"/>
                </a:lnTo>
                <a:lnTo>
                  <a:pt x="170033" y="122388"/>
                </a:lnTo>
                <a:lnTo>
                  <a:pt x="127532" y="89722"/>
                </a:lnTo>
                <a:lnTo>
                  <a:pt x="83967" y="57719"/>
                </a:lnTo>
                <a:lnTo>
                  <a:pt x="39347" y="26393"/>
                </a:lnTo>
                <a:lnTo>
                  <a:pt x="0" y="0"/>
                </a:lnTo>
                <a:close/>
              </a:path>
            </a:pathLst>
          </a:custGeom>
          <a:solidFill>
            <a:srgbClr val="F491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1600" y="152400"/>
            <a:ext cx="11988800" cy="6629400"/>
          </a:xfrm>
          <a:custGeom>
            <a:avLst/>
            <a:gdLst/>
            <a:ahLst/>
            <a:cxnLst/>
            <a:rect l="l" t="t" r="r" b="b"/>
            <a:pathLst>
              <a:path w="11988800" h="6629400">
                <a:moveTo>
                  <a:pt x="0" y="1104900"/>
                </a:moveTo>
                <a:lnTo>
                  <a:pt x="1020" y="1056970"/>
                </a:lnTo>
                <a:lnTo>
                  <a:pt x="4055" y="1009562"/>
                </a:lnTo>
                <a:lnTo>
                  <a:pt x="9063" y="962718"/>
                </a:lnTo>
                <a:lnTo>
                  <a:pt x="16001" y="916478"/>
                </a:lnTo>
                <a:lnTo>
                  <a:pt x="24830" y="870883"/>
                </a:lnTo>
                <a:lnTo>
                  <a:pt x="35506" y="825977"/>
                </a:lnTo>
                <a:lnTo>
                  <a:pt x="47989" y="781799"/>
                </a:lnTo>
                <a:lnTo>
                  <a:pt x="62238" y="738392"/>
                </a:lnTo>
                <a:lnTo>
                  <a:pt x="78210" y="695796"/>
                </a:lnTo>
                <a:lnTo>
                  <a:pt x="95865" y="654054"/>
                </a:lnTo>
                <a:lnTo>
                  <a:pt x="115161" y="613207"/>
                </a:lnTo>
                <a:lnTo>
                  <a:pt x="136056" y="573295"/>
                </a:lnTo>
                <a:lnTo>
                  <a:pt x="158509" y="534362"/>
                </a:lnTo>
                <a:lnTo>
                  <a:pt x="182478" y="496447"/>
                </a:lnTo>
                <a:lnTo>
                  <a:pt x="207923" y="459593"/>
                </a:lnTo>
                <a:lnTo>
                  <a:pt x="234802" y="423841"/>
                </a:lnTo>
                <a:lnTo>
                  <a:pt x="263072" y="389232"/>
                </a:lnTo>
                <a:lnTo>
                  <a:pt x="292694" y="355809"/>
                </a:lnTo>
                <a:lnTo>
                  <a:pt x="323624" y="323611"/>
                </a:lnTo>
                <a:lnTo>
                  <a:pt x="355822" y="292682"/>
                </a:lnTo>
                <a:lnTo>
                  <a:pt x="389247" y="263062"/>
                </a:lnTo>
                <a:lnTo>
                  <a:pt x="423857" y="234792"/>
                </a:lnTo>
                <a:lnTo>
                  <a:pt x="459610" y="207914"/>
                </a:lnTo>
                <a:lnTo>
                  <a:pt x="496465" y="182471"/>
                </a:lnTo>
                <a:lnTo>
                  <a:pt x="534380" y="158502"/>
                </a:lnTo>
                <a:lnTo>
                  <a:pt x="573315" y="136050"/>
                </a:lnTo>
                <a:lnTo>
                  <a:pt x="613227" y="115155"/>
                </a:lnTo>
                <a:lnTo>
                  <a:pt x="654075" y="95861"/>
                </a:lnTo>
                <a:lnTo>
                  <a:pt x="695818" y="78207"/>
                </a:lnTo>
                <a:lnTo>
                  <a:pt x="738414" y="62235"/>
                </a:lnTo>
                <a:lnTo>
                  <a:pt x="781822" y="47987"/>
                </a:lnTo>
                <a:lnTo>
                  <a:pt x="826001" y="35504"/>
                </a:lnTo>
                <a:lnTo>
                  <a:pt x="870908" y="24828"/>
                </a:lnTo>
                <a:lnTo>
                  <a:pt x="916502" y="16001"/>
                </a:lnTo>
                <a:lnTo>
                  <a:pt x="962743" y="9062"/>
                </a:lnTo>
                <a:lnTo>
                  <a:pt x="1009587" y="4055"/>
                </a:lnTo>
                <a:lnTo>
                  <a:pt x="1056995" y="1020"/>
                </a:lnTo>
                <a:lnTo>
                  <a:pt x="1104925" y="0"/>
                </a:lnTo>
                <a:lnTo>
                  <a:pt x="10883900" y="0"/>
                </a:lnTo>
                <a:lnTo>
                  <a:pt x="10931829" y="1020"/>
                </a:lnTo>
                <a:lnTo>
                  <a:pt x="10979237" y="4055"/>
                </a:lnTo>
                <a:lnTo>
                  <a:pt x="11026081" y="9062"/>
                </a:lnTo>
                <a:lnTo>
                  <a:pt x="11072321" y="16001"/>
                </a:lnTo>
                <a:lnTo>
                  <a:pt x="11117916" y="24828"/>
                </a:lnTo>
                <a:lnTo>
                  <a:pt x="11162822" y="35504"/>
                </a:lnTo>
                <a:lnTo>
                  <a:pt x="11207000" y="47987"/>
                </a:lnTo>
                <a:lnTo>
                  <a:pt x="11250407" y="62235"/>
                </a:lnTo>
                <a:lnTo>
                  <a:pt x="11293003" y="78207"/>
                </a:lnTo>
                <a:lnTo>
                  <a:pt x="11334745" y="95861"/>
                </a:lnTo>
                <a:lnTo>
                  <a:pt x="11375592" y="115155"/>
                </a:lnTo>
                <a:lnTo>
                  <a:pt x="11415504" y="136050"/>
                </a:lnTo>
                <a:lnTo>
                  <a:pt x="11454437" y="158502"/>
                </a:lnTo>
                <a:lnTo>
                  <a:pt x="11492352" y="182471"/>
                </a:lnTo>
                <a:lnTo>
                  <a:pt x="11529206" y="207914"/>
                </a:lnTo>
                <a:lnTo>
                  <a:pt x="11564958" y="234792"/>
                </a:lnTo>
                <a:lnTo>
                  <a:pt x="11599567" y="263062"/>
                </a:lnTo>
                <a:lnTo>
                  <a:pt x="11632990" y="292682"/>
                </a:lnTo>
                <a:lnTo>
                  <a:pt x="11665188" y="323611"/>
                </a:lnTo>
                <a:lnTo>
                  <a:pt x="11696117" y="355809"/>
                </a:lnTo>
                <a:lnTo>
                  <a:pt x="11725737" y="389232"/>
                </a:lnTo>
                <a:lnTo>
                  <a:pt x="11754007" y="423841"/>
                </a:lnTo>
                <a:lnTo>
                  <a:pt x="11780885" y="459593"/>
                </a:lnTo>
                <a:lnTo>
                  <a:pt x="11806328" y="496447"/>
                </a:lnTo>
                <a:lnTo>
                  <a:pt x="11830297" y="534362"/>
                </a:lnTo>
                <a:lnTo>
                  <a:pt x="11852749" y="573295"/>
                </a:lnTo>
                <a:lnTo>
                  <a:pt x="11873644" y="613207"/>
                </a:lnTo>
                <a:lnTo>
                  <a:pt x="11892938" y="654054"/>
                </a:lnTo>
                <a:lnTo>
                  <a:pt x="11910592" y="695796"/>
                </a:lnTo>
                <a:lnTo>
                  <a:pt x="11926564" y="738392"/>
                </a:lnTo>
                <a:lnTo>
                  <a:pt x="11940812" y="781799"/>
                </a:lnTo>
                <a:lnTo>
                  <a:pt x="11953295" y="825977"/>
                </a:lnTo>
                <a:lnTo>
                  <a:pt x="11963971" y="870883"/>
                </a:lnTo>
                <a:lnTo>
                  <a:pt x="11972798" y="916478"/>
                </a:lnTo>
                <a:lnTo>
                  <a:pt x="11979737" y="962718"/>
                </a:lnTo>
                <a:lnTo>
                  <a:pt x="11984744" y="1009562"/>
                </a:lnTo>
                <a:lnTo>
                  <a:pt x="11987779" y="1056970"/>
                </a:lnTo>
                <a:lnTo>
                  <a:pt x="11988800" y="1104900"/>
                </a:lnTo>
                <a:lnTo>
                  <a:pt x="11988800" y="5524474"/>
                </a:lnTo>
                <a:lnTo>
                  <a:pt x="11987779" y="5572404"/>
                </a:lnTo>
                <a:lnTo>
                  <a:pt x="11984744" y="5619812"/>
                </a:lnTo>
                <a:lnTo>
                  <a:pt x="11979737" y="5666656"/>
                </a:lnTo>
                <a:lnTo>
                  <a:pt x="11972798" y="5712897"/>
                </a:lnTo>
                <a:lnTo>
                  <a:pt x="11963971" y="5758491"/>
                </a:lnTo>
                <a:lnTo>
                  <a:pt x="11953295" y="5803398"/>
                </a:lnTo>
                <a:lnTo>
                  <a:pt x="11940812" y="5847577"/>
                </a:lnTo>
                <a:lnTo>
                  <a:pt x="11926564" y="5890985"/>
                </a:lnTo>
                <a:lnTo>
                  <a:pt x="11910592" y="5933581"/>
                </a:lnTo>
                <a:lnTo>
                  <a:pt x="11892938" y="5975324"/>
                </a:lnTo>
                <a:lnTo>
                  <a:pt x="11873644" y="6016172"/>
                </a:lnTo>
                <a:lnTo>
                  <a:pt x="11852749" y="6056084"/>
                </a:lnTo>
                <a:lnTo>
                  <a:pt x="11830297" y="6095018"/>
                </a:lnTo>
                <a:lnTo>
                  <a:pt x="11806328" y="6132934"/>
                </a:lnTo>
                <a:lnTo>
                  <a:pt x="11780885" y="6169789"/>
                </a:lnTo>
                <a:lnTo>
                  <a:pt x="11754007" y="6205542"/>
                </a:lnTo>
                <a:lnTo>
                  <a:pt x="11725737" y="6240151"/>
                </a:lnTo>
                <a:lnTo>
                  <a:pt x="11696117" y="6273576"/>
                </a:lnTo>
                <a:lnTo>
                  <a:pt x="11665188" y="6305774"/>
                </a:lnTo>
                <a:lnTo>
                  <a:pt x="11632990" y="6336705"/>
                </a:lnTo>
                <a:lnTo>
                  <a:pt x="11599567" y="6366326"/>
                </a:lnTo>
                <a:lnTo>
                  <a:pt x="11564958" y="6394597"/>
                </a:lnTo>
                <a:lnTo>
                  <a:pt x="11529206" y="6421475"/>
                </a:lnTo>
                <a:lnTo>
                  <a:pt x="11492352" y="6446920"/>
                </a:lnTo>
                <a:lnTo>
                  <a:pt x="11454437" y="6470889"/>
                </a:lnTo>
                <a:lnTo>
                  <a:pt x="11415504" y="6493342"/>
                </a:lnTo>
                <a:lnTo>
                  <a:pt x="11375592" y="6514237"/>
                </a:lnTo>
                <a:lnTo>
                  <a:pt x="11334745" y="6533533"/>
                </a:lnTo>
                <a:lnTo>
                  <a:pt x="11293003" y="6551188"/>
                </a:lnTo>
                <a:lnTo>
                  <a:pt x="11250407" y="6567160"/>
                </a:lnTo>
                <a:lnTo>
                  <a:pt x="11207000" y="6581409"/>
                </a:lnTo>
                <a:lnTo>
                  <a:pt x="11162822" y="6593892"/>
                </a:lnTo>
                <a:lnTo>
                  <a:pt x="11117916" y="6604568"/>
                </a:lnTo>
                <a:lnTo>
                  <a:pt x="11072321" y="6613396"/>
                </a:lnTo>
                <a:lnTo>
                  <a:pt x="11026081" y="6620335"/>
                </a:lnTo>
                <a:lnTo>
                  <a:pt x="10979237" y="6625343"/>
                </a:lnTo>
                <a:lnTo>
                  <a:pt x="10931829" y="6628377"/>
                </a:lnTo>
                <a:lnTo>
                  <a:pt x="10883900" y="6629398"/>
                </a:lnTo>
                <a:lnTo>
                  <a:pt x="1104925" y="6629398"/>
                </a:lnTo>
                <a:lnTo>
                  <a:pt x="1056995" y="6628377"/>
                </a:lnTo>
                <a:lnTo>
                  <a:pt x="1009587" y="6625343"/>
                </a:lnTo>
                <a:lnTo>
                  <a:pt x="962743" y="6620335"/>
                </a:lnTo>
                <a:lnTo>
                  <a:pt x="916502" y="6613396"/>
                </a:lnTo>
                <a:lnTo>
                  <a:pt x="870908" y="6604568"/>
                </a:lnTo>
                <a:lnTo>
                  <a:pt x="826001" y="6593892"/>
                </a:lnTo>
                <a:lnTo>
                  <a:pt x="781822" y="6581409"/>
                </a:lnTo>
                <a:lnTo>
                  <a:pt x="738414" y="6567160"/>
                </a:lnTo>
                <a:lnTo>
                  <a:pt x="695818" y="6551188"/>
                </a:lnTo>
                <a:lnTo>
                  <a:pt x="654075" y="6533533"/>
                </a:lnTo>
                <a:lnTo>
                  <a:pt x="613227" y="6514237"/>
                </a:lnTo>
                <a:lnTo>
                  <a:pt x="573315" y="6493342"/>
                </a:lnTo>
                <a:lnTo>
                  <a:pt x="534380" y="6470889"/>
                </a:lnTo>
                <a:lnTo>
                  <a:pt x="496465" y="6446920"/>
                </a:lnTo>
                <a:lnTo>
                  <a:pt x="459610" y="6421475"/>
                </a:lnTo>
                <a:lnTo>
                  <a:pt x="423857" y="6394597"/>
                </a:lnTo>
                <a:lnTo>
                  <a:pt x="389247" y="6366326"/>
                </a:lnTo>
                <a:lnTo>
                  <a:pt x="355822" y="6336705"/>
                </a:lnTo>
                <a:lnTo>
                  <a:pt x="323624" y="6305774"/>
                </a:lnTo>
                <a:lnTo>
                  <a:pt x="292694" y="6273576"/>
                </a:lnTo>
                <a:lnTo>
                  <a:pt x="263072" y="6240151"/>
                </a:lnTo>
                <a:lnTo>
                  <a:pt x="234802" y="6205542"/>
                </a:lnTo>
                <a:lnTo>
                  <a:pt x="207923" y="6169789"/>
                </a:lnTo>
                <a:lnTo>
                  <a:pt x="182478" y="6132934"/>
                </a:lnTo>
                <a:lnTo>
                  <a:pt x="158509" y="6095018"/>
                </a:lnTo>
                <a:lnTo>
                  <a:pt x="136056" y="6056084"/>
                </a:lnTo>
                <a:lnTo>
                  <a:pt x="115161" y="6016172"/>
                </a:lnTo>
                <a:lnTo>
                  <a:pt x="95865" y="5975324"/>
                </a:lnTo>
                <a:lnTo>
                  <a:pt x="78210" y="5933581"/>
                </a:lnTo>
                <a:lnTo>
                  <a:pt x="62238" y="5890985"/>
                </a:lnTo>
                <a:lnTo>
                  <a:pt x="47989" y="5847577"/>
                </a:lnTo>
                <a:lnTo>
                  <a:pt x="35506" y="5803398"/>
                </a:lnTo>
                <a:lnTo>
                  <a:pt x="24830" y="5758491"/>
                </a:lnTo>
                <a:lnTo>
                  <a:pt x="16001" y="5712897"/>
                </a:lnTo>
                <a:lnTo>
                  <a:pt x="9063" y="5666656"/>
                </a:lnTo>
                <a:lnTo>
                  <a:pt x="4055" y="5619812"/>
                </a:lnTo>
                <a:lnTo>
                  <a:pt x="1020" y="5572404"/>
                </a:lnTo>
                <a:lnTo>
                  <a:pt x="0" y="5524474"/>
                </a:lnTo>
                <a:lnTo>
                  <a:pt x="0" y="1104900"/>
                </a:lnTo>
                <a:close/>
              </a:path>
            </a:pathLst>
          </a:custGeom>
          <a:ln w="9525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3200" y="228600"/>
            <a:ext cx="11785600" cy="6477000"/>
          </a:xfrm>
          <a:custGeom>
            <a:avLst/>
            <a:gdLst/>
            <a:ahLst/>
            <a:cxnLst/>
            <a:rect l="l" t="t" r="r" b="b"/>
            <a:pathLst>
              <a:path w="11785600" h="6477000">
                <a:moveTo>
                  <a:pt x="0" y="1079500"/>
                </a:moveTo>
                <a:lnTo>
                  <a:pt x="1051" y="1031418"/>
                </a:lnTo>
                <a:lnTo>
                  <a:pt x="4178" y="983876"/>
                </a:lnTo>
                <a:lnTo>
                  <a:pt x="9334" y="936915"/>
                </a:lnTo>
                <a:lnTo>
                  <a:pt x="16478" y="890580"/>
                </a:lnTo>
                <a:lnTo>
                  <a:pt x="25564" y="844915"/>
                </a:lnTo>
                <a:lnTo>
                  <a:pt x="36549" y="799964"/>
                </a:lnTo>
                <a:lnTo>
                  <a:pt x="49389" y="755770"/>
                </a:lnTo>
                <a:lnTo>
                  <a:pt x="64040" y="712378"/>
                </a:lnTo>
                <a:lnTo>
                  <a:pt x="80459" y="669831"/>
                </a:lnTo>
                <a:lnTo>
                  <a:pt x="98600" y="628174"/>
                </a:lnTo>
                <a:lnTo>
                  <a:pt x="118421" y="587450"/>
                </a:lnTo>
                <a:lnTo>
                  <a:pt x="139878" y="547703"/>
                </a:lnTo>
                <a:lnTo>
                  <a:pt x="162927" y="508977"/>
                </a:lnTo>
                <a:lnTo>
                  <a:pt x="187523" y="471316"/>
                </a:lnTo>
                <a:lnTo>
                  <a:pt x="213623" y="434764"/>
                </a:lnTo>
                <a:lnTo>
                  <a:pt x="241183" y="399365"/>
                </a:lnTo>
                <a:lnTo>
                  <a:pt x="270160" y="365162"/>
                </a:lnTo>
                <a:lnTo>
                  <a:pt x="300508" y="332200"/>
                </a:lnTo>
                <a:lnTo>
                  <a:pt x="332185" y="300522"/>
                </a:lnTo>
                <a:lnTo>
                  <a:pt x="365147" y="270173"/>
                </a:lnTo>
                <a:lnTo>
                  <a:pt x="399349" y="241195"/>
                </a:lnTo>
                <a:lnTo>
                  <a:pt x="434748" y="213634"/>
                </a:lnTo>
                <a:lnTo>
                  <a:pt x="471300" y="187533"/>
                </a:lnTo>
                <a:lnTo>
                  <a:pt x="508960" y="162936"/>
                </a:lnTo>
                <a:lnTo>
                  <a:pt x="547686" y="139886"/>
                </a:lnTo>
                <a:lnTo>
                  <a:pt x="587433" y="118429"/>
                </a:lnTo>
                <a:lnTo>
                  <a:pt x="628158" y="98606"/>
                </a:lnTo>
                <a:lnTo>
                  <a:pt x="669815" y="80464"/>
                </a:lnTo>
                <a:lnTo>
                  <a:pt x="712363" y="64044"/>
                </a:lnTo>
                <a:lnTo>
                  <a:pt x="755756" y="49392"/>
                </a:lnTo>
                <a:lnTo>
                  <a:pt x="799951" y="36551"/>
                </a:lnTo>
                <a:lnTo>
                  <a:pt x="844903" y="25566"/>
                </a:lnTo>
                <a:lnTo>
                  <a:pt x="890570" y="16479"/>
                </a:lnTo>
                <a:lnTo>
                  <a:pt x="936907" y="9335"/>
                </a:lnTo>
                <a:lnTo>
                  <a:pt x="983870" y="4178"/>
                </a:lnTo>
                <a:lnTo>
                  <a:pt x="1031416" y="1051"/>
                </a:lnTo>
                <a:lnTo>
                  <a:pt x="1079500" y="0"/>
                </a:lnTo>
                <a:lnTo>
                  <a:pt x="10706100" y="0"/>
                </a:lnTo>
                <a:lnTo>
                  <a:pt x="10754181" y="1051"/>
                </a:lnTo>
                <a:lnTo>
                  <a:pt x="10801723" y="4178"/>
                </a:lnTo>
                <a:lnTo>
                  <a:pt x="10848684" y="9335"/>
                </a:lnTo>
                <a:lnTo>
                  <a:pt x="10895019" y="16479"/>
                </a:lnTo>
                <a:lnTo>
                  <a:pt x="10940684" y="25566"/>
                </a:lnTo>
                <a:lnTo>
                  <a:pt x="10985635" y="36551"/>
                </a:lnTo>
                <a:lnTo>
                  <a:pt x="11029829" y="49392"/>
                </a:lnTo>
                <a:lnTo>
                  <a:pt x="11073221" y="64044"/>
                </a:lnTo>
                <a:lnTo>
                  <a:pt x="11115768" y="80464"/>
                </a:lnTo>
                <a:lnTo>
                  <a:pt x="11157425" y="98606"/>
                </a:lnTo>
                <a:lnTo>
                  <a:pt x="11198149" y="118429"/>
                </a:lnTo>
                <a:lnTo>
                  <a:pt x="11237896" y="139886"/>
                </a:lnTo>
                <a:lnTo>
                  <a:pt x="11276622" y="162936"/>
                </a:lnTo>
                <a:lnTo>
                  <a:pt x="11314283" y="187533"/>
                </a:lnTo>
                <a:lnTo>
                  <a:pt x="11350835" y="213634"/>
                </a:lnTo>
                <a:lnTo>
                  <a:pt x="11386234" y="241195"/>
                </a:lnTo>
                <a:lnTo>
                  <a:pt x="11420437" y="270173"/>
                </a:lnTo>
                <a:lnTo>
                  <a:pt x="11453399" y="300522"/>
                </a:lnTo>
                <a:lnTo>
                  <a:pt x="11485077" y="332200"/>
                </a:lnTo>
                <a:lnTo>
                  <a:pt x="11515426" y="365162"/>
                </a:lnTo>
                <a:lnTo>
                  <a:pt x="11544404" y="399365"/>
                </a:lnTo>
                <a:lnTo>
                  <a:pt x="11571965" y="434764"/>
                </a:lnTo>
                <a:lnTo>
                  <a:pt x="11598066" y="471316"/>
                </a:lnTo>
                <a:lnTo>
                  <a:pt x="11622663" y="508977"/>
                </a:lnTo>
                <a:lnTo>
                  <a:pt x="11645713" y="547703"/>
                </a:lnTo>
                <a:lnTo>
                  <a:pt x="11667170" y="587450"/>
                </a:lnTo>
                <a:lnTo>
                  <a:pt x="11686993" y="628174"/>
                </a:lnTo>
                <a:lnTo>
                  <a:pt x="11705135" y="669831"/>
                </a:lnTo>
                <a:lnTo>
                  <a:pt x="11721555" y="712378"/>
                </a:lnTo>
                <a:lnTo>
                  <a:pt x="11736207" y="755770"/>
                </a:lnTo>
                <a:lnTo>
                  <a:pt x="11749048" y="799964"/>
                </a:lnTo>
                <a:lnTo>
                  <a:pt x="11760033" y="844915"/>
                </a:lnTo>
                <a:lnTo>
                  <a:pt x="11769120" y="890580"/>
                </a:lnTo>
                <a:lnTo>
                  <a:pt x="11776264" y="936915"/>
                </a:lnTo>
                <a:lnTo>
                  <a:pt x="11781421" y="983876"/>
                </a:lnTo>
                <a:lnTo>
                  <a:pt x="11784548" y="1031418"/>
                </a:lnTo>
                <a:lnTo>
                  <a:pt x="11785600" y="1079500"/>
                </a:lnTo>
                <a:lnTo>
                  <a:pt x="11785600" y="5397474"/>
                </a:lnTo>
                <a:lnTo>
                  <a:pt x="11784548" y="5445560"/>
                </a:lnTo>
                <a:lnTo>
                  <a:pt x="11781421" y="5493107"/>
                </a:lnTo>
                <a:lnTo>
                  <a:pt x="11776264" y="5540072"/>
                </a:lnTo>
                <a:lnTo>
                  <a:pt x="11769120" y="5586411"/>
                </a:lnTo>
                <a:lnTo>
                  <a:pt x="11760033" y="5632079"/>
                </a:lnTo>
                <a:lnTo>
                  <a:pt x="11749048" y="5677033"/>
                </a:lnTo>
                <a:lnTo>
                  <a:pt x="11736207" y="5721230"/>
                </a:lnTo>
                <a:lnTo>
                  <a:pt x="11721555" y="5764624"/>
                </a:lnTo>
                <a:lnTo>
                  <a:pt x="11705135" y="5807173"/>
                </a:lnTo>
                <a:lnTo>
                  <a:pt x="11686993" y="5848832"/>
                </a:lnTo>
                <a:lnTo>
                  <a:pt x="11667170" y="5889557"/>
                </a:lnTo>
                <a:lnTo>
                  <a:pt x="11645713" y="5929305"/>
                </a:lnTo>
                <a:lnTo>
                  <a:pt x="11622663" y="5968032"/>
                </a:lnTo>
                <a:lnTo>
                  <a:pt x="11598066" y="6005693"/>
                </a:lnTo>
                <a:lnTo>
                  <a:pt x="11571965" y="6042246"/>
                </a:lnTo>
                <a:lnTo>
                  <a:pt x="11544404" y="6077645"/>
                </a:lnTo>
                <a:lnTo>
                  <a:pt x="11515426" y="6111848"/>
                </a:lnTo>
                <a:lnTo>
                  <a:pt x="11485077" y="6144810"/>
                </a:lnTo>
                <a:lnTo>
                  <a:pt x="11453399" y="6176488"/>
                </a:lnTo>
                <a:lnTo>
                  <a:pt x="11420437" y="6206837"/>
                </a:lnTo>
                <a:lnTo>
                  <a:pt x="11386234" y="6235814"/>
                </a:lnTo>
                <a:lnTo>
                  <a:pt x="11350835" y="6263374"/>
                </a:lnTo>
                <a:lnTo>
                  <a:pt x="11314283" y="6289475"/>
                </a:lnTo>
                <a:lnTo>
                  <a:pt x="11276622" y="6314071"/>
                </a:lnTo>
                <a:lnTo>
                  <a:pt x="11237896" y="6337120"/>
                </a:lnTo>
                <a:lnTo>
                  <a:pt x="11198149" y="6358577"/>
                </a:lnTo>
                <a:lnTo>
                  <a:pt x="11157425" y="6378398"/>
                </a:lnTo>
                <a:lnTo>
                  <a:pt x="11115768" y="6396540"/>
                </a:lnTo>
                <a:lnTo>
                  <a:pt x="11073221" y="6412959"/>
                </a:lnTo>
                <a:lnTo>
                  <a:pt x="11029829" y="6427610"/>
                </a:lnTo>
                <a:lnTo>
                  <a:pt x="10985635" y="6440450"/>
                </a:lnTo>
                <a:lnTo>
                  <a:pt x="10940684" y="6451435"/>
                </a:lnTo>
                <a:lnTo>
                  <a:pt x="10895019" y="6460521"/>
                </a:lnTo>
                <a:lnTo>
                  <a:pt x="10848684" y="6467665"/>
                </a:lnTo>
                <a:lnTo>
                  <a:pt x="10801723" y="6472821"/>
                </a:lnTo>
                <a:lnTo>
                  <a:pt x="10754181" y="6475948"/>
                </a:lnTo>
                <a:lnTo>
                  <a:pt x="10706100" y="6477000"/>
                </a:lnTo>
                <a:lnTo>
                  <a:pt x="1079500" y="6477000"/>
                </a:lnTo>
                <a:lnTo>
                  <a:pt x="1031416" y="6475948"/>
                </a:lnTo>
                <a:lnTo>
                  <a:pt x="983870" y="6472821"/>
                </a:lnTo>
                <a:lnTo>
                  <a:pt x="936907" y="6467665"/>
                </a:lnTo>
                <a:lnTo>
                  <a:pt x="890570" y="6460521"/>
                </a:lnTo>
                <a:lnTo>
                  <a:pt x="844903" y="6451435"/>
                </a:lnTo>
                <a:lnTo>
                  <a:pt x="799951" y="6440450"/>
                </a:lnTo>
                <a:lnTo>
                  <a:pt x="755756" y="6427610"/>
                </a:lnTo>
                <a:lnTo>
                  <a:pt x="712363" y="6412959"/>
                </a:lnTo>
                <a:lnTo>
                  <a:pt x="669815" y="6396540"/>
                </a:lnTo>
                <a:lnTo>
                  <a:pt x="628158" y="6378398"/>
                </a:lnTo>
                <a:lnTo>
                  <a:pt x="587433" y="6358577"/>
                </a:lnTo>
                <a:lnTo>
                  <a:pt x="547686" y="6337120"/>
                </a:lnTo>
                <a:lnTo>
                  <a:pt x="508960" y="6314071"/>
                </a:lnTo>
                <a:lnTo>
                  <a:pt x="471300" y="6289475"/>
                </a:lnTo>
                <a:lnTo>
                  <a:pt x="434748" y="6263374"/>
                </a:lnTo>
                <a:lnTo>
                  <a:pt x="399349" y="6235814"/>
                </a:lnTo>
                <a:lnTo>
                  <a:pt x="365147" y="6206837"/>
                </a:lnTo>
                <a:lnTo>
                  <a:pt x="332185" y="6176488"/>
                </a:lnTo>
                <a:lnTo>
                  <a:pt x="300508" y="6144810"/>
                </a:lnTo>
                <a:lnTo>
                  <a:pt x="270160" y="6111848"/>
                </a:lnTo>
                <a:lnTo>
                  <a:pt x="241183" y="6077645"/>
                </a:lnTo>
                <a:lnTo>
                  <a:pt x="213623" y="6042246"/>
                </a:lnTo>
                <a:lnTo>
                  <a:pt x="187523" y="6005693"/>
                </a:lnTo>
                <a:lnTo>
                  <a:pt x="162927" y="5968032"/>
                </a:lnTo>
                <a:lnTo>
                  <a:pt x="139878" y="5929305"/>
                </a:lnTo>
                <a:lnTo>
                  <a:pt x="118421" y="5889557"/>
                </a:lnTo>
                <a:lnTo>
                  <a:pt x="98600" y="5848832"/>
                </a:lnTo>
                <a:lnTo>
                  <a:pt x="80459" y="5807173"/>
                </a:lnTo>
                <a:lnTo>
                  <a:pt x="64040" y="5764624"/>
                </a:lnTo>
                <a:lnTo>
                  <a:pt x="49389" y="5721230"/>
                </a:lnTo>
                <a:lnTo>
                  <a:pt x="36549" y="5677033"/>
                </a:lnTo>
                <a:lnTo>
                  <a:pt x="25564" y="5632079"/>
                </a:lnTo>
                <a:lnTo>
                  <a:pt x="16478" y="5586411"/>
                </a:lnTo>
                <a:lnTo>
                  <a:pt x="9334" y="5540072"/>
                </a:lnTo>
                <a:lnTo>
                  <a:pt x="4178" y="5493107"/>
                </a:lnTo>
                <a:lnTo>
                  <a:pt x="1051" y="5445560"/>
                </a:lnTo>
                <a:lnTo>
                  <a:pt x="0" y="5397474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28800" y="1517650"/>
            <a:ext cx="9753600" cy="12700"/>
          </a:xfrm>
          <a:custGeom>
            <a:avLst/>
            <a:gdLst/>
            <a:ahLst/>
            <a:cxnLst/>
            <a:rect l="l" t="t" r="r" b="b"/>
            <a:pathLst>
              <a:path w="9753600" h="12700">
                <a:moveTo>
                  <a:pt x="0" y="12700"/>
                </a:moveTo>
                <a:lnTo>
                  <a:pt x="9753600" y="12700"/>
                </a:lnTo>
                <a:lnTo>
                  <a:pt x="97536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49100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355" y="1743328"/>
            <a:ext cx="1109345" cy="3067050"/>
          </a:xfrm>
          <a:custGeom>
            <a:avLst/>
            <a:gdLst/>
            <a:ahLst/>
            <a:cxnLst/>
            <a:rect l="l" t="t" r="r" b="b"/>
            <a:pathLst>
              <a:path w="1109345" h="3067050">
                <a:moveTo>
                  <a:pt x="76" y="3066415"/>
                </a:moveTo>
                <a:close/>
              </a:path>
              <a:path w="1109345" h="3067050">
                <a:moveTo>
                  <a:pt x="76" y="0"/>
                </a:moveTo>
                <a:lnTo>
                  <a:pt x="76" y="3066415"/>
                </a:lnTo>
                <a:lnTo>
                  <a:pt x="50199" y="3041299"/>
                </a:lnTo>
                <a:lnTo>
                  <a:pt x="99332" y="3015347"/>
                </a:lnTo>
                <a:lnTo>
                  <a:pt x="147460" y="2988575"/>
                </a:lnTo>
                <a:lnTo>
                  <a:pt x="194572" y="2960999"/>
                </a:lnTo>
                <a:lnTo>
                  <a:pt x="240654" y="2932638"/>
                </a:lnTo>
                <a:lnTo>
                  <a:pt x="285695" y="2903509"/>
                </a:lnTo>
                <a:lnTo>
                  <a:pt x="329683" y="2873627"/>
                </a:lnTo>
                <a:lnTo>
                  <a:pt x="372604" y="2843012"/>
                </a:lnTo>
                <a:lnTo>
                  <a:pt x="414446" y="2811680"/>
                </a:lnTo>
                <a:lnTo>
                  <a:pt x="455197" y="2779648"/>
                </a:lnTo>
                <a:lnTo>
                  <a:pt x="494844" y="2746933"/>
                </a:lnTo>
                <a:lnTo>
                  <a:pt x="533375" y="2713553"/>
                </a:lnTo>
                <a:lnTo>
                  <a:pt x="570778" y="2679524"/>
                </a:lnTo>
                <a:lnTo>
                  <a:pt x="607039" y="2644864"/>
                </a:lnTo>
                <a:lnTo>
                  <a:pt x="642147" y="2609591"/>
                </a:lnTo>
                <a:lnTo>
                  <a:pt x="676089" y="2573720"/>
                </a:lnTo>
                <a:lnTo>
                  <a:pt x="708852" y="2537270"/>
                </a:lnTo>
                <a:lnTo>
                  <a:pt x="740425" y="2500258"/>
                </a:lnTo>
                <a:lnTo>
                  <a:pt x="770794" y="2462701"/>
                </a:lnTo>
                <a:lnTo>
                  <a:pt x="799947" y="2424615"/>
                </a:lnTo>
                <a:lnTo>
                  <a:pt x="827872" y="2386018"/>
                </a:lnTo>
                <a:lnTo>
                  <a:pt x="854556" y="2346928"/>
                </a:lnTo>
                <a:lnTo>
                  <a:pt x="879987" y="2307362"/>
                </a:lnTo>
                <a:lnTo>
                  <a:pt x="904152" y="2267336"/>
                </a:lnTo>
                <a:lnTo>
                  <a:pt x="927040" y="2226868"/>
                </a:lnTo>
                <a:lnTo>
                  <a:pt x="948636" y="2185975"/>
                </a:lnTo>
                <a:lnTo>
                  <a:pt x="968930" y="2144674"/>
                </a:lnTo>
                <a:lnTo>
                  <a:pt x="987908" y="2102983"/>
                </a:lnTo>
                <a:lnTo>
                  <a:pt x="1005558" y="2060918"/>
                </a:lnTo>
                <a:lnTo>
                  <a:pt x="1021868" y="2018497"/>
                </a:lnTo>
                <a:lnTo>
                  <a:pt x="1036824" y="1975737"/>
                </a:lnTo>
                <a:lnTo>
                  <a:pt x="1050416" y="1932655"/>
                </a:lnTo>
                <a:lnTo>
                  <a:pt x="1062630" y="1889269"/>
                </a:lnTo>
                <a:lnTo>
                  <a:pt x="1073453" y="1845595"/>
                </a:lnTo>
                <a:lnTo>
                  <a:pt x="1082874" y="1801651"/>
                </a:lnTo>
                <a:lnTo>
                  <a:pt x="1090879" y="1757453"/>
                </a:lnTo>
                <a:lnTo>
                  <a:pt x="1097457" y="1713020"/>
                </a:lnTo>
                <a:lnTo>
                  <a:pt x="1102595" y="1668368"/>
                </a:lnTo>
                <a:lnTo>
                  <a:pt x="1106280" y="1623514"/>
                </a:lnTo>
                <a:lnTo>
                  <a:pt x="1108501" y="1578476"/>
                </a:lnTo>
                <a:lnTo>
                  <a:pt x="1109244" y="1533271"/>
                </a:lnTo>
                <a:lnTo>
                  <a:pt x="1108501" y="1488056"/>
                </a:lnTo>
                <a:lnTo>
                  <a:pt x="1106280" y="1443009"/>
                </a:lnTo>
                <a:lnTo>
                  <a:pt x="1102595" y="1398147"/>
                </a:lnTo>
                <a:lnTo>
                  <a:pt x="1097457" y="1353487"/>
                </a:lnTo>
                <a:lnTo>
                  <a:pt x="1090879" y="1309047"/>
                </a:lnTo>
                <a:lnTo>
                  <a:pt x="1082874" y="1264842"/>
                </a:lnTo>
                <a:lnTo>
                  <a:pt x="1073453" y="1220891"/>
                </a:lnTo>
                <a:lnTo>
                  <a:pt x="1062630" y="1177211"/>
                </a:lnTo>
                <a:lnTo>
                  <a:pt x="1050416" y="1133819"/>
                </a:lnTo>
                <a:lnTo>
                  <a:pt x="1036824" y="1090732"/>
                </a:lnTo>
                <a:lnTo>
                  <a:pt x="1021868" y="1047967"/>
                </a:lnTo>
                <a:lnTo>
                  <a:pt x="1005558" y="1005541"/>
                </a:lnTo>
                <a:lnTo>
                  <a:pt x="987908" y="963472"/>
                </a:lnTo>
                <a:lnTo>
                  <a:pt x="968930" y="921776"/>
                </a:lnTo>
                <a:lnTo>
                  <a:pt x="948636" y="880471"/>
                </a:lnTo>
                <a:lnTo>
                  <a:pt x="927040" y="839575"/>
                </a:lnTo>
                <a:lnTo>
                  <a:pt x="904152" y="799104"/>
                </a:lnTo>
                <a:lnTo>
                  <a:pt x="879987" y="759075"/>
                </a:lnTo>
                <a:lnTo>
                  <a:pt x="854556" y="719505"/>
                </a:lnTo>
                <a:lnTo>
                  <a:pt x="827872" y="680413"/>
                </a:lnTo>
                <a:lnTo>
                  <a:pt x="799947" y="641814"/>
                </a:lnTo>
                <a:lnTo>
                  <a:pt x="770794" y="603726"/>
                </a:lnTo>
                <a:lnTo>
                  <a:pt x="740425" y="566167"/>
                </a:lnTo>
                <a:lnTo>
                  <a:pt x="708852" y="529153"/>
                </a:lnTo>
                <a:lnTo>
                  <a:pt x="676089" y="492701"/>
                </a:lnTo>
                <a:lnTo>
                  <a:pt x="642147" y="456829"/>
                </a:lnTo>
                <a:lnTo>
                  <a:pt x="607039" y="421555"/>
                </a:lnTo>
                <a:lnTo>
                  <a:pt x="570778" y="386894"/>
                </a:lnTo>
                <a:lnTo>
                  <a:pt x="533375" y="352864"/>
                </a:lnTo>
                <a:lnTo>
                  <a:pt x="494844" y="319483"/>
                </a:lnTo>
                <a:lnTo>
                  <a:pt x="455197" y="286768"/>
                </a:lnTo>
                <a:lnTo>
                  <a:pt x="414446" y="254735"/>
                </a:lnTo>
                <a:lnTo>
                  <a:pt x="372604" y="223403"/>
                </a:lnTo>
                <a:lnTo>
                  <a:pt x="329683" y="192787"/>
                </a:lnTo>
                <a:lnTo>
                  <a:pt x="285695" y="162906"/>
                </a:lnTo>
                <a:lnTo>
                  <a:pt x="240654" y="133776"/>
                </a:lnTo>
                <a:lnTo>
                  <a:pt x="194572" y="105415"/>
                </a:lnTo>
                <a:lnTo>
                  <a:pt x="147460" y="77839"/>
                </a:lnTo>
                <a:lnTo>
                  <a:pt x="99332" y="51067"/>
                </a:lnTo>
                <a:lnTo>
                  <a:pt x="50199" y="25115"/>
                </a:lnTo>
                <a:lnTo>
                  <a:pt x="76" y="0"/>
                </a:lnTo>
                <a:close/>
              </a:path>
            </a:pathLst>
          </a:custGeom>
          <a:solidFill>
            <a:srgbClr val="009DD9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502966"/>
            <a:ext cx="914400" cy="3032760"/>
          </a:xfrm>
          <a:custGeom>
            <a:avLst/>
            <a:gdLst/>
            <a:ahLst/>
            <a:cxnLst/>
            <a:rect l="l" t="t" r="r" b="b"/>
            <a:pathLst>
              <a:path w="914400" h="3032760">
                <a:moveTo>
                  <a:pt x="0" y="0"/>
                </a:moveTo>
                <a:lnTo>
                  <a:pt x="0" y="3032541"/>
                </a:lnTo>
                <a:lnTo>
                  <a:pt x="39347" y="3006155"/>
                </a:lnTo>
                <a:lnTo>
                  <a:pt x="83967" y="2974838"/>
                </a:lnTo>
                <a:lnTo>
                  <a:pt x="127532" y="2942842"/>
                </a:lnTo>
                <a:lnTo>
                  <a:pt x="170033" y="2910183"/>
                </a:lnTo>
                <a:lnTo>
                  <a:pt x="211460" y="2876876"/>
                </a:lnTo>
                <a:lnTo>
                  <a:pt x="251805" y="2842937"/>
                </a:lnTo>
                <a:lnTo>
                  <a:pt x="291056" y="2808380"/>
                </a:lnTo>
                <a:lnTo>
                  <a:pt x="329206" y="2773223"/>
                </a:lnTo>
                <a:lnTo>
                  <a:pt x="366244" y="2737480"/>
                </a:lnTo>
                <a:lnTo>
                  <a:pt x="402161" y="2701167"/>
                </a:lnTo>
                <a:lnTo>
                  <a:pt x="436948" y="2664300"/>
                </a:lnTo>
                <a:lnTo>
                  <a:pt x="470596" y="2626894"/>
                </a:lnTo>
                <a:lnTo>
                  <a:pt x="503093" y="2588965"/>
                </a:lnTo>
                <a:lnTo>
                  <a:pt x="534433" y="2550529"/>
                </a:lnTo>
                <a:lnTo>
                  <a:pt x="564604" y="2511600"/>
                </a:lnTo>
                <a:lnTo>
                  <a:pt x="593597" y="2472195"/>
                </a:lnTo>
                <a:lnTo>
                  <a:pt x="621404" y="2432330"/>
                </a:lnTo>
                <a:lnTo>
                  <a:pt x="648014" y="2392019"/>
                </a:lnTo>
                <a:lnTo>
                  <a:pt x="673418" y="2351279"/>
                </a:lnTo>
                <a:lnTo>
                  <a:pt x="697607" y="2310124"/>
                </a:lnTo>
                <a:lnTo>
                  <a:pt x="720570" y="2268571"/>
                </a:lnTo>
                <a:lnTo>
                  <a:pt x="742300" y="2226636"/>
                </a:lnTo>
                <a:lnTo>
                  <a:pt x="762786" y="2184333"/>
                </a:lnTo>
                <a:lnTo>
                  <a:pt x="782018" y="2141679"/>
                </a:lnTo>
                <a:lnTo>
                  <a:pt x="799988" y="2098688"/>
                </a:lnTo>
                <a:lnTo>
                  <a:pt x="816686" y="2055378"/>
                </a:lnTo>
                <a:lnTo>
                  <a:pt x="832103" y="2011762"/>
                </a:lnTo>
                <a:lnTo>
                  <a:pt x="846228" y="1967857"/>
                </a:lnTo>
                <a:lnTo>
                  <a:pt x="859053" y="1923679"/>
                </a:lnTo>
                <a:lnTo>
                  <a:pt x="870568" y="1879242"/>
                </a:lnTo>
                <a:lnTo>
                  <a:pt x="880764" y="1834563"/>
                </a:lnTo>
                <a:lnTo>
                  <a:pt x="889631" y="1789658"/>
                </a:lnTo>
                <a:lnTo>
                  <a:pt x="897160" y="1744541"/>
                </a:lnTo>
                <a:lnTo>
                  <a:pt x="903341" y="1699228"/>
                </a:lnTo>
                <a:lnTo>
                  <a:pt x="908165" y="1653735"/>
                </a:lnTo>
                <a:lnTo>
                  <a:pt x="911622" y="1608078"/>
                </a:lnTo>
                <a:lnTo>
                  <a:pt x="913704" y="1562272"/>
                </a:lnTo>
                <a:lnTo>
                  <a:pt x="914400" y="1516333"/>
                </a:lnTo>
                <a:lnTo>
                  <a:pt x="913704" y="1470384"/>
                </a:lnTo>
                <a:lnTo>
                  <a:pt x="911622" y="1424570"/>
                </a:lnTo>
                <a:lnTo>
                  <a:pt x="908165" y="1378905"/>
                </a:lnTo>
                <a:lnTo>
                  <a:pt x="903341" y="1333405"/>
                </a:lnTo>
                <a:lnTo>
                  <a:pt x="897160" y="1288087"/>
                </a:lnTo>
                <a:lnTo>
                  <a:pt x="889631" y="1242965"/>
                </a:lnTo>
                <a:lnTo>
                  <a:pt x="880764" y="1198055"/>
                </a:lnTo>
                <a:lnTo>
                  <a:pt x="870568" y="1153372"/>
                </a:lnTo>
                <a:lnTo>
                  <a:pt x="859053" y="1108933"/>
                </a:lnTo>
                <a:lnTo>
                  <a:pt x="846228" y="1064752"/>
                </a:lnTo>
                <a:lnTo>
                  <a:pt x="832103" y="1020845"/>
                </a:lnTo>
                <a:lnTo>
                  <a:pt x="816686" y="977228"/>
                </a:lnTo>
                <a:lnTo>
                  <a:pt x="799988" y="933916"/>
                </a:lnTo>
                <a:lnTo>
                  <a:pt x="782018" y="890925"/>
                </a:lnTo>
                <a:lnTo>
                  <a:pt x="762786" y="848270"/>
                </a:lnTo>
                <a:lnTo>
                  <a:pt x="742300" y="805967"/>
                </a:lnTo>
                <a:lnTo>
                  <a:pt x="720570" y="764031"/>
                </a:lnTo>
                <a:lnTo>
                  <a:pt x="697607" y="722478"/>
                </a:lnTo>
                <a:lnTo>
                  <a:pt x="673418" y="681324"/>
                </a:lnTo>
                <a:lnTo>
                  <a:pt x="648014" y="640583"/>
                </a:lnTo>
                <a:lnTo>
                  <a:pt x="621404" y="600273"/>
                </a:lnTo>
                <a:lnTo>
                  <a:pt x="593597" y="560407"/>
                </a:lnTo>
                <a:lnTo>
                  <a:pt x="564604" y="521001"/>
                </a:lnTo>
                <a:lnTo>
                  <a:pt x="534433" y="482072"/>
                </a:lnTo>
                <a:lnTo>
                  <a:pt x="503093" y="443635"/>
                </a:lnTo>
                <a:lnTo>
                  <a:pt x="470596" y="405705"/>
                </a:lnTo>
                <a:lnTo>
                  <a:pt x="436948" y="368297"/>
                </a:lnTo>
                <a:lnTo>
                  <a:pt x="402161" y="331428"/>
                </a:lnTo>
                <a:lnTo>
                  <a:pt x="366244" y="295113"/>
                </a:lnTo>
                <a:lnTo>
                  <a:pt x="329206" y="259367"/>
                </a:lnTo>
                <a:lnTo>
                  <a:pt x="291056" y="224206"/>
                </a:lnTo>
                <a:lnTo>
                  <a:pt x="251805" y="189645"/>
                </a:lnTo>
                <a:lnTo>
                  <a:pt x="211460" y="155701"/>
                </a:lnTo>
                <a:lnTo>
                  <a:pt x="170033" y="122388"/>
                </a:lnTo>
                <a:lnTo>
                  <a:pt x="127532" y="89722"/>
                </a:lnTo>
                <a:lnTo>
                  <a:pt x="83967" y="57719"/>
                </a:lnTo>
                <a:lnTo>
                  <a:pt x="39347" y="26393"/>
                </a:lnTo>
                <a:lnTo>
                  <a:pt x="0" y="0"/>
                </a:lnTo>
                <a:close/>
              </a:path>
            </a:pathLst>
          </a:custGeom>
          <a:solidFill>
            <a:srgbClr val="F491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2929" y="884885"/>
            <a:ext cx="1002614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491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8620" y="2716149"/>
            <a:ext cx="9874758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491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1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.png"/><Relationship Id="rId4" Type="http://schemas.openxmlformats.org/officeDocument/2006/relationships/image" Target="../media/image32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1.png"/><Relationship Id="rId4" Type="http://schemas.openxmlformats.org/officeDocument/2006/relationships/image" Target="../media/image36.png"/><Relationship Id="rId9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image" Target="../media/image55.jpeg"/><Relationship Id="rId3" Type="http://schemas.openxmlformats.org/officeDocument/2006/relationships/image" Target="../media/image40.jpeg"/><Relationship Id="rId7" Type="http://schemas.openxmlformats.org/officeDocument/2006/relationships/image" Target="../media/image51.jpeg"/><Relationship Id="rId12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4.jpeg"/><Relationship Id="rId5" Type="http://schemas.openxmlformats.org/officeDocument/2006/relationships/image" Target="../media/image49.png"/><Relationship Id="rId10" Type="http://schemas.openxmlformats.org/officeDocument/2006/relationships/image" Target="../media/image53.jpeg"/><Relationship Id="rId4" Type="http://schemas.openxmlformats.org/officeDocument/2006/relationships/chart" Target="../charts/chart11.xml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600"/>
            <a:ext cx="11785600" cy="5943600"/>
            <a:chOff x="0" y="381000"/>
            <a:chExt cx="11785600" cy="5943600"/>
          </a:xfrm>
        </p:grpSpPr>
        <p:sp>
          <p:nvSpPr>
            <p:cNvPr id="3" name="object 3"/>
            <p:cNvSpPr/>
            <p:nvPr/>
          </p:nvSpPr>
          <p:spPr>
            <a:xfrm>
              <a:off x="406400" y="381000"/>
              <a:ext cx="11379200" cy="5943600"/>
            </a:xfrm>
            <a:custGeom>
              <a:avLst/>
              <a:gdLst/>
              <a:ahLst/>
              <a:cxnLst/>
              <a:rect l="l" t="t" r="r" b="b"/>
              <a:pathLst>
                <a:path w="11379200" h="5943600">
                  <a:moveTo>
                    <a:pt x="0" y="990600"/>
                  </a:moveTo>
                  <a:lnTo>
                    <a:pt x="1142" y="942602"/>
                  </a:lnTo>
                  <a:lnTo>
                    <a:pt x="4534" y="895195"/>
                  </a:lnTo>
                  <a:lnTo>
                    <a:pt x="10125" y="848429"/>
                  </a:lnTo>
                  <a:lnTo>
                    <a:pt x="17862" y="802356"/>
                  </a:lnTo>
                  <a:lnTo>
                    <a:pt x="27693" y="757029"/>
                  </a:lnTo>
                  <a:lnTo>
                    <a:pt x="39567" y="712499"/>
                  </a:lnTo>
                  <a:lnTo>
                    <a:pt x="53431" y="668819"/>
                  </a:lnTo>
                  <a:lnTo>
                    <a:pt x="69234" y="626039"/>
                  </a:lnTo>
                  <a:lnTo>
                    <a:pt x="86924" y="584213"/>
                  </a:lnTo>
                  <a:lnTo>
                    <a:pt x="106448" y="543391"/>
                  </a:lnTo>
                  <a:lnTo>
                    <a:pt x="127756" y="503626"/>
                  </a:lnTo>
                  <a:lnTo>
                    <a:pt x="150795" y="464969"/>
                  </a:lnTo>
                  <a:lnTo>
                    <a:pt x="175513" y="427473"/>
                  </a:lnTo>
                  <a:lnTo>
                    <a:pt x="201859" y="391189"/>
                  </a:lnTo>
                  <a:lnTo>
                    <a:pt x="229780" y="356170"/>
                  </a:lnTo>
                  <a:lnTo>
                    <a:pt x="259224" y="322466"/>
                  </a:lnTo>
                  <a:lnTo>
                    <a:pt x="290141" y="290131"/>
                  </a:lnTo>
                  <a:lnTo>
                    <a:pt x="322477" y="259215"/>
                  </a:lnTo>
                  <a:lnTo>
                    <a:pt x="356180" y="229771"/>
                  </a:lnTo>
                  <a:lnTo>
                    <a:pt x="391200" y="201851"/>
                  </a:lnTo>
                  <a:lnTo>
                    <a:pt x="427484" y="175506"/>
                  </a:lnTo>
                  <a:lnTo>
                    <a:pt x="464981" y="150789"/>
                  </a:lnTo>
                  <a:lnTo>
                    <a:pt x="503637" y="127751"/>
                  </a:lnTo>
                  <a:lnTo>
                    <a:pt x="543402" y="106444"/>
                  </a:lnTo>
                  <a:lnTo>
                    <a:pt x="584224" y="86920"/>
                  </a:lnTo>
                  <a:lnTo>
                    <a:pt x="626050" y="69231"/>
                  </a:lnTo>
                  <a:lnTo>
                    <a:pt x="668829" y="53428"/>
                  </a:lnTo>
                  <a:lnTo>
                    <a:pt x="712509" y="39565"/>
                  </a:lnTo>
                  <a:lnTo>
                    <a:pt x="757037" y="27691"/>
                  </a:lnTo>
                  <a:lnTo>
                    <a:pt x="802363" y="17861"/>
                  </a:lnTo>
                  <a:lnTo>
                    <a:pt x="848434" y="10124"/>
                  </a:lnTo>
                  <a:lnTo>
                    <a:pt x="895199" y="4534"/>
                  </a:lnTo>
                  <a:lnTo>
                    <a:pt x="942604" y="1142"/>
                  </a:lnTo>
                  <a:lnTo>
                    <a:pt x="990600" y="0"/>
                  </a:lnTo>
                  <a:lnTo>
                    <a:pt x="10388600" y="0"/>
                  </a:lnTo>
                  <a:lnTo>
                    <a:pt x="10436597" y="1142"/>
                  </a:lnTo>
                  <a:lnTo>
                    <a:pt x="10484004" y="4534"/>
                  </a:lnTo>
                  <a:lnTo>
                    <a:pt x="10530770" y="10124"/>
                  </a:lnTo>
                  <a:lnTo>
                    <a:pt x="10576843" y="17861"/>
                  </a:lnTo>
                  <a:lnTo>
                    <a:pt x="10622170" y="27691"/>
                  </a:lnTo>
                  <a:lnTo>
                    <a:pt x="10666700" y="39565"/>
                  </a:lnTo>
                  <a:lnTo>
                    <a:pt x="10710380" y="53428"/>
                  </a:lnTo>
                  <a:lnTo>
                    <a:pt x="10753160" y="69231"/>
                  </a:lnTo>
                  <a:lnTo>
                    <a:pt x="10794986" y="86920"/>
                  </a:lnTo>
                  <a:lnTo>
                    <a:pt x="10835808" y="106444"/>
                  </a:lnTo>
                  <a:lnTo>
                    <a:pt x="10875573" y="127751"/>
                  </a:lnTo>
                  <a:lnTo>
                    <a:pt x="10914230" y="150789"/>
                  </a:lnTo>
                  <a:lnTo>
                    <a:pt x="10951726" y="175506"/>
                  </a:lnTo>
                  <a:lnTo>
                    <a:pt x="10988010" y="201851"/>
                  </a:lnTo>
                  <a:lnTo>
                    <a:pt x="11023029" y="229771"/>
                  </a:lnTo>
                  <a:lnTo>
                    <a:pt x="11056733" y="259215"/>
                  </a:lnTo>
                  <a:lnTo>
                    <a:pt x="11089068" y="290131"/>
                  </a:lnTo>
                  <a:lnTo>
                    <a:pt x="11119984" y="322466"/>
                  </a:lnTo>
                  <a:lnTo>
                    <a:pt x="11149428" y="356170"/>
                  </a:lnTo>
                  <a:lnTo>
                    <a:pt x="11177348" y="391189"/>
                  </a:lnTo>
                  <a:lnTo>
                    <a:pt x="11203693" y="427473"/>
                  </a:lnTo>
                  <a:lnTo>
                    <a:pt x="11228410" y="464969"/>
                  </a:lnTo>
                  <a:lnTo>
                    <a:pt x="11251448" y="503626"/>
                  </a:lnTo>
                  <a:lnTo>
                    <a:pt x="11272755" y="543391"/>
                  </a:lnTo>
                  <a:lnTo>
                    <a:pt x="11292279" y="584213"/>
                  </a:lnTo>
                  <a:lnTo>
                    <a:pt x="11309968" y="626039"/>
                  </a:lnTo>
                  <a:lnTo>
                    <a:pt x="11325771" y="668819"/>
                  </a:lnTo>
                  <a:lnTo>
                    <a:pt x="11339634" y="712499"/>
                  </a:lnTo>
                  <a:lnTo>
                    <a:pt x="11351508" y="757029"/>
                  </a:lnTo>
                  <a:lnTo>
                    <a:pt x="11361338" y="802356"/>
                  </a:lnTo>
                  <a:lnTo>
                    <a:pt x="11369075" y="848429"/>
                  </a:lnTo>
                  <a:lnTo>
                    <a:pt x="11374665" y="895195"/>
                  </a:lnTo>
                  <a:lnTo>
                    <a:pt x="11378057" y="942602"/>
                  </a:lnTo>
                  <a:lnTo>
                    <a:pt x="11379200" y="990600"/>
                  </a:lnTo>
                  <a:lnTo>
                    <a:pt x="11379200" y="4953000"/>
                  </a:lnTo>
                  <a:lnTo>
                    <a:pt x="11378057" y="5000994"/>
                  </a:lnTo>
                  <a:lnTo>
                    <a:pt x="11374665" y="5048398"/>
                  </a:lnTo>
                  <a:lnTo>
                    <a:pt x="11369075" y="5095162"/>
                  </a:lnTo>
                  <a:lnTo>
                    <a:pt x="11361338" y="5141232"/>
                  </a:lnTo>
                  <a:lnTo>
                    <a:pt x="11351508" y="5186558"/>
                  </a:lnTo>
                  <a:lnTo>
                    <a:pt x="11339634" y="5231086"/>
                  </a:lnTo>
                  <a:lnTo>
                    <a:pt x="11325771" y="5274765"/>
                  </a:lnTo>
                  <a:lnTo>
                    <a:pt x="11309968" y="5317544"/>
                  </a:lnTo>
                  <a:lnTo>
                    <a:pt x="11292279" y="5359370"/>
                  </a:lnTo>
                  <a:lnTo>
                    <a:pt x="11272755" y="5400191"/>
                  </a:lnTo>
                  <a:lnTo>
                    <a:pt x="11251448" y="5439956"/>
                  </a:lnTo>
                  <a:lnTo>
                    <a:pt x="11228410" y="5478613"/>
                  </a:lnTo>
                  <a:lnTo>
                    <a:pt x="11203693" y="5516109"/>
                  </a:lnTo>
                  <a:lnTo>
                    <a:pt x="11177348" y="5552393"/>
                  </a:lnTo>
                  <a:lnTo>
                    <a:pt x="11149428" y="5587413"/>
                  </a:lnTo>
                  <a:lnTo>
                    <a:pt x="11119984" y="5621117"/>
                  </a:lnTo>
                  <a:lnTo>
                    <a:pt x="11089068" y="5653454"/>
                  </a:lnTo>
                  <a:lnTo>
                    <a:pt x="11056733" y="5684370"/>
                  </a:lnTo>
                  <a:lnTo>
                    <a:pt x="11023029" y="5713815"/>
                  </a:lnTo>
                  <a:lnTo>
                    <a:pt x="10988010" y="5741736"/>
                  </a:lnTo>
                  <a:lnTo>
                    <a:pt x="10951726" y="5768082"/>
                  </a:lnTo>
                  <a:lnTo>
                    <a:pt x="10914230" y="5792801"/>
                  </a:lnTo>
                  <a:lnTo>
                    <a:pt x="10875573" y="5815840"/>
                  </a:lnTo>
                  <a:lnTo>
                    <a:pt x="10835808" y="5837148"/>
                  </a:lnTo>
                  <a:lnTo>
                    <a:pt x="10794986" y="5856673"/>
                  </a:lnTo>
                  <a:lnTo>
                    <a:pt x="10753160" y="5874364"/>
                  </a:lnTo>
                  <a:lnTo>
                    <a:pt x="10710380" y="5890167"/>
                  </a:lnTo>
                  <a:lnTo>
                    <a:pt x="10666700" y="5904032"/>
                  </a:lnTo>
                  <a:lnTo>
                    <a:pt x="10622170" y="5915905"/>
                  </a:lnTo>
                  <a:lnTo>
                    <a:pt x="10576843" y="5925737"/>
                  </a:lnTo>
                  <a:lnTo>
                    <a:pt x="10530770" y="5933474"/>
                  </a:lnTo>
                  <a:lnTo>
                    <a:pt x="10484004" y="5939065"/>
                  </a:lnTo>
                  <a:lnTo>
                    <a:pt x="10436597" y="5942457"/>
                  </a:lnTo>
                  <a:lnTo>
                    <a:pt x="10388600" y="5943600"/>
                  </a:lnTo>
                  <a:lnTo>
                    <a:pt x="990600" y="5943600"/>
                  </a:lnTo>
                  <a:lnTo>
                    <a:pt x="942604" y="5942457"/>
                  </a:lnTo>
                  <a:lnTo>
                    <a:pt x="895199" y="5939065"/>
                  </a:lnTo>
                  <a:lnTo>
                    <a:pt x="848434" y="5933474"/>
                  </a:lnTo>
                  <a:lnTo>
                    <a:pt x="802363" y="5925737"/>
                  </a:lnTo>
                  <a:lnTo>
                    <a:pt x="757037" y="5915905"/>
                  </a:lnTo>
                  <a:lnTo>
                    <a:pt x="712509" y="5904032"/>
                  </a:lnTo>
                  <a:lnTo>
                    <a:pt x="668829" y="5890167"/>
                  </a:lnTo>
                  <a:lnTo>
                    <a:pt x="626050" y="5874364"/>
                  </a:lnTo>
                  <a:lnTo>
                    <a:pt x="584224" y="5856673"/>
                  </a:lnTo>
                  <a:lnTo>
                    <a:pt x="543402" y="5837148"/>
                  </a:lnTo>
                  <a:lnTo>
                    <a:pt x="503637" y="5815840"/>
                  </a:lnTo>
                  <a:lnTo>
                    <a:pt x="464981" y="5792801"/>
                  </a:lnTo>
                  <a:lnTo>
                    <a:pt x="427484" y="5768082"/>
                  </a:lnTo>
                  <a:lnTo>
                    <a:pt x="391200" y="5741736"/>
                  </a:lnTo>
                  <a:lnTo>
                    <a:pt x="356180" y="5713815"/>
                  </a:lnTo>
                  <a:lnTo>
                    <a:pt x="322477" y="5684370"/>
                  </a:lnTo>
                  <a:lnTo>
                    <a:pt x="290141" y="5653454"/>
                  </a:lnTo>
                  <a:lnTo>
                    <a:pt x="259224" y="5621117"/>
                  </a:lnTo>
                  <a:lnTo>
                    <a:pt x="229780" y="5587413"/>
                  </a:lnTo>
                  <a:lnTo>
                    <a:pt x="201859" y="5552393"/>
                  </a:lnTo>
                  <a:lnTo>
                    <a:pt x="175513" y="5516109"/>
                  </a:lnTo>
                  <a:lnTo>
                    <a:pt x="150795" y="5478613"/>
                  </a:lnTo>
                  <a:lnTo>
                    <a:pt x="127756" y="5439956"/>
                  </a:lnTo>
                  <a:lnTo>
                    <a:pt x="106448" y="5400191"/>
                  </a:lnTo>
                  <a:lnTo>
                    <a:pt x="86924" y="5359370"/>
                  </a:lnTo>
                  <a:lnTo>
                    <a:pt x="69234" y="5317544"/>
                  </a:lnTo>
                  <a:lnTo>
                    <a:pt x="53431" y="5274765"/>
                  </a:lnTo>
                  <a:lnTo>
                    <a:pt x="39567" y="5231086"/>
                  </a:lnTo>
                  <a:lnTo>
                    <a:pt x="27693" y="5186558"/>
                  </a:lnTo>
                  <a:lnTo>
                    <a:pt x="17862" y="5141232"/>
                  </a:lnTo>
                  <a:lnTo>
                    <a:pt x="10125" y="5095162"/>
                  </a:lnTo>
                  <a:lnTo>
                    <a:pt x="4534" y="5048398"/>
                  </a:lnTo>
                  <a:lnTo>
                    <a:pt x="1142" y="5000994"/>
                  </a:lnTo>
                  <a:lnTo>
                    <a:pt x="0" y="4953000"/>
                  </a:lnTo>
                  <a:lnTo>
                    <a:pt x="0" y="990600"/>
                  </a:lnTo>
                  <a:close/>
                </a:path>
              </a:pathLst>
            </a:custGeom>
            <a:ln w="28575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000" y="457200"/>
              <a:ext cx="11176000" cy="5791200"/>
            </a:xfrm>
            <a:custGeom>
              <a:avLst/>
              <a:gdLst/>
              <a:ahLst/>
              <a:cxnLst/>
              <a:rect l="l" t="t" r="r" b="b"/>
              <a:pathLst>
                <a:path w="11176000" h="5791200">
                  <a:moveTo>
                    <a:pt x="0" y="965200"/>
                  </a:moveTo>
                  <a:lnTo>
                    <a:pt x="1181" y="917030"/>
                  </a:lnTo>
                  <a:lnTo>
                    <a:pt x="4688" y="869472"/>
                  </a:lnTo>
                  <a:lnTo>
                    <a:pt x="10465" y="822580"/>
                  </a:lnTo>
                  <a:lnTo>
                    <a:pt x="18457" y="776409"/>
                  </a:lnTo>
                  <a:lnTo>
                    <a:pt x="28609" y="731015"/>
                  </a:lnTo>
                  <a:lnTo>
                    <a:pt x="40866" y="686454"/>
                  </a:lnTo>
                  <a:lnTo>
                    <a:pt x="55171" y="642780"/>
                  </a:lnTo>
                  <a:lnTo>
                    <a:pt x="71471" y="600049"/>
                  </a:lnTo>
                  <a:lnTo>
                    <a:pt x="89709" y="558316"/>
                  </a:lnTo>
                  <a:lnTo>
                    <a:pt x="109830" y="517636"/>
                  </a:lnTo>
                  <a:lnTo>
                    <a:pt x="131779" y="478065"/>
                  </a:lnTo>
                  <a:lnTo>
                    <a:pt x="155501" y="439658"/>
                  </a:lnTo>
                  <a:lnTo>
                    <a:pt x="180940" y="402471"/>
                  </a:lnTo>
                  <a:lnTo>
                    <a:pt x="208042" y="366559"/>
                  </a:lnTo>
                  <a:lnTo>
                    <a:pt x="236750" y="331976"/>
                  </a:lnTo>
                  <a:lnTo>
                    <a:pt x="267009" y="298779"/>
                  </a:lnTo>
                  <a:lnTo>
                    <a:pt x="298764" y="267023"/>
                  </a:lnTo>
                  <a:lnTo>
                    <a:pt x="331961" y="236762"/>
                  </a:lnTo>
                  <a:lnTo>
                    <a:pt x="366543" y="208053"/>
                  </a:lnTo>
                  <a:lnTo>
                    <a:pt x="402455" y="180951"/>
                  </a:lnTo>
                  <a:lnTo>
                    <a:pt x="439642" y="155511"/>
                  </a:lnTo>
                  <a:lnTo>
                    <a:pt x="478048" y="131788"/>
                  </a:lnTo>
                  <a:lnTo>
                    <a:pt x="517619" y="109838"/>
                  </a:lnTo>
                  <a:lnTo>
                    <a:pt x="558299" y="89715"/>
                  </a:lnTo>
                  <a:lnTo>
                    <a:pt x="600033" y="71476"/>
                  </a:lnTo>
                  <a:lnTo>
                    <a:pt x="642765" y="55175"/>
                  </a:lnTo>
                  <a:lnTo>
                    <a:pt x="686440" y="40869"/>
                  </a:lnTo>
                  <a:lnTo>
                    <a:pt x="731003" y="28612"/>
                  </a:lnTo>
                  <a:lnTo>
                    <a:pt x="776398" y="18459"/>
                  </a:lnTo>
                  <a:lnTo>
                    <a:pt x="822571" y="10466"/>
                  </a:lnTo>
                  <a:lnTo>
                    <a:pt x="869466" y="4688"/>
                  </a:lnTo>
                  <a:lnTo>
                    <a:pt x="917027" y="1181"/>
                  </a:lnTo>
                  <a:lnTo>
                    <a:pt x="965200" y="0"/>
                  </a:lnTo>
                  <a:lnTo>
                    <a:pt x="10210800" y="0"/>
                  </a:lnTo>
                  <a:lnTo>
                    <a:pt x="10258969" y="1181"/>
                  </a:lnTo>
                  <a:lnTo>
                    <a:pt x="10306527" y="4688"/>
                  </a:lnTo>
                  <a:lnTo>
                    <a:pt x="10353419" y="10466"/>
                  </a:lnTo>
                  <a:lnTo>
                    <a:pt x="10399590" y="18459"/>
                  </a:lnTo>
                  <a:lnTo>
                    <a:pt x="10444984" y="28612"/>
                  </a:lnTo>
                  <a:lnTo>
                    <a:pt x="10489545" y="40869"/>
                  </a:lnTo>
                  <a:lnTo>
                    <a:pt x="10533219" y="55175"/>
                  </a:lnTo>
                  <a:lnTo>
                    <a:pt x="10575950" y="71476"/>
                  </a:lnTo>
                  <a:lnTo>
                    <a:pt x="10617683" y="89715"/>
                  </a:lnTo>
                  <a:lnTo>
                    <a:pt x="10658363" y="109838"/>
                  </a:lnTo>
                  <a:lnTo>
                    <a:pt x="10697934" y="131788"/>
                  </a:lnTo>
                  <a:lnTo>
                    <a:pt x="10736341" y="155511"/>
                  </a:lnTo>
                  <a:lnTo>
                    <a:pt x="10773528" y="180951"/>
                  </a:lnTo>
                  <a:lnTo>
                    <a:pt x="10809440" y="208053"/>
                  </a:lnTo>
                  <a:lnTo>
                    <a:pt x="10844023" y="236762"/>
                  </a:lnTo>
                  <a:lnTo>
                    <a:pt x="10877220" y="267023"/>
                  </a:lnTo>
                  <a:lnTo>
                    <a:pt x="10908976" y="298779"/>
                  </a:lnTo>
                  <a:lnTo>
                    <a:pt x="10939237" y="331976"/>
                  </a:lnTo>
                  <a:lnTo>
                    <a:pt x="10967946" y="366559"/>
                  </a:lnTo>
                  <a:lnTo>
                    <a:pt x="10995048" y="402471"/>
                  </a:lnTo>
                  <a:lnTo>
                    <a:pt x="11020488" y="439658"/>
                  </a:lnTo>
                  <a:lnTo>
                    <a:pt x="11044211" y="478065"/>
                  </a:lnTo>
                  <a:lnTo>
                    <a:pt x="11066161" y="517636"/>
                  </a:lnTo>
                  <a:lnTo>
                    <a:pt x="11086284" y="558316"/>
                  </a:lnTo>
                  <a:lnTo>
                    <a:pt x="11104523" y="600049"/>
                  </a:lnTo>
                  <a:lnTo>
                    <a:pt x="11120824" y="642780"/>
                  </a:lnTo>
                  <a:lnTo>
                    <a:pt x="11135130" y="686454"/>
                  </a:lnTo>
                  <a:lnTo>
                    <a:pt x="11147387" y="731015"/>
                  </a:lnTo>
                  <a:lnTo>
                    <a:pt x="11157540" y="776409"/>
                  </a:lnTo>
                  <a:lnTo>
                    <a:pt x="11165533" y="822580"/>
                  </a:lnTo>
                  <a:lnTo>
                    <a:pt x="11171311" y="869472"/>
                  </a:lnTo>
                  <a:lnTo>
                    <a:pt x="11174818" y="917030"/>
                  </a:lnTo>
                  <a:lnTo>
                    <a:pt x="11176000" y="965200"/>
                  </a:lnTo>
                  <a:lnTo>
                    <a:pt x="11176000" y="4826000"/>
                  </a:lnTo>
                  <a:lnTo>
                    <a:pt x="11174818" y="4874172"/>
                  </a:lnTo>
                  <a:lnTo>
                    <a:pt x="11171311" y="4921733"/>
                  </a:lnTo>
                  <a:lnTo>
                    <a:pt x="11165533" y="4968628"/>
                  </a:lnTo>
                  <a:lnTo>
                    <a:pt x="11157540" y="5014801"/>
                  </a:lnTo>
                  <a:lnTo>
                    <a:pt x="11147387" y="5060196"/>
                  </a:lnTo>
                  <a:lnTo>
                    <a:pt x="11135130" y="5104759"/>
                  </a:lnTo>
                  <a:lnTo>
                    <a:pt x="11120824" y="5148434"/>
                  </a:lnTo>
                  <a:lnTo>
                    <a:pt x="11104523" y="5191166"/>
                  </a:lnTo>
                  <a:lnTo>
                    <a:pt x="11086284" y="5232900"/>
                  </a:lnTo>
                  <a:lnTo>
                    <a:pt x="11066161" y="5273580"/>
                  </a:lnTo>
                  <a:lnTo>
                    <a:pt x="11044211" y="5313151"/>
                  </a:lnTo>
                  <a:lnTo>
                    <a:pt x="11020488" y="5351557"/>
                  </a:lnTo>
                  <a:lnTo>
                    <a:pt x="10995048" y="5388744"/>
                  </a:lnTo>
                  <a:lnTo>
                    <a:pt x="10967946" y="5424656"/>
                  </a:lnTo>
                  <a:lnTo>
                    <a:pt x="10939237" y="5459238"/>
                  </a:lnTo>
                  <a:lnTo>
                    <a:pt x="10908976" y="5492435"/>
                  </a:lnTo>
                  <a:lnTo>
                    <a:pt x="10877220" y="5524190"/>
                  </a:lnTo>
                  <a:lnTo>
                    <a:pt x="10844023" y="5554449"/>
                  </a:lnTo>
                  <a:lnTo>
                    <a:pt x="10809440" y="5583157"/>
                  </a:lnTo>
                  <a:lnTo>
                    <a:pt x="10773528" y="5610259"/>
                  </a:lnTo>
                  <a:lnTo>
                    <a:pt x="10736341" y="5635698"/>
                  </a:lnTo>
                  <a:lnTo>
                    <a:pt x="10697934" y="5659420"/>
                  </a:lnTo>
                  <a:lnTo>
                    <a:pt x="10658363" y="5681369"/>
                  </a:lnTo>
                  <a:lnTo>
                    <a:pt x="10617683" y="5701490"/>
                  </a:lnTo>
                  <a:lnTo>
                    <a:pt x="10575950" y="5719728"/>
                  </a:lnTo>
                  <a:lnTo>
                    <a:pt x="10533219" y="5736028"/>
                  </a:lnTo>
                  <a:lnTo>
                    <a:pt x="10489545" y="5750333"/>
                  </a:lnTo>
                  <a:lnTo>
                    <a:pt x="10444984" y="5762590"/>
                  </a:lnTo>
                  <a:lnTo>
                    <a:pt x="10399590" y="5772742"/>
                  </a:lnTo>
                  <a:lnTo>
                    <a:pt x="10353419" y="5780734"/>
                  </a:lnTo>
                  <a:lnTo>
                    <a:pt x="10306527" y="5786511"/>
                  </a:lnTo>
                  <a:lnTo>
                    <a:pt x="10258969" y="5790018"/>
                  </a:lnTo>
                  <a:lnTo>
                    <a:pt x="10210800" y="5791200"/>
                  </a:lnTo>
                  <a:lnTo>
                    <a:pt x="965200" y="5791200"/>
                  </a:lnTo>
                  <a:lnTo>
                    <a:pt x="917027" y="5790018"/>
                  </a:lnTo>
                  <a:lnTo>
                    <a:pt x="869466" y="5786511"/>
                  </a:lnTo>
                  <a:lnTo>
                    <a:pt x="822571" y="5780734"/>
                  </a:lnTo>
                  <a:lnTo>
                    <a:pt x="776398" y="5772742"/>
                  </a:lnTo>
                  <a:lnTo>
                    <a:pt x="731003" y="5762590"/>
                  </a:lnTo>
                  <a:lnTo>
                    <a:pt x="686440" y="5750333"/>
                  </a:lnTo>
                  <a:lnTo>
                    <a:pt x="642765" y="5736028"/>
                  </a:lnTo>
                  <a:lnTo>
                    <a:pt x="600033" y="5719728"/>
                  </a:lnTo>
                  <a:lnTo>
                    <a:pt x="558299" y="5701490"/>
                  </a:lnTo>
                  <a:lnTo>
                    <a:pt x="517619" y="5681369"/>
                  </a:lnTo>
                  <a:lnTo>
                    <a:pt x="478048" y="5659420"/>
                  </a:lnTo>
                  <a:lnTo>
                    <a:pt x="439642" y="5635698"/>
                  </a:lnTo>
                  <a:lnTo>
                    <a:pt x="402455" y="5610259"/>
                  </a:lnTo>
                  <a:lnTo>
                    <a:pt x="366543" y="5583157"/>
                  </a:lnTo>
                  <a:lnTo>
                    <a:pt x="331961" y="5554449"/>
                  </a:lnTo>
                  <a:lnTo>
                    <a:pt x="298764" y="5524190"/>
                  </a:lnTo>
                  <a:lnTo>
                    <a:pt x="267009" y="5492435"/>
                  </a:lnTo>
                  <a:lnTo>
                    <a:pt x="236750" y="5459238"/>
                  </a:lnTo>
                  <a:lnTo>
                    <a:pt x="208042" y="5424656"/>
                  </a:lnTo>
                  <a:lnTo>
                    <a:pt x="180940" y="5388744"/>
                  </a:lnTo>
                  <a:lnTo>
                    <a:pt x="155501" y="5351557"/>
                  </a:lnTo>
                  <a:lnTo>
                    <a:pt x="131779" y="5313151"/>
                  </a:lnTo>
                  <a:lnTo>
                    <a:pt x="109830" y="5273580"/>
                  </a:lnTo>
                  <a:lnTo>
                    <a:pt x="89709" y="5232900"/>
                  </a:lnTo>
                  <a:lnTo>
                    <a:pt x="71471" y="5191166"/>
                  </a:lnTo>
                  <a:lnTo>
                    <a:pt x="55171" y="5148434"/>
                  </a:lnTo>
                  <a:lnTo>
                    <a:pt x="40866" y="5104759"/>
                  </a:lnTo>
                  <a:lnTo>
                    <a:pt x="28609" y="5060196"/>
                  </a:lnTo>
                  <a:lnTo>
                    <a:pt x="18457" y="5014801"/>
                  </a:lnTo>
                  <a:lnTo>
                    <a:pt x="10465" y="4968628"/>
                  </a:lnTo>
                  <a:lnTo>
                    <a:pt x="4688" y="4921733"/>
                  </a:lnTo>
                  <a:lnTo>
                    <a:pt x="1181" y="4874172"/>
                  </a:lnTo>
                  <a:lnTo>
                    <a:pt x="0" y="4826000"/>
                  </a:lnTo>
                  <a:lnTo>
                    <a:pt x="0" y="965200"/>
                  </a:lnTo>
                  <a:close/>
                </a:path>
              </a:pathLst>
            </a:custGeom>
            <a:ln w="9525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0400" y="2508250"/>
              <a:ext cx="9245600" cy="12700"/>
            </a:xfrm>
            <a:custGeom>
              <a:avLst/>
              <a:gdLst/>
              <a:ahLst/>
              <a:cxnLst/>
              <a:rect l="l" t="t" r="r" b="b"/>
              <a:pathLst>
                <a:path w="9245600" h="12700">
                  <a:moveTo>
                    <a:pt x="0" y="12700"/>
                  </a:moveTo>
                  <a:lnTo>
                    <a:pt x="9245600" y="12700"/>
                  </a:lnTo>
                  <a:lnTo>
                    <a:pt x="92456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4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184677"/>
              <a:ext cx="1320800" cy="3251200"/>
            </a:xfrm>
            <a:custGeom>
              <a:avLst/>
              <a:gdLst/>
              <a:ahLst/>
              <a:cxnLst/>
              <a:rect l="l" t="t" r="r" b="b"/>
              <a:pathLst>
                <a:path w="1320800" h="3251200">
                  <a:moveTo>
                    <a:pt x="0" y="0"/>
                  </a:moveTo>
                  <a:lnTo>
                    <a:pt x="0" y="3250644"/>
                  </a:lnTo>
                  <a:lnTo>
                    <a:pt x="43226" y="3233593"/>
                  </a:lnTo>
                  <a:lnTo>
                    <a:pt x="94052" y="3212371"/>
                  </a:lnTo>
                  <a:lnTo>
                    <a:pt x="144032" y="3190318"/>
                  </a:lnTo>
                  <a:lnTo>
                    <a:pt x="193155" y="3167451"/>
                  </a:lnTo>
                  <a:lnTo>
                    <a:pt x="241407" y="3143783"/>
                  </a:lnTo>
                  <a:lnTo>
                    <a:pt x="288777" y="3119330"/>
                  </a:lnTo>
                  <a:lnTo>
                    <a:pt x="335253" y="3094107"/>
                  </a:lnTo>
                  <a:lnTo>
                    <a:pt x="380822" y="3068129"/>
                  </a:lnTo>
                  <a:lnTo>
                    <a:pt x="425473" y="3041411"/>
                  </a:lnTo>
                  <a:lnTo>
                    <a:pt x="469192" y="3013967"/>
                  </a:lnTo>
                  <a:lnTo>
                    <a:pt x="511968" y="2985812"/>
                  </a:lnTo>
                  <a:lnTo>
                    <a:pt x="553788" y="2956963"/>
                  </a:lnTo>
                  <a:lnTo>
                    <a:pt x="594641" y="2927433"/>
                  </a:lnTo>
                  <a:lnTo>
                    <a:pt x="634514" y="2897237"/>
                  </a:lnTo>
                  <a:lnTo>
                    <a:pt x="673395" y="2866391"/>
                  </a:lnTo>
                  <a:lnTo>
                    <a:pt x="711272" y="2834909"/>
                  </a:lnTo>
                  <a:lnTo>
                    <a:pt x="748133" y="2802806"/>
                  </a:lnTo>
                  <a:lnTo>
                    <a:pt x="783964" y="2770098"/>
                  </a:lnTo>
                  <a:lnTo>
                    <a:pt x="818755" y="2736799"/>
                  </a:lnTo>
                  <a:lnTo>
                    <a:pt x="852493" y="2702924"/>
                  </a:lnTo>
                  <a:lnTo>
                    <a:pt x="885166" y="2668489"/>
                  </a:lnTo>
                  <a:lnTo>
                    <a:pt x="916761" y="2633508"/>
                  </a:lnTo>
                  <a:lnTo>
                    <a:pt x="947267" y="2597995"/>
                  </a:lnTo>
                  <a:lnTo>
                    <a:pt x="976670" y="2561967"/>
                  </a:lnTo>
                  <a:lnTo>
                    <a:pt x="1004960" y="2525438"/>
                  </a:lnTo>
                  <a:lnTo>
                    <a:pt x="1032124" y="2488423"/>
                  </a:lnTo>
                  <a:lnTo>
                    <a:pt x="1058149" y="2450936"/>
                  </a:lnTo>
                  <a:lnTo>
                    <a:pt x="1083023" y="2412994"/>
                  </a:lnTo>
                  <a:lnTo>
                    <a:pt x="1106735" y="2374611"/>
                  </a:lnTo>
                  <a:lnTo>
                    <a:pt x="1129272" y="2335801"/>
                  </a:lnTo>
                  <a:lnTo>
                    <a:pt x="1150621" y="2296580"/>
                  </a:lnTo>
                  <a:lnTo>
                    <a:pt x="1170771" y="2256963"/>
                  </a:lnTo>
                  <a:lnTo>
                    <a:pt x="1189710" y="2216964"/>
                  </a:lnTo>
                  <a:lnTo>
                    <a:pt x="1207425" y="2176599"/>
                  </a:lnTo>
                  <a:lnTo>
                    <a:pt x="1223903" y="2135883"/>
                  </a:lnTo>
                  <a:lnTo>
                    <a:pt x="1239134" y="2094830"/>
                  </a:lnTo>
                  <a:lnTo>
                    <a:pt x="1253104" y="2053456"/>
                  </a:lnTo>
                  <a:lnTo>
                    <a:pt x="1265801" y="2011775"/>
                  </a:lnTo>
                  <a:lnTo>
                    <a:pt x="1277214" y="1969803"/>
                  </a:lnTo>
                  <a:lnTo>
                    <a:pt x="1287330" y="1927554"/>
                  </a:lnTo>
                  <a:lnTo>
                    <a:pt x="1296136" y="1885043"/>
                  </a:lnTo>
                  <a:lnTo>
                    <a:pt x="1303621" y="1842286"/>
                  </a:lnTo>
                  <a:lnTo>
                    <a:pt x="1309773" y="1799297"/>
                  </a:lnTo>
                  <a:lnTo>
                    <a:pt x="1314579" y="1756091"/>
                  </a:lnTo>
                  <a:lnTo>
                    <a:pt x="1318027" y="1712683"/>
                  </a:lnTo>
                  <a:lnTo>
                    <a:pt x="1320104" y="1669089"/>
                  </a:lnTo>
                  <a:lnTo>
                    <a:pt x="1320800" y="1625322"/>
                  </a:lnTo>
                  <a:lnTo>
                    <a:pt x="1320104" y="1581548"/>
                  </a:lnTo>
                  <a:lnTo>
                    <a:pt x="1318027" y="1537946"/>
                  </a:lnTo>
                  <a:lnTo>
                    <a:pt x="1314579" y="1494531"/>
                  </a:lnTo>
                  <a:lnTo>
                    <a:pt x="1309773" y="1451318"/>
                  </a:lnTo>
                  <a:lnTo>
                    <a:pt x="1303621" y="1408322"/>
                  </a:lnTo>
                  <a:lnTo>
                    <a:pt x="1296136" y="1365559"/>
                  </a:lnTo>
                  <a:lnTo>
                    <a:pt x="1287330" y="1323042"/>
                  </a:lnTo>
                  <a:lnTo>
                    <a:pt x="1277214" y="1280788"/>
                  </a:lnTo>
                  <a:lnTo>
                    <a:pt x="1265801" y="1238810"/>
                  </a:lnTo>
                  <a:lnTo>
                    <a:pt x="1253104" y="1197125"/>
                  </a:lnTo>
                  <a:lnTo>
                    <a:pt x="1239134" y="1155746"/>
                  </a:lnTo>
                  <a:lnTo>
                    <a:pt x="1223903" y="1114689"/>
                  </a:lnTo>
                  <a:lnTo>
                    <a:pt x="1207425" y="1073969"/>
                  </a:lnTo>
                  <a:lnTo>
                    <a:pt x="1189710" y="1033601"/>
                  </a:lnTo>
                  <a:lnTo>
                    <a:pt x="1170771" y="993599"/>
                  </a:lnTo>
                  <a:lnTo>
                    <a:pt x="1150621" y="953979"/>
                  </a:lnTo>
                  <a:lnTo>
                    <a:pt x="1129272" y="914756"/>
                  </a:lnTo>
                  <a:lnTo>
                    <a:pt x="1106735" y="875944"/>
                  </a:lnTo>
                  <a:lnTo>
                    <a:pt x="1083023" y="837559"/>
                  </a:lnTo>
                  <a:lnTo>
                    <a:pt x="1058149" y="799615"/>
                  </a:lnTo>
                  <a:lnTo>
                    <a:pt x="1032124" y="762128"/>
                  </a:lnTo>
                  <a:lnTo>
                    <a:pt x="1004960" y="725112"/>
                  </a:lnTo>
                  <a:lnTo>
                    <a:pt x="976670" y="688582"/>
                  </a:lnTo>
                  <a:lnTo>
                    <a:pt x="947267" y="652554"/>
                  </a:lnTo>
                  <a:lnTo>
                    <a:pt x="916761" y="617042"/>
                  </a:lnTo>
                  <a:lnTo>
                    <a:pt x="885166" y="582061"/>
                  </a:lnTo>
                  <a:lnTo>
                    <a:pt x="852493" y="547627"/>
                  </a:lnTo>
                  <a:lnTo>
                    <a:pt x="818755" y="513754"/>
                  </a:lnTo>
                  <a:lnTo>
                    <a:pt x="783964" y="480456"/>
                  </a:lnTo>
                  <a:lnTo>
                    <a:pt x="748133" y="447750"/>
                  </a:lnTo>
                  <a:lnTo>
                    <a:pt x="711272" y="415650"/>
                  </a:lnTo>
                  <a:lnTo>
                    <a:pt x="673395" y="384171"/>
                  </a:lnTo>
                  <a:lnTo>
                    <a:pt x="634514" y="353328"/>
                  </a:lnTo>
                  <a:lnTo>
                    <a:pt x="594641" y="323136"/>
                  </a:lnTo>
                  <a:lnTo>
                    <a:pt x="553788" y="293609"/>
                  </a:lnTo>
                  <a:lnTo>
                    <a:pt x="511968" y="264764"/>
                  </a:lnTo>
                  <a:lnTo>
                    <a:pt x="469192" y="236614"/>
                  </a:lnTo>
                  <a:lnTo>
                    <a:pt x="425473" y="209175"/>
                  </a:lnTo>
                  <a:lnTo>
                    <a:pt x="380822" y="182461"/>
                  </a:lnTo>
                  <a:lnTo>
                    <a:pt x="335253" y="156489"/>
                  </a:lnTo>
                  <a:lnTo>
                    <a:pt x="288777" y="131272"/>
                  </a:lnTo>
                  <a:lnTo>
                    <a:pt x="241407" y="106825"/>
                  </a:lnTo>
                  <a:lnTo>
                    <a:pt x="193155" y="83164"/>
                  </a:lnTo>
                  <a:lnTo>
                    <a:pt x="144032" y="60303"/>
                  </a:lnTo>
                  <a:lnTo>
                    <a:pt x="94052" y="38258"/>
                  </a:lnTo>
                  <a:lnTo>
                    <a:pt x="43226" y="17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D9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36366"/>
              <a:ext cx="914400" cy="3032760"/>
            </a:xfrm>
            <a:custGeom>
              <a:avLst/>
              <a:gdLst/>
              <a:ahLst/>
              <a:cxnLst/>
              <a:rect l="l" t="t" r="r" b="b"/>
              <a:pathLst>
                <a:path w="914400" h="3032760">
                  <a:moveTo>
                    <a:pt x="0" y="0"/>
                  </a:moveTo>
                  <a:lnTo>
                    <a:pt x="0" y="3032541"/>
                  </a:lnTo>
                  <a:lnTo>
                    <a:pt x="39347" y="3006155"/>
                  </a:lnTo>
                  <a:lnTo>
                    <a:pt x="83967" y="2974838"/>
                  </a:lnTo>
                  <a:lnTo>
                    <a:pt x="127532" y="2942842"/>
                  </a:lnTo>
                  <a:lnTo>
                    <a:pt x="170033" y="2910183"/>
                  </a:lnTo>
                  <a:lnTo>
                    <a:pt x="211460" y="2876876"/>
                  </a:lnTo>
                  <a:lnTo>
                    <a:pt x="251805" y="2842937"/>
                  </a:lnTo>
                  <a:lnTo>
                    <a:pt x="291056" y="2808380"/>
                  </a:lnTo>
                  <a:lnTo>
                    <a:pt x="329206" y="2773223"/>
                  </a:lnTo>
                  <a:lnTo>
                    <a:pt x="366244" y="2737480"/>
                  </a:lnTo>
                  <a:lnTo>
                    <a:pt x="402161" y="2701167"/>
                  </a:lnTo>
                  <a:lnTo>
                    <a:pt x="436948" y="2664300"/>
                  </a:lnTo>
                  <a:lnTo>
                    <a:pt x="470596" y="2626894"/>
                  </a:lnTo>
                  <a:lnTo>
                    <a:pt x="503093" y="2588965"/>
                  </a:lnTo>
                  <a:lnTo>
                    <a:pt x="534433" y="2550529"/>
                  </a:lnTo>
                  <a:lnTo>
                    <a:pt x="564604" y="2511600"/>
                  </a:lnTo>
                  <a:lnTo>
                    <a:pt x="593597" y="2472195"/>
                  </a:lnTo>
                  <a:lnTo>
                    <a:pt x="621404" y="2432330"/>
                  </a:lnTo>
                  <a:lnTo>
                    <a:pt x="648014" y="2392019"/>
                  </a:lnTo>
                  <a:lnTo>
                    <a:pt x="673418" y="2351279"/>
                  </a:lnTo>
                  <a:lnTo>
                    <a:pt x="697607" y="2310124"/>
                  </a:lnTo>
                  <a:lnTo>
                    <a:pt x="720570" y="2268571"/>
                  </a:lnTo>
                  <a:lnTo>
                    <a:pt x="742300" y="2226636"/>
                  </a:lnTo>
                  <a:lnTo>
                    <a:pt x="762786" y="2184333"/>
                  </a:lnTo>
                  <a:lnTo>
                    <a:pt x="782018" y="2141679"/>
                  </a:lnTo>
                  <a:lnTo>
                    <a:pt x="799988" y="2098688"/>
                  </a:lnTo>
                  <a:lnTo>
                    <a:pt x="816686" y="2055378"/>
                  </a:lnTo>
                  <a:lnTo>
                    <a:pt x="832103" y="2011762"/>
                  </a:lnTo>
                  <a:lnTo>
                    <a:pt x="846228" y="1967857"/>
                  </a:lnTo>
                  <a:lnTo>
                    <a:pt x="859053" y="1923679"/>
                  </a:lnTo>
                  <a:lnTo>
                    <a:pt x="870568" y="1879242"/>
                  </a:lnTo>
                  <a:lnTo>
                    <a:pt x="880764" y="1834563"/>
                  </a:lnTo>
                  <a:lnTo>
                    <a:pt x="889631" y="1789658"/>
                  </a:lnTo>
                  <a:lnTo>
                    <a:pt x="897160" y="1744541"/>
                  </a:lnTo>
                  <a:lnTo>
                    <a:pt x="903341" y="1699228"/>
                  </a:lnTo>
                  <a:lnTo>
                    <a:pt x="908165" y="1653735"/>
                  </a:lnTo>
                  <a:lnTo>
                    <a:pt x="911622" y="1608078"/>
                  </a:lnTo>
                  <a:lnTo>
                    <a:pt x="913704" y="1562272"/>
                  </a:lnTo>
                  <a:lnTo>
                    <a:pt x="914400" y="1516333"/>
                  </a:lnTo>
                  <a:lnTo>
                    <a:pt x="913704" y="1470384"/>
                  </a:lnTo>
                  <a:lnTo>
                    <a:pt x="911622" y="1424570"/>
                  </a:lnTo>
                  <a:lnTo>
                    <a:pt x="908165" y="1378905"/>
                  </a:lnTo>
                  <a:lnTo>
                    <a:pt x="903341" y="1333405"/>
                  </a:lnTo>
                  <a:lnTo>
                    <a:pt x="897160" y="1288087"/>
                  </a:lnTo>
                  <a:lnTo>
                    <a:pt x="889631" y="1242965"/>
                  </a:lnTo>
                  <a:lnTo>
                    <a:pt x="880764" y="1198055"/>
                  </a:lnTo>
                  <a:lnTo>
                    <a:pt x="870568" y="1153372"/>
                  </a:lnTo>
                  <a:lnTo>
                    <a:pt x="859053" y="1108933"/>
                  </a:lnTo>
                  <a:lnTo>
                    <a:pt x="846228" y="1064752"/>
                  </a:lnTo>
                  <a:lnTo>
                    <a:pt x="832103" y="1020845"/>
                  </a:lnTo>
                  <a:lnTo>
                    <a:pt x="816686" y="977228"/>
                  </a:lnTo>
                  <a:lnTo>
                    <a:pt x="799988" y="933916"/>
                  </a:lnTo>
                  <a:lnTo>
                    <a:pt x="782018" y="890925"/>
                  </a:lnTo>
                  <a:lnTo>
                    <a:pt x="762786" y="848270"/>
                  </a:lnTo>
                  <a:lnTo>
                    <a:pt x="742300" y="805967"/>
                  </a:lnTo>
                  <a:lnTo>
                    <a:pt x="720570" y="764031"/>
                  </a:lnTo>
                  <a:lnTo>
                    <a:pt x="697607" y="722478"/>
                  </a:lnTo>
                  <a:lnTo>
                    <a:pt x="673418" y="681324"/>
                  </a:lnTo>
                  <a:lnTo>
                    <a:pt x="648014" y="640583"/>
                  </a:lnTo>
                  <a:lnTo>
                    <a:pt x="621404" y="600273"/>
                  </a:lnTo>
                  <a:lnTo>
                    <a:pt x="593597" y="560407"/>
                  </a:lnTo>
                  <a:lnTo>
                    <a:pt x="564604" y="521001"/>
                  </a:lnTo>
                  <a:lnTo>
                    <a:pt x="534433" y="482072"/>
                  </a:lnTo>
                  <a:lnTo>
                    <a:pt x="503093" y="443635"/>
                  </a:lnTo>
                  <a:lnTo>
                    <a:pt x="470596" y="405705"/>
                  </a:lnTo>
                  <a:lnTo>
                    <a:pt x="436948" y="368297"/>
                  </a:lnTo>
                  <a:lnTo>
                    <a:pt x="402161" y="331428"/>
                  </a:lnTo>
                  <a:lnTo>
                    <a:pt x="366244" y="295113"/>
                  </a:lnTo>
                  <a:lnTo>
                    <a:pt x="329206" y="259367"/>
                  </a:lnTo>
                  <a:lnTo>
                    <a:pt x="291056" y="224206"/>
                  </a:lnTo>
                  <a:lnTo>
                    <a:pt x="251805" y="189645"/>
                  </a:lnTo>
                  <a:lnTo>
                    <a:pt x="211460" y="155701"/>
                  </a:lnTo>
                  <a:lnTo>
                    <a:pt x="170033" y="122388"/>
                  </a:lnTo>
                  <a:lnTo>
                    <a:pt x="127532" y="89722"/>
                  </a:lnTo>
                  <a:lnTo>
                    <a:pt x="83967" y="57719"/>
                  </a:lnTo>
                  <a:lnTo>
                    <a:pt x="39347" y="26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1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400" y="381000"/>
              <a:ext cx="11379200" cy="5943600"/>
            </a:xfrm>
            <a:custGeom>
              <a:avLst/>
              <a:gdLst/>
              <a:ahLst/>
              <a:cxnLst/>
              <a:rect l="l" t="t" r="r" b="b"/>
              <a:pathLst>
                <a:path w="11379200" h="5943600">
                  <a:moveTo>
                    <a:pt x="0" y="990600"/>
                  </a:moveTo>
                  <a:lnTo>
                    <a:pt x="1142" y="942602"/>
                  </a:lnTo>
                  <a:lnTo>
                    <a:pt x="4534" y="895195"/>
                  </a:lnTo>
                  <a:lnTo>
                    <a:pt x="10125" y="848429"/>
                  </a:lnTo>
                  <a:lnTo>
                    <a:pt x="17862" y="802356"/>
                  </a:lnTo>
                  <a:lnTo>
                    <a:pt x="27693" y="757029"/>
                  </a:lnTo>
                  <a:lnTo>
                    <a:pt x="39567" y="712499"/>
                  </a:lnTo>
                  <a:lnTo>
                    <a:pt x="53431" y="668819"/>
                  </a:lnTo>
                  <a:lnTo>
                    <a:pt x="69234" y="626039"/>
                  </a:lnTo>
                  <a:lnTo>
                    <a:pt x="86924" y="584213"/>
                  </a:lnTo>
                  <a:lnTo>
                    <a:pt x="106448" y="543391"/>
                  </a:lnTo>
                  <a:lnTo>
                    <a:pt x="127756" y="503626"/>
                  </a:lnTo>
                  <a:lnTo>
                    <a:pt x="150795" y="464969"/>
                  </a:lnTo>
                  <a:lnTo>
                    <a:pt x="175513" y="427473"/>
                  </a:lnTo>
                  <a:lnTo>
                    <a:pt x="201859" y="391189"/>
                  </a:lnTo>
                  <a:lnTo>
                    <a:pt x="229780" y="356170"/>
                  </a:lnTo>
                  <a:lnTo>
                    <a:pt x="259224" y="322466"/>
                  </a:lnTo>
                  <a:lnTo>
                    <a:pt x="290141" y="290131"/>
                  </a:lnTo>
                  <a:lnTo>
                    <a:pt x="322477" y="259215"/>
                  </a:lnTo>
                  <a:lnTo>
                    <a:pt x="356180" y="229771"/>
                  </a:lnTo>
                  <a:lnTo>
                    <a:pt x="391200" y="201851"/>
                  </a:lnTo>
                  <a:lnTo>
                    <a:pt x="427484" y="175506"/>
                  </a:lnTo>
                  <a:lnTo>
                    <a:pt x="464981" y="150789"/>
                  </a:lnTo>
                  <a:lnTo>
                    <a:pt x="503637" y="127751"/>
                  </a:lnTo>
                  <a:lnTo>
                    <a:pt x="543402" y="106444"/>
                  </a:lnTo>
                  <a:lnTo>
                    <a:pt x="584224" y="86920"/>
                  </a:lnTo>
                  <a:lnTo>
                    <a:pt x="626050" y="69231"/>
                  </a:lnTo>
                  <a:lnTo>
                    <a:pt x="668829" y="53428"/>
                  </a:lnTo>
                  <a:lnTo>
                    <a:pt x="712509" y="39565"/>
                  </a:lnTo>
                  <a:lnTo>
                    <a:pt x="757037" y="27691"/>
                  </a:lnTo>
                  <a:lnTo>
                    <a:pt x="802363" y="17861"/>
                  </a:lnTo>
                  <a:lnTo>
                    <a:pt x="848434" y="10124"/>
                  </a:lnTo>
                  <a:lnTo>
                    <a:pt x="895199" y="4534"/>
                  </a:lnTo>
                  <a:lnTo>
                    <a:pt x="942604" y="1142"/>
                  </a:lnTo>
                  <a:lnTo>
                    <a:pt x="990600" y="0"/>
                  </a:lnTo>
                  <a:lnTo>
                    <a:pt x="10388600" y="0"/>
                  </a:lnTo>
                  <a:lnTo>
                    <a:pt x="10436597" y="1142"/>
                  </a:lnTo>
                  <a:lnTo>
                    <a:pt x="10484004" y="4534"/>
                  </a:lnTo>
                  <a:lnTo>
                    <a:pt x="10530770" y="10124"/>
                  </a:lnTo>
                  <a:lnTo>
                    <a:pt x="10576843" y="17861"/>
                  </a:lnTo>
                  <a:lnTo>
                    <a:pt x="10622170" y="27691"/>
                  </a:lnTo>
                  <a:lnTo>
                    <a:pt x="10666700" y="39565"/>
                  </a:lnTo>
                  <a:lnTo>
                    <a:pt x="10710380" y="53428"/>
                  </a:lnTo>
                  <a:lnTo>
                    <a:pt x="10753160" y="69231"/>
                  </a:lnTo>
                  <a:lnTo>
                    <a:pt x="10794986" y="86920"/>
                  </a:lnTo>
                  <a:lnTo>
                    <a:pt x="10835808" y="106444"/>
                  </a:lnTo>
                  <a:lnTo>
                    <a:pt x="10875573" y="127751"/>
                  </a:lnTo>
                  <a:lnTo>
                    <a:pt x="10914230" y="150789"/>
                  </a:lnTo>
                  <a:lnTo>
                    <a:pt x="10951726" y="175506"/>
                  </a:lnTo>
                  <a:lnTo>
                    <a:pt x="10988010" y="201851"/>
                  </a:lnTo>
                  <a:lnTo>
                    <a:pt x="11023029" y="229771"/>
                  </a:lnTo>
                  <a:lnTo>
                    <a:pt x="11056733" y="259215"/>
                  </a:lnTo>
                  <a:lnTo>
                    <a:pt x="11089068" y="290131"/>
                  </a:lnTo>
                  <a:lnTo>
                    <a:pt x="11119984" y="322466"/>
                  </a:lnTo>
                  <a:lnTo>
                    <a:pt x="11149428" y="356170"/>
                  </a:lnTo>
                  <a:lnTo>
                    <a:pt x="11177348" y="391189"/>
                  </a:lnTo>
                  <a:lnTo>
                    <a:pt x="11203693" y="427473"/>
                  </a:lnTo>
                  <a:lnTo>
                    <a:pt x="11228410" y="464969"/>
                  </a:lnTo>
                  <a:lnTo>
                    <a:pt x="11251448" y="503626"/>
                  </a:lnTo>
                  <a:lnTo>
                    <a:pt x="11272755" y="543391"/>
                  </a:lnTo>
                  <a:lnTo>
                    <a:pt x="11292279" y="584213"/>
                  </a:lnTo>
                  <a:lnTo>
                    <a:pt x="11309968" y="626039"/>
                  </a:lnTo>
                  <a:lnTo>
                    <a:pt x="11325771" y="668819"/>
                  </a:lnTo>
                  <a:lnTo>
                    <a:pt x="11339634" y="712499"/>
                  </a:lnTo>
                  <a:lnTo>
                    <a:pt x="11351508" y="757029"/>
                  </a:lnTo>
                  <a:lnTo>
                    <a:pt x="11361338" y="802356"/>
                  </a:lnTo>
                  <a:lnTo>
                    <a:pt x="11369075" y="848429"/>
                  </a:lnTo>
                  <a:lnTo>
                    <a:pt x="11374665" y="895195"/>
                  </a:lnTo>
                  <a:lnTo>
                    <a:pt x="11378057" y="942602"/>
                  </a:lnTo>
                  <a:lnTo>
                    <a:pt x="11379200" y="990600"/>
                  </a:lnTo>
                  <a:lnTo>
                    <a:pt x="11379200" y="4953000"/>
                  </a:lnTo>
                  <a:lnTo>
                    <a:pt x="11378057" y="5000994"/>
                  </a:lnTo>
                  <a:lnTo>
                    <a:pt x="11374665" y="5048398"/>
                  </a:lnTo>
                  <a:lnTo>
                    <a:pt x="11369075" y="5095162"/>
                  </a:lnTo>
                  <a:lnTo>
                    <a:pt x="11361338" y="5141232"/>
                  </a:lnTo>
                  <a:lnTo>
                    <a:pt x="11351508" y="5186558"/>
                  </a:lnTo>
                  <a:lnTo>
                    <a:pt x="11339634" y="5231086"/>
                  </a:lnTo>
                  <a:lnTo>
                    <a:pt x="11325771" y="5274765"/>
                  </a:lnTo>
                  <a:lnTo>
                    <a:pt x="11309968" y="5317544"/>
                  </a:lnTo>
                  <a:lnTo>
                    <a:pt x="11292279" y="5359370"/>
                  </a:lnTo>
                  <a:lnTo>
                    <a:pt x="11272755" y="5400191"/>
                  </a:lnTo>
                  <a:lnTo>
                    <a:pt x="11251448" y="5439956"/>
                  </a:lnTo>
                  <a:lnTo>
                    <a:pt x="11228410" y="5478613"/>
                  </a:lnTo>
                  <a:lnTo>
                    <a:pt x="11203693" y="5516109"/>
                  </a:lnTo>
                  <a:lnTo>
                    <a:pt x="11177348" y="5552393"/>
                  </a:lnTo>
                  <a:lnTo>
                    <a:pt x="11149428" y="5587413"/>
                  </a:lnTo>
                  <a:lnTo>
                    <a:pt x="11119984" y="5621117"/>
                  </a:lnTo>
                  <a:lnTo>
                    <a:pt x="11089068" y="5653454"/>
                  </a:lnTo>
                  <a:lnTo>
                    <a:pt x="11056733" y="5684370"/>
                  </a:lnTo>
                  <a:lnTo>
                    <a:pt x="11023029" y="5713815"/>
                  </a:lnTo>
                  <a:lnTo>
                    <a:pt x="10988010" y="5741736"/>
                  </a:lnTo>
                  <a:lnTo>
                    <a:pt x="10951726" y="5768082"/>
                  </a:lnTo>
                  <a:lnTo>
                    <a:pt x="10914230" y="5792801"/>
                  </a:lnTo>
                  <a:lnTo>
                    <a:pt x="10875573" y="5815840"/>
                  </a:lnTo>
                  <a:lnTo>
                    <a:pt x="10835808" y="5837148"/>
                  </a:lnTo>
                  <a:lnTo>
                    <a:pt x="10794986" y="5856673"/>
                  </a:lnTo>
                  <a:lnTo>
                    <a:pt x="10753160" y="5874364"/>
                  </a:lnTo>
                  <a:lnTo>
                    <a:pt x="10710380" y="5890167"/>
                  </a:lnTo>
                  <a:lnTo>
                    <a:pt x="10666700" y="5904032"/>
                  </a:lnTo>
                  <a:lnTo>
                    <a:pt x="10622170" y="5915905"/>
                  </a:lnTo>
                  <a:lnTo>
                    <a:pt x="10576843" y="5925737"/>
                  </a:lnTo>
                  <a:lnTo>
                    <a:pt x="10530770" y="5933474"/>
                  </a:lnTo>
                  <a:lnTo>
                    <a:pt x="10484004" y="5939065"/>
                  </a:lnTo>
                  <a:lnTo>
                    <a:pt x="10436597" y="5942457"/>
                  </a:lnTo>
                  <a:lnTo>
                    <a:pt x="10388600" y="5943600"/>
                  </a:lnTo>
                  <a:lnTo>
                    <a:pt x="990600" y="5943600"/>
                  </a:lnTo>
                  <a:lnTo>
                    <a:pt x="942604" y="5942457"/>
                  </a:lnTo>
                  <a:lnTo>
                    <a:pt x="895199" y="5939065"/>
                  </a:lnTo>
                  <a:lnTo>
                    <a:pt x="848434" y="5933474"/>
                  </a:lnTo>
                  <a:lnTo>
                    <a:pt x="802363" y="5925737"/>
                  </a:lnTo>
                  <a:lnTo>
                    <a:pt x="757037" y="5915905"/>
                  </a:lnTo>
                  <a:lnTo>
                    <a:pt x="712509" y="5904032"/>
                  </a:lnTo>
                  <a:lnTo>
                    <a:pt x="668829" y="5890167"/>
                  </a:lnTo>
                  <a:lnTo>
                    <a:pt x="626050" y="5874364"/>
                  </a:lnTo>
                  <a:lnTo>
                    <a:pt x="584224" y="5856673"/>
                  </a:lnTo>
                  <a:lnTo>
                    <a:pt x="543402" y="5837148"/>
                  </a:lnTo>
                  <a:lnTo>
                    <a:pt x="503637" y="5815840"/>
                  </a:lnTo>
                  <a:lnTo>
                    <a:pt x="464981" y="5792801"/>
                  </a:lnTo>
                  <a:lnTo>
                    <a:pt x="427484" y="5768082"/>
                  </a:lnTo>
                  <a:lnTo>
                    <a:pt x="391200" y="5741736"/>
                  </a:lnTo>
                  <a:lnTo>
                    <a:pt x="356180" y="5713815"/>
                  </a:lnTo>
                  <a:lnTo>
                    <a:pt x="322477" y="5684370"/>
                  </a:lnTo>
                  <a:lnTo>
                    <a:pt x="290141" y="5653454"/>
                  </a:lnTo>
                  <a:lnTo>
                    <a:pt x="259224" y="5621117"/>
                  </a:lnTo>
                  <a:lnTo>
                    <a:pt x="229780" y="5587413"/>
                  </a:lnTo>
                  <a:lnTo>
                    <a:pt x="201859" y="5552393"/>
                  </a:lnTo>
                  <a:lnTo>
                    <a:pt x="175513" y="5516109"/>
                  </a:lnTo>
                  <a:lnTo>
                    <a:pt x="150795" y="5478613"/>
                  </a:lnTo>
                  <a:lnTo>
                    <a:pt x="127756" y="5439956"/>
                  </a:lnTo>
                  <a:lnTo>
                    <a:pt x="106448" y="5400191"/>
                  </a:lnTo>
                  <a:lnTo>
                    <a:pt x="86924" y="5359370"/>
                  </a:lnTo>
                  <a:lnTo>
                    <a:pt x="69234" y="5317544"/>
                  </a:lnTo>
                  <a:lnTo>
                    <a:pt x="53431" y="5274765"/>
                  </a:lnTo>
                  <a:lnTo>
                    <a:pt x="39567" y="5231086"/>
                  </a:lnTo>
                  <a:lnTo>
                    <a:pt x="27693" y="5186558"/>
                  </a:lnTo>
                  <a:lnTo>
                    <a:pt x="17862" y="5141232"/>
                  </a:lnTo>
                  <a:lnTo>
                    <a:pt x="10125" y="5095162"/>
                  </a:lnTo>
                  <a:lnTo>
                    <a:pt x="4534" y="5048398"/>
                  </a:lnTo>
                  <a:lnTo>
                    <a:pt x="1142" y="5000994"/>
                  </a:lnTo>
                  <a:lnTo>
                    <a:pt x="0" y="4953000"/>
                  </a:lnTo>
                  <a:lnTo>
                    <a:pt x="0" y="990600"/>
                  </a:lnTo>
                  <a:close/>
                </a:path>
              </a:pathLst>
            </a:custGeom>
            <a:ln w="28575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000" y="457200"/>
              <a:ext cx="11176000" cy="5791200"/>
            </a:xfrm>
            <a:custGeom>
              <a:avLst/>
              <a:gdLst/>
              <a:ahLst/>
              <a:cxnLst/>
              <a:rect l="l" t="t" r="r" b="b"/>
              <a:pathLst>
                <a:path w="11176000" h="5791200">
                  <a:moveTo>
                    <a:pt x="0" y="965200"/>
                  </a:moveTo>
                  <a:lnTo>
                    <a:pt x="1181" y="917030"/>
                  </a:lnTo>
                  <a:lnTo>
                    <a:pt x="4688" y="869472"/>
                  </a:lnTo>
                  <a:lnTo>
                    <a:pt x="10465" y="822580"/>
                  </a:lnTo>
                  <a:lnTo>
                    <a:pt x="18457" y="776409"/>
                  </a:lnTo>
                  <a:lnTo>
                    <a:pt x="28609" y="731015"/>
                  </a:lnTo>
                  <a:lnTo>
                    <a:pt x="40866" y="686454"/>
                  </a:lnTo>
                  <a:lnTo>
                    <a:pt x="55171" y="642780"/>
                  </a:lnTo>
                  <a:lnTo>
                    <a:pt x="71471" y="600049"/>
                  </a:lnTo>
                  <a:lnTo>
                    <a:pt x="89709" y="558316"/>
                  </a:lnTo>
                  <a:lnTo>
                    <a:pt x="109830" y="517636"/>
                  </a:lnTo>
                  <a:lnTo>
                    <a:pt x="131779" y="478065"/>
                  </a:lnTo>
                  <a:lnTo>
                    <a:pt x="155501" y="439658"/>
                  </a:lnTo>
                  <a:lnTo>
                    <a:pt x="180940" y="402471"/>
                  </a:lnTo>
                  <a:lnTo>
                    <a:pt x="208042" y="366559"/>
                  </a:lnTo>
                  <a:lnTo>
                    <a:pt x="236750" y="331976"/>
                  </a:lnTo>
                  <a:lnTo>
                    <a:pt x="267009" y="298779"/>
                  </a:lnTo>
                  <a:lnTo>
                    <a:pt x="298764" y="267023"/>
                  </a:lnTo>
                  <a:lnTo>
                    <a:pt x="331961" y="236762"/>
                  </a:lnTo>
                  <a:lnTo>
                    <a:pt x="366543" y="208053"/>
                  </a:lnTo>
                  <a:lnTo>
                    <a:pt x="402455" y="180951"/>
                  </a:lnTo>
                  <a:lnTo>
                    <a:pt x="439642" y="155511"/>
                  </a:lnTo>
                  <a:lnTo>
                    <a:pt x="478048" y="131788"/>
                  </a:lnTo>
                  <a:lnTo>
                    <a:pt x="517619" y="109838"/>
                  </a:lnTo>
                  <a:lnTo>
                    <a:pt x="558299" y="89715"/>
                  </a:lnTo>
                  <a:lnTo>
                    <a:pt x="600033" y="71476"/>
                  </a:lnTo>
                  <a:lnTo>
                    <a:pt x="642765" y="55175"/>
                  </a:lnTo>
                  <a:lnTo>
                    <a:pt x="686440" y="40869"/>
                  </a:lnTo>
                  <a:lnTo>
                    <a:pt x="731003" y="28612"/>
                  </a:lnTo>
                  <a:lnTo>
                    <a:pt x="776398" y="18459"/>
                  </a:lnTo>
                  <a:lnTo>
                    <a:pt x="822571" y="10466"/>
                  </a:lnTo>
                  <a:lnTo>
                    <a:pt x="869466" y="4688"/>
                  </a:lnTo>
                  <a:lnTo>
                    <a:pt x="917027" y="1181"/>
                  </a:lnTo>
                  <a:lnTo>
                    <a:pt x="965200" y="0"/>
                  </a:lnTo>
                  <a:lnTo>
                    <a:pt x="10210800" y="0"/>
                  </a:lnTo>
                  <a:lnTo>
                    <a:pt x="10258969" y="1181"/>
                  </a:lnTo>
                  <a:lnTo>
                    <a:pt x="10306527" y="4688"/>
                  </a:lnTo>
                  <a:lnTo>
                    <a:pt x="10353419" y="10466"/>
                  </a:lnTo>
                  <a:lnTo>
                    <a:pt x="10399590" y="18459"/>
                  </a:lnTo>
                  <a:lnTo>
                    <a:pt x="10444984" y="28612"/>
                  </a:lnTo>
                  <a:lnTo>
                    <a:pt x="10489545" y="40869"/>
                  </a:lnTo>
                  <a:lnTo>
                    <a:pt x="10533219" y="55175"/>
                  </a:lnTo>
                  <a:lnTo>
                    <a:pt x="10575950" y="71476"/>
                  </a:lnTo>
                  <a:lnTo>
                    <a:pt x="10617683" y="89715"/>
                  </a:lnTo>
                  <a:lnTo>
                    <a:pt x="10658363" y="109838"/>
                  </a:lnTo>
                  <a:lnTo>
                    <a:pt x="10697934" y="131788"/>
                  </a:lnTo>
                  <a:lnTo>
                    <a:pt x="10736341" y="155511"/>
                  </a:lnTo>
                  <a:lnTo>
                    <a:pt x="10773528" y="180951"/>
                  </a:lnTo>
                  <a:lnTo>
                    <a:pt x="10809440" y="208053"/>
                  </a:lnTo>
                  <a:lnTo>
                    <a:pt x="10844023" y="236762"/>
                  </a:lnTo>
                  <a:lnTo>
                    <a:pt x="10877220" y="267023"/>
                  </a:lnTo>
                  <a:lnTo>
                    <a:pt x="10908976" y="298779"/>
                  </a:lnTo>
                  <a:lnTo>
                    <a:pt x="10939237" y="331976"/>
                  </a:lnTo>
                  <a:lnTo>
                    <a:pt x="10967946" y="366559"/>
                  </a:lnTo>
                  <a:lnTo>
                    <a:pt x="10995048" y="402471"/>
                  </a:lnTo>
                  <a:lnTo>
                    <a:pt x="11020488" y="439658"/>
                  </a:lnTo>
                  <a:lnTo>
                    <a:pt x="11044211" y="478065"/>
                  </a:lnTo>
                  <a:lnTo>
                    <a:pt x="11066161" y="517636"/>
                  </a:lnTo>
                  <a:lnTo>
                    <a:pt x="11086284" y="558316"/>
                  </a:lnTo>
                  <a:lnTo>
                    <a:pt x="11104523" y="600049"/>
                  </a:lnTo>
                  <a:lnTo>
                    <a:pt x="11120824" y="642780"/>
                  </a:lnTo>
                  <a:lnTo>
                    <a:pt x="11135130" y="686454"/>
                  </a:lnTo>
                  <a:lnTo>
                    <a:pt x="11147387" y="731015"/>
                  </a:lnTo>
                  <a:lnTo>
                    <a:pt x="11157540" y="776409"/>
                  </a:lnTo>
                  <a:lnTo>
                    <a:pt x="11165533" y="822580"/>
                  </a:lnTo>
                  <a:lnTo>
                    <a:pt x="11171311" y="869472"/>
                  </a:lnTo>
                  <a:lnTo>
                    <a:pt x="11174818" y="917030"/>
                  </a:lnTo>
                  <a:lnTo>
                    <a:pt x="11176000" y="965200"/>
                  </a:lnTo>
                  <a:lnTo>
                    <a:pt x="11176000" y="4826000"/>
                  </a:lnTo>
                  <a:lnTo>
                    <a:pt x="11174818" y="4874172"/>
                  </a:lnTo>
                  <a:lnTo>
                    <a:pt x="11171311" y="4921733"/>
                  </a:lnTo>
                  <a:lnTo>
                    <a:pt x="11165533" y="4968628"/>
                  </a:lnTo>
                  <a:lnTo>
                    <a:pt x="11157540" y="5014801"/>
                  </a:lnTo>
                  <a:lnTo>
                    <a:pt x="11147387" y="5060196"/>
                  </a:lnTo>
                  <a:lnTo>
                    <a:pt x="11135130" y="5104759"/>
                  </a:lnTo>
                  <a:lnTo>
                    <a:pt x="11120824" y="5148434"/>
                  </a:lnTo>
                  <a:lnTo>
                    <a:pt x="11104523" y="5191166"/>
                  </a:lnTo>
                  <a:lnTo>
                    <a:pt x="11086284" y="5232900"/>
                  </a:lnTo>
                  <a:lnTo>
                    <a:pt x="11066161" y="5273580"/>
                  </a:lnTo>
                  <a:lnTo>
                    <a:pt x="11044211" y="5313151"/>
                  </a:lnTo>
                  <a:lnTo>
                    <a:pt x="11020488" y="5351557"/>
                  </a:lnTo>
                  <a:lnTo>
                    <a:pt x="10995048" y="5388744"/>
                  </a:lnTo>
                  <a:lnTo>
                    <a:pt x="10967946" y="5424656"/>
                  </a:lnTo>
                  <a:lnTo>
                    <a:pt x="10939237" y="5459238"/>
                  </a:lnTo>
                  <a:lnTo>
                    <a:pt x="10908976" y="5492435"/>
                  </a:lnTo>
                  <a:lnTo>
                    <a:pt x="10877220" y="5524190"/>
                  </a:lnTo>
                  <a:lnTo>
                    <a:pt x="10844023" y="5554449"/>
                  </a:lnTo>
                  <a:lnTo>
                    <a:pt x="10809440" y="5583157"/>
                  </a:lnTo>
                  <a:lnTo>
                    <a:pt x="10773528" y="5610259"/>
                  </a:lnTo>
                  <a:lnTo>
                    <a:pt x="10736341" y="5635698"/>
                  </a:lnTo>
                  <a:lnTo>
                    <a:pt x="10697934" y="5659420"/>
                  </a:lnTo>
                  <a:lnTo>
                    <a:pt x="10658363" y="5681369"/>
                  </a:lnTo>
                  <a:lnTo>
                    <a:pt x="10617683" y="5701490"/>
                  </a:lnTo>
                  <a:lnTo>
                    <a:pt x="10575950" y="5719728"/>
                  </a:lnTo>
                  <a:lnTo>
                    <a:pt x="10533219" y="5736028"/>
                  </a:lnTo>
                  <a:lnTo>
                    <a:pt x="10489545" y="5750333"/>
                  </a:lnTo>
                  <a:lnTo>
                    <a:pt x="10444984" y="5762590"/>
                  </a:lnTo>
                  <a:lnTo>
                    <a:pt x="10399590" y="5772742"/>
                  </a:lnTo>
                  <a:lnTo>
                    <a:pt x="10353419" y="5780734"/>
                  </a:lnTo>
                  <a:lnTo>
                    <a:pt x="10306527" y="5786511"/>
                  </a:lnTo>
                  <a:lnTo>
                    <a:pt x="10258969" y="5790018"/>
                  </a:lnTo>
                  <a:lnTo>
                    <a:pt x="10210800" y="5791200"/>
                  </a:lnTo>
                  <a:lnTo>
                    <a:pt x="965200" y="5791200"/>
                  </a:lnTo>
                  <a:lnTo>
                    <a:pt x="917027" y="5790018"/>
                  </a:lnTo>
                  <a:lnTo>
                    <a:pt x="869466" y="5786511"/>
                  </a:lnTo>
                  <a:lnTo>
                    <a:pt x="822571" y="5780734"/>
                  </a:lnTo>
                  <a:lnTo>
                    <a:pt x="776398" y="5772742"/>
                  </a:lnTo>
                  <a:lnTo>
                    <a:pt x="731003" y="5762590"/>
                  </a:lnTo>
                  <a:lnTo>
                    <a:pt x="686440" y="5750333"/>
                  </a:lnTo>
                  <a:lnTo>
                    <a:pt x="642765" y="5736028"/>
                  </a:lnTo>
                  <a:lnTo>
                    <a:pt x="600033" y="5719728"/>
                  </a:lnTo>
                  <a:lnTo>
                    <a:pt x="558299" y="5701490"/>
                  </a:lnTo>
                  <a:lnTo>
                    <a:pt x="517619" y="5681369"/>
                  </a:lnTo>
                  <a:lnTo>
                    <a:pt x="478048" y="5659420"/>
                  </a:lnTo>
                  <a:lnTo>
                    <a:pt x="439642" y="5635698"/>
                  </a:lnTo>
                  <a:lnTo>
                    <a:pt x="402455" y="5610259"/>
                  </a:lnTo>
                  <a:lnTo>
                    <a:pt x="366543" y="5583157"/>
                  </a:lnTo>
                  <a:lnTo>
                    <a:pt x="331961" y="5554449"/>
                  </a:lnTo>
                  <a:lnTo>
                    <a:pt x="298764" y="5524190"/>
                  </a:lnTo>
                  <a:lnTo>
                    <a:pt x="267009" y="5492435"/>
                  </a:lnTo>
                  <a:lnTo>
                    <a:pt x="236750" y="5459238"/>
                  </a:lnTo>
                  <a:lnTo>
                    <a:pt x="208042" y="5424656"/>
                  </a:lnTo>
                  <a:lnTo>
                    <a:pt x="180940" y="5388744"/>
                  </a:lnTo>
                  <a:lnTo>
                    <a:pt x="155501" y="5351557"/>
                  </a:lnTo>
                  <a:lnTo>
                    <a:pt x="131779" y="5313151"/>
                  </a:lnTo>
                  <a:lnTo>
                    <a:pt x="109830" y="5273580"/>
                  </a:lnTo>
                  <a:lnTo>
                    <a:pt x="89709" y="5232900"/>
                  </a:lnTo>
                  <a:lnTo>
                    <a:pt x="71471" y="5191166"/>
                  </a:lnTo>
                  <a:lnTo>
                    <a:pt x="55171" y="5148434"/>
                  </a:lnTo>
                  <a:lnTo>
                    <a:pt x="40866" y="5104759"/>
                  </a:lnTo>
                  <a:lnTo>
                    <a:pt x="28609" y="5060196"/>
                  </a:lnTo>
                  <a:lnTo>
                    <a:pt x="18457" y="5014801"/>
                  </a:lnTo>
                  <a:lnTo>
                    <a:pt x="10465" y="4968628"/>
                  </a:lnTo>
                  <a:lnTo>
                    <a:pt x="4688" y="4921733"/>
                  </a:lnTo>
                  <a:lnTo>
                    <a:pt x="1181" y="4874172"/>
                  </a:lnTo>
                  <a:lnTo>
                    <a:pt x="0" y="4826000"/>
                  </a:lnTo>
                  <a:lnTo>
                    <a:pt x="0" y="965200"/>
                  </a:lnTo>
                  <a:close/>
                </a:path>
              </a:pathLst>
            </a:custGeom>
            <a:ln w="9525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0400" y="2508250"/>
              <a:ext cx="9245600" cy="12700"/>
            </a:xfrm>
            <a:custGeom>
              <a:avLst/>
              <a:gdLst/>
              <a:ahLst/>
              <a:cxnLst/>
              <a:rect l="l" t="t" r="r" b="b"/>
              <a:pathLst>
                <a:path w="9245600" h="12700">
                  <a:moveTo>
                    <a:pt x="0" y="12700"/>
                  </a:moveTo>
                  <a:lnTo>
                    <a:pt x="9245600" y="12700"/>
                  </a:lnTo>
                  <a:lnTo>
                    <a:pt x="92456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4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184677"/>
              <a:ext cx="1320800" cy="3251200"/>
            </a:xfrm>
            <a:custGeom>
              <a:avLst/>
              <a:gdLst/>
              <a:ahLst/>
              <a:cxnLst/>
              <a:rect l="l" t="t" r="r" b="b"/>
              <a:pathLst>
                <a:path w="1320800" h="3251200">
                  <a:moveTo>
                    <a:pt x="0" y="0"/>
                  </a:moveTo>
                  <a:lnTo>
                    <a:pt x="0" y="3250644"/>
                  </a:lnTo>
                  <a:lnTo>
                    <a:pt x="43226" y="3233593"/>
                  </a:lnTo>
                  <a:lnTo>
                    <a:pt x="94052" y="3212371"/>
                  </a:lnTo>
                  <a:lnTo>
                    <a:pt x="144032" y="3190318"/>
                  </a:lnTo>
                  <a:lnTo>
                    <a:pt x="193155" y="3167451"/>
                  </a:lnTo>
                  <a:lnTo>
                    <a:pt x="241407" y="3143783"/>
                  </a:lnTo>
                  <a:lnTo>
                    <a:pt x="288777" y="3119330"/>
                  </a:lnTo>
                  <a:lnTo>
                    <a:pt x="335253" y="3094107"/>
                  </a:lnTo>
                  <a:lnTo>
                    <a:pt x="380822" y="3068129"/>
                  </a:lnTo>
                  <a:lnTo>
                    <a:pt x="425473" y="3041411"/>
                  </a:lnTo>
                  <a:lnTo>
                    <a:pt x="469192" y="3013967"/>
                  </a:lnTo>
                  <a:lnTo>
                    <a:pt x="511968" y="2985812"/>
                  </a:lnTo>
                  <a:lnTo>
                    <a:pt x="553788" y="2956963"/>
                  </a:lnTo>
                  <a:lnTo>
                    <a:pt x="594641" y="2927433"/>
                  </a:lnTo>
                  <a:lnTo>
                    <a:pt x="634514" y="2897237"/>
                  </a:lnTo>
                  <a:lnTo>
                    <a:pt x="673395" y="2866391"/>
                  </a:lnTo>
                  <a:lnTo>
                    <a:pt x="711272" y="2834909"/>
                  </a:lnTo>
                  <a:lnTo>
                    <a:pt x="748133" y="2802806"/>
                  </a:lnTo>
                  <a:lnTo>
                    <a:pt x="783964" y="2770098"/>
                  </a:lnTo>
                  <a:lnTo>
                    <a:pt x="818755" y="2736799"/>
                  </a:lnTo>
                  <a:lnTo>
                    <a:pt x="852493" y="2702924"/>
                  </a:lnTo>
                  <a:lnTo>
                    <a:pt x="885166" y="2668489"/>
                  </a:lnTo>
                  <a:lnTo>
                    <a:pt x="916761" y="2633508"/>
                  </a:lnTo>
                  <a:lnTo>
                    <a:pt x="947267" y="2597995"/>
                  </a:lnTo>
                  <a:lnTo>
                    <a:pt x="976670" y="2561967"/>
                  </a:lnTo>
                  <a:lnTo>
                    <a:pt x="1004960" y="2525438"/>
                  </a:lnTo>
                  <a:lnTo>
                    <a:pt x="1032124" y="2488423"/>
                  </a:lnTo>
                  <a:lnTo>
                    <a:pt x="1058149" y="2450936"/>
                  </a:lnTo>
                  <a:lnTo>
                    <a:pt x="1083023" y="2412994"/>
                  </a:lnTo>
                  <a:lnTo>
                    <a:pt x="1106735" y="2374611"/>
                  </a:lnTo>
                  <a:lnTo>
                    <a:pt x="1129272" y="2335801"/>
                  </a:lnTo>
                  <a:lnTo>
                    <a:pt x="1150621" y="2296580"/>
                  </a:lnTo>
                  <a:lnTo>
                    <a:pt x="1170771" y="2256963"/>
                  </a:lnTo>
                  <a:lnTo>
                    <a:pt x="1189710" y="2216964"/>
                  </a:lnTo>
                  <a:lnTo>
                    <a:pt x="1207425" y="2176599"/>
                  </a:lnTo>
                  <a:lnTo>
                    <a:pt x="1223903" y="2135883"/>
                  </a:lnTo>
                  <a:lnTo>
                    <a:pt x="1239134" y="2094830"/>
                  </a:lnTo>
                  <a:lnTo>
                    <a:pt x="1253104" y="2053456"/>
                  </a:lnTo>
                  <a:lnTo>
                    <a:pt x="1265801" y="2011775"/>
                  </a:lnTo>
                  <a:lnTo>
                    <a:pt x="1277214" y="1969803"/>
                  </a:lnTo>
                  <a:lnTo>
                    <a:pt x="1287330" y="1927554"/>
                  </a:lnTo>
                  <a:lnTo>
                    <a:pt x="1296136" y="1885043"/>
                  </a:lnTo>
                  <a:lnTo>
                    <a:pt x="1303621" y="1842286"/>
                  </a:lnTo>
                  <a:lnTo>
                    <a:pt x="1309773" y="1799297"/>
                  </a:lnTo>
                  <a:lnTo>
                    <a:pt x="1314579" y="1756091"/>
                  </a:lnTo>
                  <a:lnTo>
                    <a:pt x="1318027" y="1712683"/>
                  </a:lnTo>
                  <a:lnTo>
                    <a:pt x="1320104" y="1669089"/>
                  </a:lnTo>
                  <a:lnTo>
                    <a:pt x="1320800" y="1625322"/>
                  </a:lnTo>
                  <a:lnTo>
                    <a:pt x="1320104" y="1581548"/>
                  </a:lnTo>
                  <a:lnTo>
                    <a:pt x="1318027" y="1537946"/>
                  </a:lnTo>
                  <a:lnTo>
                    <a:pt x="1314579" y="1494531"/>
                  </a:lnTo>
                  <a:lnTo>
                    <a:pt x="1309773" y="1451318"/>
                  </a:lnTo>
                  <a:lnTo>
                    <a:pt x="1303621" y="1408322"/>
                  </a:lnTo>
                  <a:lnTo>
                    <a:pt x="1296136" y="1365559"/>
                  </a:lnTo>
                  <a:lnTo>
                    <a:pt x="1287330" y="1323042"/>
                  </a:lnTo>
                  <a:lnTo>
                    <a:pt x="1277214" y="1280788"/>
                  </a:lnTo>
                  <a:lnTo>
                    <a:pt x="1265801" y="1238810"/>
                  </a:lnTo>
                  <a:lnTo>
                    <a:pt x="1253104" y="1197125"/>
                  </a:lnTo>
                  <a:lnTo>
                    <a:pt x="1239134" y="1155746"/>
                  </a:lnTo>
                  <a:lnTo>
                    <a:pt x="1223903" y="1114689"/>
                  </a:lnTo>
                  <a:lnTo>
                    <a:pt x="1207425" y="1073969"/>
                  </a:lnTo>
                  <a:lnTo>
                    <a:pt x="1189710" y="1033601"/>
                  </a:lnTo>
                  <a:lnTo>
                    <a:pt x="1170771" y="993599"/>
                  </a:lnTo>
                  <a:lnTo>
                    <a:pt x="1150621" y="953979"/>
                  </a:lnTo>
                  <a:lnTo>
                    <a:pt x="1129272" y="914756"/>
                  </a:lnTo>
                  <a:lnTo>
                    <a:pt x="1106735" y="875944"/>
                  </a:lnTo>
                  <a:lnTo>
                    <a:pt x="1083023" y="837559"/>
                  </a:lnTo>
                  <a:lnTo>
                    <a:pt x="1058149" y="799615"/>
                  </a:lnTo>
                  <a:lnTo>
                    <a:pt x="1032124" y="762128"/>
                  </a:lnTo>
                  <a:lnTo>
                    <a:pt x="1004960" y="725112"/>
                  </a:lnTo>
                  <a:lnTo>
                    <a:pt x="976670" y="688582"/>
                  </a:lnTo>
                  <a:lnTo>
                    <a:pt x="947267" y="652554"/>
                  </a:lnTo>
                  <a:lnTo>
                    <a:pt x="916761" y="617042"/>
                  </a:lnTo>
                  <a:lnTo>
                    <a:pt x="885166" y="582061"/>
                  </a:lnTo>
                  <a:lnTo>
                    <a:pt x="852493" y="547627"/>
                  </a:lnTo>
                  <a:lnTo>
                    <a:pt x="818755" y="513754"/>
                  </a:lnTo>
                  <a:lnTo>
                    <a:pt x="783964" y="480456"/>
                  </a:lnTo>
                  <a:lnTo>
                    <a:pt x="748133" y="447750"/>
                  </a:lnTo>
                  <a:lnTo>
                    <a:pt x="711272" y="415650"/>
                  </a:lnTo>
                  <a:lnTo>
                    <a:pt x="673395" y="384171"/>
                  </a:lnTo>
                  <a:lnTo>
                    <a:pt x="634514" y="353328"/>
                  </a:lnTo>
                  <a:lnTo>
                    <a:pt x="594641" y="323136"/>
                  </a:lnTo>
                  <a:lnTo>
                    <a:pt x="553788" y="293609"/>
                  </a:lnTo>
                  <a:lnTo>
                    <a:pt x="511968" y="264764"/>
                  </a:lnTo>
                  <a:lnTo>
                    <a:pt x="469192" y="236614"/>
                  </a:lnTo>
                  <a:lnTo>
                    <a:pt x="425473" y="209175"/>
                  </a:lnTo>
                  <a:lnTo>
                    <a:pt x="380822" y="182461"/>
                  </a:lnTo>
                  <a:lnTo>
                    <a:pt x="335253" y="156489"/>
                  </a:lnTo>
                  <a:lnTo>
                    <a:pt x="288777" y="131272"/>
                  </a:lnTo>
                  <a:lnTo>
                    <a:pt x="241407" y="106825"/>
                  </a:lnTo>
                  <a:lnTo>
                    <a:pt x="193155" y="83164"/>
                  </a:lnTo>
                  <a:lnTo>
                    <a:pt x="144032" y="60303"/>
                  </a:lnTo>
                  <a:lnTo>
                    <a:pt x="94052" y="38258"/>
                  </a:lnTo>
                  <a:lnTo>
                    <a:pt x="43226" y="17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D9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036366"/>
              <a:ext cx="914400" cy="3032760"/>
            </a:xfrm>
            <a:custGeom>
              <a:avLst/>
              <a:gdLst/>
              <a:ahLst/>
              <a:cxnLst/>
              <a:rect l="l" t="t" r="r" b="b"/>
              <a:pathLst>
                <a:path w="914400" h="3032760">
                  <a:moveTo>
                    <a:pt x="0" y="0"/>
                  </a:moveTo>
                  <a:lnTo>
                    <a:pt x="0" y="3032541"/>
                  </a:lnTo>
                  <a:lnTo>
                    <a:pt x="39347" y="3006155"/>
                  </a:lnTo>
                  <a:lnTo>
                    <a:pt x="83967" y="2974838"/>
                  </a:lnTo>
                  <a:lnTo>
                    <a:pt x="127532" y="2942842"/>
                  </a:lnTo>
                  <a:lnTo>
                    <a:pt x="170033" y="2910183"/>
                  </a:lnTo>
                  <a:lnTo>
                    <a:pt x="211460" y="2876876"/>
                  </a:lnTo>
                  <a:lnTo>
                    <a:pt x="251805" y="2842937"/>
                  </a:lnTo>
                  <a:lnTo>
                    <a:pt x="291056" y="2808380"/>
                  </a:lnTo>
                  <a:lnTo>
                    <a:pt x="329206" y="2773223"/>
                  </a:lnTo>
                  <a:lnTo>
                    <a:pt x="366244" y="2737480"/>
                  </a:lnTo>
                  <a:lnTo>
                    <a:pt x="402161" y="2701167"/>
                  </a:lnTo>
                  <a:lnTo>
                    <a:pt x="436948" y="2664300"/>
                  </a:lnTo>
                  <a:lnTo>
                    <a:pt x="470596" y="2626894"/>
                  </a:lnTo>
                  <a:lnTo>
                    <a:pt x="503093" y="2588965"/>
                  </a:lnTo>
                  <a:lnTo>
                    <a:pt x="534433" y="2550529"/>
                  </a:lnTo>
                  <a:lnTo>
                    <a:pt x="564604" y="2511600"/>
                  </a:lnTo>
                  <a:lnTo>
                    <a:pt x="593597" y="2472195"/>
                  </a:lnTo>
                  <a:lnTo>
                    <a:pt x="621404" y="2432330"/>
                  </a:lnTo>
                  <a:lnTo>
                    <a:pt x="648014" y="2392019"/>
                  </a:lnTo>
                  <a:lnTo>
                    <a:pt x="673418" y="2351279"/>
                  </a:lnTo>
                  <a:lnTo>
                    <a:pt x="697607" y="2310124"/>
                  </a:lnTo>
                  <a:lnTo>
                    <a:pt x="720570" y="2268571"/>
                  </a:lnTo>
                  <a:lnTo>
                    <a:pt x="742300" y="2226636"/>
                  </a:lnTo>
                  <a:lnTo>
                    <a:pt x="762786" y="2184333"/>
                  </a:lnTo>
                  <a:lnTo>
                    <a:pt x="782018" y="2141679"/>
                  </a:lnTo>
                  <a:lnTo>
                    <a:pt x="799988" y="2098688"/>
                  </a:lnTo>
                  <a:lnTo>
                    <a:pt x="816686" y="2055378"/>
                  </a:lnTo>
                  <a:lnTo>
                    <a:pt x="832103" y="2011762"/>
                  </a:lnTo>
                  <a:lnTo>
                    <a:pt x="846228" y="1967857"/>
                  </a:lnTo>
                  <a:lnTo>
                    <a:pt x="859053" y="1923679"/>
                  </a:lnTo>
                  <a:lnTo>
                    <a:pt x="870568" y="1879242"/>
                  </a:lnTo>
                  <a:lnTo>
                    <a:pt x="880764" y="1834563"/>
                  </a:lnTo>
                  <a:lnTo>
                    <a:pt x="889631" y="1789658"/>
                  </a:lnTo>
                  <a:lnTo>
                    <a:pt x="897160" y="1744541"/>
                  </a:lnTo>
                  <a:lnTo>
                    <a:pt x="903341" y="1699228"/>
                  </a:lnTo>
                  <a:lnTo>
                    <a:pt x="908165" y="1653735"/>
                  </a:lnTo>
                  <a:lnTo>
                    <a:pt x="911622" y="1608078"/>
                  </a:lnTo>
                  <a:lnTo>
                    <a:pt x="913704" y="1562272"/>
                  </a:lnTo>
                  <a:lnTo>
                    <a:pt x="914400" y="1516333"/>
                  </a:lnTo>
                  <a:lnTo>
                    <a:pt x="913704" y="1470384"/>
                  </a:lnTo>
                  <a:lnTo>
                    <a:pt x="911622" y="1424570"/>
                  </a:lnTo>
                  <a:lnTo>
                    <a:pt x="908165" y="1378905"/>
                  </a:lnTo>
                  <a:lnTo>
                    <a:pt x="903341" y="1333405"/>
                  </a:lnTo>
                  <a:lnTo>
                    <a:pt x="897160" y="1288087"/>
                  </a:lnTo>
                  <a:lnTo>
                    <a:pt x="889631" y="1242965"/>
                  </a:lnTo>
                  <a:lnTo>
                    <a:pt x="880764" y="1198055"/>
                  </a:lnTo>
                  <a:lnTo>
                    <a:pt x="870568" y="1153372"/>
                  </a:lnTo>
                  <a:lnTo>
                    <a:pt x="859053" y="1108933"/>
                  </a:lnTo>
                  <a:lnTo>
                    <a:pt x="846228" y="1064752"/>
                  </a:lnTo>
                  <a:lnTo>
                    <a:pt x="832103" y="1020845"/>
                  </a:lnTo>
                  <a:lnTo>
                    <a:pt x="816686" y="977228"/>
                  </a:lnTo>
                  <a:lnTo>
                    <a:pt x="799988" y="933916"/>
                  </a:lnTo>
                  <a:lnTo>
                    <a:pt x="782018" y="890925"/>
                  </a:lnTo>
                  <a:lnTo>
                    <a:pt x="762786" y="848270"/>
                  </a:lnTo>
                  <a:lnTo>
                    <a:pt x="742300" y="805967"/>
                  </a:lnTo>
                  <a:lnTo>
                    <a:pt x="720570" y="764031"/>
                  </a:lnTo>
                  <a:lnTo>
                    <a:pt x="697607" y="722478"/>
                  </a:lnTo>
                  <a:lnTo>
                    <a:pt x="673418" y="681324"/>
                  </a:lnTo>
                  <a:lnTo>
                    <a:pt x="648014" y="640583"/>
                  </a:lnTo>
                  <a:lnTo>
                    <a:pt x="621404" y="600273"/>
                  </a:lnTo>
                  <a:lnTo>
                    <a:pt x="593597" y="560407"/>
                  </a:lnTo>
                  <a:lnTo>
                    <a:pt x="564604" y="521001"/>
                  </a:lnTo>
                  <a:lnTo>
                    <a:pt x="534433" y="482072"/>
                  </a:lnTo>
                  <a:lnTo>
                    <a:pt x="503093" y="443635"/>
                  </a:lnTo>
                  <a:lnTo>
                    <a:pt x="470596" y="405705"/>
                  </a:lnTo>
                  <a:lnTo>
                    <a:pt x="436948" y="368297"/>
                  </a:lnTo>
                  <a:lnTo>
                    <a:pt x="402161" y="331428"/>
                  </a:lnTo>
                  <a:lnTo>
                    <a:pt x="366244" y="295113"/>
                  </a:lnTo>
                  <a:lnTo>
                    <a:pt x="329206" y="259367"/>
                  </a:lnTo>
                  <a:lnTo>
                    <a:pt x="291056" y="224206"/>
                  </a:lnTo>
                  <a:lnTo>
                    <a:pt x="251805" y="189645"/>
                  </a:lnTo>
                  <a:lnTo>
                    <a:pt x="211460" y="155701"/>
                  </a:lnTo>
                  <a:lnTo>
                    <a:pt x="170033" y="122388"/>
                  </a:lnTo>
                  <a:lnTo>
                    <a:pt x="127532" y="89722"/>
                  </a:lnTo>
                  <a:lnTo>
                    <a:pt x="83967" y="57719"/>
                  </a:lnTo>
                  <a:lnTo>
                    <a:pt x="39347" y="26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1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84419" y="5781547"/>
            <a:ext cx="2353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Верещагино,</a:t>
            </a:r>
            <a:r>
              <a:rPr sz="20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smtClean="0">
                <a:solidFill>
                  <a:srgbClr val="7030A0"/>
                </a:solidFill>
                <a:latin typeface="Times New Roman"/>
                <a:cs typeface="Times New Roman"/>
              </a:rPr>
              <a:t>3</a:t>
            </a:r>
            <a:endParaRPr sz="20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1158620" y="2716149"/>
            <a:ext cx="9874758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1825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7030A0"/>
                </a:solidFill>
              </a:rPr>
              <a:t>ФОРМИРОВАНИЕ</a:t>
            </a:r>
          </a:p>
          <a:p>
            <a:pPr marL="628650" algn="ctr">
              <a:lnSpc>
                <a:spcPct val="100000"/>
              </a:lnSpc>
            </a:pPr>
            <a:r>
              <a:rPr b="1" dirty="0" smtClean="0">
                <a:solidFill>
                  <a:srgbClr val="7030A0"/>
                </a:solidFill>
              </a:rPr>
              <a:t>ФУНКЦИОНАЛЬНОЙ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b="1" spc="-40" dirty="0" smtClean="0">
                <a:solidFill>
                  <a:srgbClr val="7030A0"/>
                </a:solidFill>
              </a:rPr>
              <a:t> </a:t>
            </a:r>
            <a:r>
              <a:rPr b="1" spc="-5" dirty="0" smtClean="0">
                <a:solidFill>
                  <a:srgbClr val="7030A0"/>
                </a:solidFill>
              </a:rPr>
              <a:t>ГРАМОТНОСТИ</a:t>
            </a:r>
            <a:r>
              <a:rPr lang="ru-RU" b="1" spc="-5" dirty="0" smtClean="0">
                <a:solidFill>
                  <a:srgbClr val="7030A0"/>
                </a:solidFill>
              </a:rPr>
              <a:t> ОБУЧАЮЩИХСЯ  МБОУ «ВОК» КАК УСЛОВИЕ  ПОВЫШЕНИЯ</a:t>
            </a:r>
            <a:endParaRPr b="1" spc="-5" dirty="0">
              <a:solidFill>
                <a:srgbClr val="7030A0"/>
              </a:solidFill>
            </a:endParaRPr>
          </a:p>
          <a:p>
            <a:pPr marL="628650" algn="ctr">
              <a:lnSpc>
                <a:spcPct val="10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КАЧЕСТВА  ОБРАЗОВАНИЯ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57400" y="1143000"/>
            <a:ext cx="82410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Муниципальное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бюджетное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общеобразовательное</a:t>
            </a:r>
            <a:r>
              <a:rPr sz="24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учреждение</a:t>
            </a:r>
          </a:p>
          <a:p>
            <a:pPr marL="635" algn="ctr">
              <a:lnSpc>
                <a:spcPct val="100000"/>
              </a:lnSpc>
            </a:pPr>
            <a:r>
              <a:rPr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Верещагинский образовательный комплекс</a:t>
            </a:r>
            <a:r>
              <a:rPr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 rot="10800000" flipV="1">
            <a:off x="8686800" y="5334000"/>
            <a:ext cx="2743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862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i="1" spc="-15" dirty="0" smtClean="0">
                <a:solidFill>
                  <a:srgbClr val="FF33CC"/>
                </a:solidFill>
                <a:latin typeface="Times New Roman"/>
                <a:cs typeface="Times New Roman"/>
              </a:rPr>
              <a:t>Савельева Татьяна </a:t>
            </a:r>
            <a:r>
              <a:rPr sz="1200" b="1" i="1" spc="-5" dirty="0" err="1" smtClean="0">
                <a:solidFill>
                  <a:srgbClr val="FF33CC"/>
                </a:solidFill>
                <a:latin typeface="Times New Roman"/>
                <a:cs typeface="Times New Roman"/>
              </a:rPr>
              <a:t>Валерьевна</a:t>
            </a:r>
            <a:r>
              <a:rPr sz="1200" b="1" i="1" spc="-5" dirty="0">
                <a:solidFill>
                  <a:srgbClr val="FF33CC"/>
                </a:solidFill>
                <a:latin typeface="Times New Roman"/>
                <a:cs typeface="Times New Roman"/>
              </a:rPr>
              <a:t>, </a:t>
            </a:r>
            <a:r>
              <a:rPr sz="1200" b="1" i="1" spc="-285" dirty="0">
                <a:solidFill>
                  <a:srgbClr val="FF33CC"/>
                </a:solidFill>
                <a:latin typeface="Times New Roman"/>
                <a:cs typeface="Times New Roman"/>
              </a:rPr>
              <a:t> </a:t>
            </a:r>
            <a:r>
              <a:rPr lang="ru-RU" sz="1200" b="1" i="1" spc="-10" dirty="0" smtClean="0">
                <a:solidFill>
                  <a:srgbClr val="FF33CC"/>
                </a:solidFill>
                <a:latin typeface="Times New Roman"/>
                <a:cs typeface="Times New Roman"/>
              </a:rPr>
              <a:t>методист СП Школа №121</a:t>
            </a:r>
            <a:endParaRPr sz="1200" dirty="0">
              <a:solidFill>
                <a:srgbClr val="FF33CC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1000"/>
            <a:ext cx="1670326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340" y="71120"/>
            <a:ext cx="8531860" cy="9848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Реализация программ на уровне ООО НОО СОО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11073765" cy="5078313"/>
          </a:xfrm>
        </p:spPr>
        <p:txBody>
          <a:bodyPr/>
          <a:lstStyle/>
          <a:p>
            <a:pPr algn="just"/>
            <a:r>
              <a:rPr lang="ru-RU" sz="3000" b="1" dirty="0" smtClean="0">
                <a:solidFill>
                  <a:srgbClr val="FF0000"/>
                </a:solidFill>
                <a:latin typeface="Georgia" pitchFamily="18" charset="0"/>
              </a:rPr>
              <a:t>МС  ЦРМ «Читательская грамотность»( 2018, 2019г.)</a:t>
            </a:r>
          </a:p>
          <a:p>
            <a:pPr algn="l"/>
            <a:r>
              <a:rPr lang="ru-RU" sz="3000" b="1" dirty="0" smtClean="0">
                <a:solidFill>
                  <a:srgbClr val="FF0000"/>
                </a:solidFill>
                <a:latin typeface="Georgia" pitchFamily="18" charset="0"/>
              </a:rPr>
              <a:t>Разработаны индивидуальные проекты</a:t>
            </a:r>
            <a:endParaRPr lang="ru-RU" sz="3000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Georgia" pitchFamily="18" charset="0"/>
              </a:rPr>
              <a:t>(</a:t>
            </a:r>
            <a:r>
              <a:rPr lang="ru-RU" sz="3000" b="1" dirty="0" err="1" smtClean="0">
                <a:solidFill>
                  <a:srgbClr val="7030A0"/>
                </a:solidFill>
                <a:latin typeface="Georgia" pitchFamily="18" charset="0"/>
              </a:rPr>
              <a:t>Чудинова</a:t>
            </a:r>
            <a:r>
              <a:rPr lang="ru-RU" sz="3000" b="1" dirty="0" smtClean="0">
                <a:solidFill>
                  <a:srgbClr val="7030A0"/>
                </a:solidFill>
                <a:latin typeface="Georgia" pitchFamily="18" charset="0"/>
              </a:rPr>
              <a:t> С.А., Панькова Г.В., Галахова А.С., </a:t>
            </a:r>
            <a:r>
              <a:rPr lang="ru-RU" sz="3000" b="1" dirty="0" err="1" smtClean="0">
                <a:solidFill>
                  <a:srgbClr val="7030A0"/>
                </a:solidFill>
                <a:latin typeface="Georgia" pitchFamily="18" charset="0"/>
              </a:rPr>
              <a:t>Вотинова</a:t>
            </a:r>
            <a:r>
              <a:rPr lang="ru-RU" sz="3000" b="1" dirty="0" smtClean="0">
                <a:solidFill>
                  <a:srgbClr val="7030A0"/>
                </a:solidFill>
                <a:latin typeface="Georgia" pitchFamily="18" charset="0"/>
              </a:rPr>
              <a:t> Ю.М., Меркушева Е.Б., Чечукова Н.М., Савельева Т.В.)</a:t>
            </a:r>
          </a:p>
          <a:p>
            <a:pPr algn="just"/>
            <a:r>
              <a:rPr lang="ru-RU" sz="3000" b="1" dirty="0" smtClean="0">
                <a:solidFill>
                  <a:srgbClr val="FF0000"/>
                </a:solidFill>
                <a:latin typeface="Georgia" pitchFamily="18" charset="0"/>
              </a:rPr>
              <a:t>Внеурочная деятельность  на уровне НОО (с 2018г.)</a:t>
            </a:r>
          </a:p>
          <a:p>
            <a:pPr algn="l"/>
            <a:r>
              <a:rPr lang="ru-RU" sz="3000" b="1" dirty="0" smtClean="0">
                <a:solidFill>
                  <a:srgbClr val="7030A0"/>
                </a:solidFill>
                <a:latin typeface="Georgia" pitchFamily="18" charset="0"/>
              </a:rPr>
              <a:t>«Первоклассная газета»(32%)</a:t>
            </a:r>
          </a:p>
          <a:p>
            <a:pPr algn="l"/>
            <a:r>
              <a:rPr lang="ru-RU" sz="3000" b="1" dirty="0" smtClean="0">
                <a:solidFill>
                  <a:srgbClr val="7030A0"/>
                </a:solidFill>
                <a:latin typeface="Georgia" pitchFamily="18" charset="0"/>
              </a:rPr>
              <a:t>«Интеллектуальные </a:t>
            </a:r>
            <a:r>
              <a:rPr lang="ru-RU" sz="3000" b="1" dirty="0" err="1" smtClean="0">
                <a:solidFill>
                  <a:srgbClr val="7030A0"/>
                </a:solidFill>
                <a:latin typeface="Georgia" pitchFamily="18" charset="0"/>
              </a:rPr>
              <a:t>витаминки</a:t>
            </a:r>
            <a:r>
              <a:rPr lang="ru-RU" sz="3000" b="1" dirty="0" smtClean="0">
                <a:solidFill>
                  <a:srgbClr val="7030A0"/>
                </a:solidFill>
                <a:latin typeface="Georgia" pitchFamily="18" charset="0"/>
              </a:rPr>
              <a:t>»(22%)</a:t>
            </a:r>
          </a:p>
          <a:p>
            <a:pPr algn="just"/>
            <a:r>
              <a:rPr lang="ru-RU" sz="3000" b="1" dirty="0" smtClean="0">
                <a:solidFill>
                  <a:srgbClr val="FF0000"/>
                </a:solidFill>
                <a:latin typeface="Georgia" pitchFamily="18" charset="0"/>
              </a:rPr>
              <a:t>Курсы по выбору </a:t>
            </a:r>
            <a:r>
              <a:rPr lang="ru-RU" sz="3000" b="1" dirty="0" smtClean="0">
                <a:solidFill>
                  <a:srgbClr val="7030A0"/>
                </a:solidFill>
                <a:latin typeface="Georgia" pitchFamily="18" charset="0"/>
              </a:rPr>
              <a:t>«Смысловое чтение»(5-7 классы)(30%)</a:t>
            </a:r>
          </a:p>
          <a:p>
            <a:pPr algn="just"/>
            <a:r>
              <a:rPr lang="ru-RU" sz="3000" b="1" dirty="0" smtClean="0">
                <a:solidFill>
                  <a:srgbClr val="FF0000"/>
                </a:solidFill>
                <a:latin typeface="Georgia" pitchFamily="18" charset="0"/>
              </a:rPr>
              <a:t>Задания на уроках</a:t>
            </a:r>
            <a:endParaRPr lang="ru-RU" sz="3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29" y="884885"/>
            <a:ext cx="10026141" cy="49244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Приёмы смыслового чтения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737978" cy="393954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Задай вопрос»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«Читаем и спрашиваем»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«Чтение с пометками»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«Чтение с остановками»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«Ключевые слова»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«Восстанови текст»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N\Desktop\ФГ 2020\фото фГ\IMG_20201121_122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41148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N\Desktop\ФГ 2020\фото фГ\IMG_20201121_1224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73"/>
          <a:stretch/>
        </p:blipFill>
        <p:spPr bwMode="auto">
          <a:xfrm>
            <a:off x="5867400" y="3650596"/>
            <a:ext cx="4157397" cy="275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1120"/>
            <a:ext cx="8610600" cy="9848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Уровень сформированности читательской грамотности</a:t>
            </a:r>
            <a:endParaRPr lang="ru-RU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5800" y="1600200"/>
          <a:ext cx="5181600" cy="453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096000" y="1447800"/>
          <a:ext cx="5715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835020" y="1282889"/>
          <a:ext cx="7601805" cy="367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Picture 2" descr="https://static5.depositphotos.com/1000128/394/i/950/depositphotos_3949141-stock-photo-financial-success-concep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2" y="1569496"/>
            <a:ext cx="3261815" cy="224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xperiencecanoekayak.com/wp-content/uploads/2016/06/group-768x768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80" y="2229232"/>
            <a:ext cx="644000" cy="6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63775" y="218073"/>
            <a:ext cx="7083188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Муниципальный  проект </a:t>
            </a:r>
          </a:p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Формирование  финансовой грамотности обучающихся как условие повышения уровня и качества жизни</a:t>
            </a:r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42910" y="253541"/>
            <a:ext cx="4623975" cy="80021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Georgia" pitchFamily="18" charset="0"/>
                <a:cs typeface="Times New Roman" panose="02020603050405020304" pitchFamily="18" charset="0"/>
              </a:rPr>
              <a:t>Системные изменения – ответ на вызовы времени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768" y="3780430"/>
            <a:ext cx="307411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Цель проекта: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Формирования финансово грамотного поведения обучающихся.</a:t>
            </a:r>
          </a:p>
          <a:p>
            <a:pPr algn="ctr"/>
            <a:endParaRPr lang="ru-RU" altLang="ru-RU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08227" y="3111690"/>
            <a:ext cx="473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35905" name="Picture 1" descr="C:\Users\User\Desktop\2018-2019 учебный год\ФИНграм 2018-19\viber image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5717" y="5085185"/>
            <a:ext cx="2759861" cy="1609043"/>
          </a:xfrm>
          <a:prstGeom prst="rect">
            <a:avLst/>
          </a:prstGeom>
          <a:noFill/>
        </p:spPr>
      </p:pic>
      <p:pic>
        <p:nvPicPr>
          <p:cNvPr id="10" name="Picture 2" descr="http://klgr-school.ucoz.ru/_nw/2/4110858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6" y="4901788"/>
            <a:ext cx="2265625" cy="169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5C924D7-74A8-414C-9DEC-C454AF8223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5638800"/>
            <a:ext cx="1504942" cy="686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5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https://lh3.googleusercontent.com/hrOCBth5axiiKU8lMbU8KXKg92Ai746ERJp8jT_lwPDDlm6a5GoCnaKqx06aW0SfieBCzq1rpnB1_ZJ5KhjAaE99De1HwWtmLkTGS-oYkqe5KlQURabwYyZyFugYJuDrz1gbDX_77g=w920-h613-n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405" y="1118807"/>
            <a:ext cx="3314996" cy="19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pp.userapi.com/c850336/v850336209/51ff2/8zYt16ikjT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296486"/>
            <a:ext cx="2335239" cy="156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Содержимое 4" descr="https://im0-tub-ru.yandex.net/i?id=4cd2f8d22d9375de1b25470c9c93e6ee-l&amp;n=1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1687" y="5162844"/>
            <a:ext cx="3169920" cy="15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3801" name="Rectangle 9"/>
          <p:cNvSpPr>
            <a:spLocks noChangeArrowheads="1"/>
          </p:cNvSpPr>
          <p:nvPr/>
        </p:nvSpPr>
        <p:spPr bwMode="auto">
          <a:xfrm>
            <a:off x="13741401" y="304800"/>
            <a:ext cx="184151" cy="127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 i="1">
                <a:cs typeface="Arial" charset="0"/>
              </a:rPr>
              <a:t>Системные изменения</a:t>
            </a:r>
          </a:p>
          <a:p>
            <a:pPr algn="ctr" eaLnBrk="0" hangingPunct="0"/>
            <a:r>
              <a:rPr lang="ru-RU" altLang="ru-RU" b="1" i="1">
                <a:cs typeface="Arial" charset="0"/>
              </a:rPr>
              <a:t>как ответ на вызовы времени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" y="1628799"/>
          <a:ext cx="6480044" cy="260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51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Реализация</a:t>
                      </a:r>
                      <a:r>
                        <a:rPr lang="ru-RU" baseline="0" dirty="0" smtClean="0">
                          <a:latin typeface="Georgia" pitchFamily="18" charset="0"/>
                        </a:rPr>
                        <a:t> проекта </a:t>
                      </a:r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чтения «Финансовая грамотность – компетенция XXI века» совместно с ЦРМ</a:t>
                      </a:r>
                      <a:endParaRPr lang="ru-RU" sz="18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4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Региональная конференция "Финансовая грамотность школьников: управленческие модели внедрения»</a:t>
                      </a:r>
                      <a:endParaRPr lang="ru-RU" sz="18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1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 - методические семинары РИНО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1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районной проблемной группы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55920" y="5135880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54040" y="5196840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623560" y="513588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58640" y="5120640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19937" y="4389760"/>
            <a:ext cx="278430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Georgia" pitchFamily="18" charset="0"/>
                <a:cs typeface="Times New Roman" pitchFamily="18" charset="0"/>
              </a:rPr>
              <a:t>Участники все образовательные учреждения Верещагинского МР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" y="1"/>
            <a:ext cx="6766559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Муниципальный  проект </a:t>
            </a:r>
          </a:p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Формирование  финансовой грамотности обучающихся как условие повышения уровня и качества жизни</a:t>
            </a:r>
            <a:r>
              <a:rPr lang="ru-RU" altLang="ru-RU" sz="2000" b="1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42910" y="253541"/>
            <a:ext cx="4623975" cy="80021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Georgia" pitchFamily="18" charset="0"/>
                <a:cs typeface="Times New Roman" panose="02020603050405020304" pitchFamily="18" charset="0"/>
              </a:rPr>
              <a:t>Системные изменения – ответ на вызовы времени</a:t>
            </a:r>
            <a:endParaRPr lang="ru-RU" sz="2000" b="1" i="1" dirty="0">
              <a:latin typeface="Georgia" pitchFamily="18" charset="0"/>
            </a:endParaRPr>
          </a:p>
        </p:txBody>
      </p:sp>
      <p:pic>
        <p:nvPicPr>
          <p:cNvPr id="26" name="Рисунок 25" descr="https://lh3.googleusercontent.com/zWWuCoGWVflD40VayGtqnZiLDSejL-wQaBn7CeO1BMQbJb_OgnCWA1njGL7eBYIJMXpmFbxILl8-FVrhOtMzAPYVtQBg_HnDLjWSguoQmZAi53V3Z50BCl0o_2MFxJIqOHuj4LLnxA=w920-h613-n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4920" y="3152411"/>
            <a:ext cx="3596349" cy="186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pp.userapi.com/c850336/v850336209/51fd4/nlogPNmpFj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1584" y="4509121"/>
            <a:ext cx="2784309" cy="17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im0-tub-ru.yandex.net/i?id=93343d01ce95055f3d551c035edfd141-l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2470" y="1069144"/>
            <a:ext cx="2119532" cy="202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5C924D7-74A8-414C-9DEC-C454AF8223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5715000"/>
            <a:ext cx="1504942" cy="68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0" descr="emblemaПГНИ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245" y="4082886"/>
            <a:ext cx="2651481" cy="1874270"/>
          </a:xfrm>
          <a:prstGeom prst="rect">
            <a:avLst/>
          </a:prstGeom>
          <a:noFill/>
        </p:spPr>
      </p:pic>
      <p:pic>
        <p:nvPicPr>
          <p:cNvPr id="19" name="Picture 2" descr="C:\Users\User\Desktop\2018-2019 учебный год\ФИНграм 2018-19\viber imag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27915" y="4869160"/>
            <a:ext cx="2835104" cy="1692814"/>
          </a:xfrm>
          <a:prstGeom prst="rect">
            <a:avLst/>
          </a:prstGeom>
          <a:noFill/>
        </p:spPr>
      </p:pic>
      <p:pic>
        <p:nvPicPr>
          <p:cNvPr id="33" name="Picture 2" descr="https://static5.depositphotos.com/1000128/394/i/950/depositphotos_3949141-stock-photo-financial-success-concep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7"/>
            <a:ext cx="3261815" cy="2245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xperiencecanoekayak.com/wp-content/uploads/2016/06/group-768x768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80" y="2229232"/>
            <a:ext cx="644000" cy="6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" y="1"/>
            <a:ext cx="6960359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Муниципальный  проект 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«Формирование  финансовой грамотности обучающихся как условие повышения уровня и качества жизни»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42912" y="0"/>
            <a:ext cx="4513729" cy="80021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Georgia" pitchFamily="18" charset="0"/>
                <a:cs typeface="Times New Roman" panose="02020603050405020304" pitchFamily="18" charset="0"/>
              </a:rPr>
              <a:t>Системные изменения – ответ на вызовы времени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9403" y="3068960"/>
            <a:ext cx="416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Дни финансовой грамотности  вместе с ПГНИУ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1066" y="3789041"/>
            <a:ext cx="5232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u="sng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latin typeface="Georgia" pitchFamily="18" charset="0"/>
                <a:cs typeface="Times New Roman" pitchFamily="18" charset="0"/>
              </a:rPr>
              <a:t>Тренинг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«Мой личный финансовый план»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Зубарев Н.Ю.</a:t>
            </a:r>
          </a:p>
          <a:p>
            <a:pPr algn="just"/>
            <a:r>
              <a:rPr lang="ru-RU" sz="1600" b="1" u="sng" dirty="0" smtClean="0">
                <a:latin typeface="Georgia" pitchFamily="18" charset="0"/>
                <a:cs typeface="Times New Roman" pitchFamily="18" charset="0"/>
              </a:rPr>
              <a:t>Семинар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«Куда поступать, чтобы много зарабатывать?»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Власова О.В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latin typeface="Georgia" pitchFamily="18" charset="0"/>
                <a:cs typeface="Times New Roman" pitchFamily="18" charset="0"/>
              </a:rPr>
              <a:t>Практикум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 «Помоги семье вернуть налоги»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Титова А. А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latin typeface="Georgia" pitchFamily="18" charset="0"/>
                <a:cs typeface="Times New Roman" pitchFamily="18" charset="0"/>
              </a:rPr>
              <a:t>Практикум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«Моделируем образовательное будущее».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Антонов А.В.</a:t>
            </a:r>
          </a:p>
          <a:p>
            <a:pPr algn="just"/>
            <a:r>
              <a:rPr lang="ru-RU" sz="1600" b="1" dirty="0">
                <a:solidFill>
                  <a:schemeClr val="dk1"/>
                </a:solidFill>
                <a:latin typeface="Georgia" pitchFamily="18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5" name="Содержимое 8"/>
          <p:cNvGraphicFramePr>
            <a:graphicFrameLocks/>
          </p:cNvGraphicFramePr>
          <p:nvPr/>
        </p:nvGraphicFramePr>
        <p:xfrm>
          <a:off x="9212239" y="3357350"/>
          <a:ext cx="2688611" cy="3138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Содержимое 3"/>
          <p:cNvGraphicFramePr>
            <a:graphicFrameLocks/>
          </p:cNvGraphicFramePr>
          <p:nvPr/>
        </p:nvGraphicFramePr>
        <p:xfrm>
          <a:off x="8208235" y="4941168"/>
          <a:ext cx="3552395" cy="163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478797" y="1124744"/>
            <a:ext cx="403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Городские сборы «ФИНГРАД» </a:t>
            </a:r>
            <a:endParaRPr lang="ru-RU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12223" y="1484784"/>
            <a:ext cx="3840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Финансовый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квест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».</a:t>
            </a:r>
          </a:p>
          <a:p>
            <a:pPr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«Экономический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эрудицион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».</a:t>
            </a:r>
          </a:p>
          <a:p>
            <a:pPr algn="just"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«Мой тариф».</a:t>
            </a:r>
          </a:p>
          <a:p>
            <a:pPr algn="just"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«Экономический калейдоскоп»</a:t>
            </a:r>
          </a:p>
          <a:p>
            <a:pPr algn="just"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«Наши финансы»</a:t>
            </a:r>
          </a:p>
          <a:p>
            <a:pPr algn="just"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«Деньги»</a:t>
            </a:r>
          </a:p>
          <a:p>
            <a:pPr algn="just"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«Финансы»</a:t>
            </a:r>
          </a:p>
          <a:p>
            <a:pPr algn="just"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 «Мой финансовый план»</a:t>
            </a:r>
          </a:p>
          <a:p>
            <a:pPr algn="just" fontAlgn="t"/>
            <a:r>
              <a:rPr lang="ru-RU" dirty="0" smtClean="0">
                <a:latin typeface="Georgia" pitchFamily="18" charset="0"/>
                <a:cs typeface="Times New Roman" pitchFamily="18" charset="0"/>
              </a:rPr>
              <a:t>«Финансовая грамотность»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03979" y="1484785"/>
            <a:ext cx="22082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Организаторы проведения </a:t>
            </a:r>
            <a:r>
              <a:rPr lang="ru-RU" altLang="ru-RU" sz="1400" b="1" dirty="0" smtClean="0">
                <a:latin typeface="Georgia" pitchFamily="18" charset="0"/>
                <a:cs typeface="Times New Roman" pitchFamily="18" charset="0"/>
              </a:rPr>
              <a:t>СОШ №121, СОШ №1, «Вознесенская СОШ», «</a:t>
            </a:r>
            <a:r>
              <a:rPr lang="ru-RU" altLang="ru-RU" sz="1400" b="1" dirty="0" err="1" smtClean="0">
                <a:latin typeface="Georgia" pitchFamily="18" charset="0"/>
                <a:cs typeface="Times New Roman" pitchFamily="18" charset="0"/>
              </a:rPr>
              <a:t>Зюкайская</a:t>
            </a:r>
            <a:r>
              <a:rPr lang="ru-RU" altLang="ru-RU" sz="1400" b="1" dirty="0" smtClean="0">
                <a:latin typeface="Georgia" pitchFamily="18" charset="0"/>
                <a:cs typeface="Times New Roman" pitchFamily="18" charset="0"/>
              </a:rPr>
              <a:t> СОШ»</a:t>
            </a:r>
          </a:p>
          <a:p>
            <a:r>
              <a:rPr lang="ru-RU" altLang="ru-RU" sz="1400" b="1" dirty="0" smtClean="0">
                <a:latin typeface="Georgia" pitchFamily="18" charset="0"/>
                <a:cs typeface="Times New Roman" pitchFamily="18" charset="0"/>
              </a:rPr>
              <a:t>ПКТ</a:t>
            </a:r>
            <a:endParaRPr lang="ru-RU" altLang="ru-RU" sz="14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User\Desktop\2018-2019 учебный год\ФИНграм 2018-19\viber image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1691" y="1412777"/>
            <a:ext cx="2488443" cy="1753737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5C924D7-74A8-414C-9DEC-C454AF8223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6203398"/>
            <a:ext cx="1434906" cy="654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5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D936F-0DD8-468A-9181-6EE00715AF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0343" y="1755009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F736B92-F539-432C-A697-32F71F5C7568}"/>
              </a:ext>
            </a:extLst>
          </p:cNvPr>
          <p:cNvSpPr/>
          <p:nvPr/>
        </p:nvSpPr>
        <p:spPr>
          <a:xfrm>
            <a:off x="16086" y="912298"/>
            <a:ext cx="3148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Победители: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«Аферисты»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Детский сад №2 корпус 2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Константиновна Салтыкова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843B7B-089C-4C75-9DFD-4220930491E9}"/>
              </a:ext>
            </a:extLst>
          </p:cNvPr>
          <p:cNvSpPr/>
          <p:nvPr/>
        </p:nvSpPr>
        <p:spPr>
          <a:xfrm>
            <a:off x="9584742" y="912614"/>
            <a:ext cx="25894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место: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«Рублики»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Путинская 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Васильевна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Бузмакова</a:t>
            </a:r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F9C27C-91A3-4622-8376-98628923A80B}"/>
              </a:ext>
            </a:extLst>
          </p:cNvPr>
          <p:cNvSpPr/>
          <p:nvPr/>
        </p:nvSpPr>
        <p:spPr>
          <a:xfrm>
            <a:off x="9704437" y="3961968"/>
            <a:ext cx="2605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место: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«Дважды два»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Детский сад №2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3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Александровна Константинова,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Васильевна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Снигерева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F695B9-2155-43BE-9820-E801F882C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141"/>
          <a:stretch/>
        </p:blipFill>
        <p:spPr>
          <a:xfrm>
            <a:off x="2984551" y="864450"/>
            <a:ext cx="3243624" cy="2564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6374C3-39FF-4E92-9737-142B327DB8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969" y="3745461"/>
            <a:ext cx="3288787" cy="24665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4446E5-AC61-4BD6-BCAC-93599B5063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1592" y="909159"/>
            <a:ext cx="3319289" cy="25442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615EAC7-C4D7-4F7B-ADDA-2F55243CDA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503" t="-2465" r="503" b="2465"/>
          <a:stretch/>
        </p:blipFill>
        <p:spPr>
          <a:xfrm>
            <a:off x="6415651" y="3684666"/>
            <a:ext cx="3288786" cy="246659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2F00245-AB28-48E5-88DA-049DD5B84790}"/>
              </a:ext>
            </a:extLst>
          </p:cNvPr>
          <p:cNvSpPr txBox="1">
            <a:spLocks/>
          </p:cNvSpPr>
          <p:nvPr/>
        </p:nvSpPr>
        <p:spPr>
          <a:xfrm>
            <a:off x="2482601" y="-27003"/>
            <a:ext cx="7281750" cy="837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семейная интеллектуальная игра «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ФИНГРАМиЯ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B7912EA-4B52-4D49-8F62-42FEDFAFE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20"/>
          <a:stretch/>
        </p:blipFill>
        <p:spPr bwMode="auto">
          <a:xfrm>
            <a:off x="10028345" y="69727"/>
            <a:ext cx="2098227" cy="9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BE1EE693-27FE-4343-AF5B-6BD932E09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6299" y="3370492"/>
            <a:ext cx="394274" cy="3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79917E9-33AF-4CE5-AA05-6FD80C03C807}"/>
              </a:ext>
            </a:extLst>
          </p:cNvPr>
          <p:cNvSpPr/>
          <p:nvPr/>
        </p:nvSpPr>
        <p:spPr>
          <a:xfrm>
            <a:off x="9982175" y="3055698"/>
            <a:ext cx="737791" cy="77095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A15381-17AE-4DC3-9C3E-8654540B1D9C}"/>
              </a:ext>
            </a:extLst>
          </p:cNvPr>
          <p:cNvSpPr txBox="1"/>
          <p:nvPr/>
        </p:nvSpPr>
        <p:spPr>
          <a:xfrm flipH="1">
            <a:off x="10023946" y="3006349"/>
            <a:ext cx="6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16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xmlns="" id="{F2F4FD9C-5943-4519-A6D9-876B4B357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4" r="18819"/>
          <a:stretch/>
        </p:blipFill>
        <p:spPr bwMode="auto">
          <a:xfrm>
            <a:off x="11411807" y="3431063"/>
            <a:ext cx="311948" cy="3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4AD94BA7-5C63-4E97-8315-DCB89497F0CE}"/>
              </a:ext>
            </a:extLst>
          </p:cNvPr>
          <p:cNvSpPr/>
          <p:nvPr/>
        </p:nvSpPr>
        <p:spPr>
          <a:xfrm>
            <a:off x="11218307" y="3083919"/>
            <a:ext cx="737791" cy="77095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DAB8D6-7B81-4CC0-BC2E-8BA2A5A7903D}"/>
              </a:ext>
            </a:extLst>
          </p:cNvPr>
          <p:cNvSpPr txBox="1"/>
          <p:nvPr/>
        </p:nvSpPr>
        <p:spPr>
          <a:xfrm flipH="1">
            <a:off x="11260078" y="3034570"/>
            <a:ext cx="6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8E539A-8856-4031-8F30-8E1D407C1B55}"/>
              </a:ext>
            </a:extLst>
          </p:cNvPr>
          <p:cNvSpPr/>
          <p:nvPr/>
        </p:nvSpPr>
        <p:spPr>
          <a:xfrm>
            <a:off x="14450" y="4862300"/>
            <a:ext cx="29475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«Золотые монетки Ко»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Детский сад №1 корпус 1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Раушания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Саитовна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Деменева</a:t>
            </a:r>
            <a:endParaRPr lang="ru-RU" sz="1600" dirty="0"/>
          </a:p>
        </p:txBody>
      </p:sp>
      <p:graphicFrame>
        <p:nvGraphicFramePr>
          <p:cNvPr id="24" name="Объект 10">
            <a:extLst>
              <a:ext uri="{FF2B5EF4-FFF2-40B4-BE49-F238E27FC236}">
                <a16:creationId xmlns:a16="http://schemas.microsoft.com/office/drawing/2014/main" xmlns="" id="{07F69B72-3601-48DA-B0E9-6B95FF892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5315931"/>
              </p:ext>
            </p:extLst>
          </p:nvPr>
        </p:nvGraphicFramePr>
        <p:xfrm>
          <a:off x="-11294" y="2593272"/>
          <a:ext cx="3174369" cy="226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5C924D7-74A8-414C-9DEC-C454AF8223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730"/>
            <a:ext cx="1504942" cy="6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70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796" name="Picture 5" descr="Ты%20предприниматель%20960х396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2675"/>
            <a:ext cx="318928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3801" name="Rectangle 9"/>
          <p:cNvSpPr>
            <a:spLocks noChangeArrowheads="1"/>
          </p:cNvSpPr>
          <p:nvPr/>
        </p:nvSpPr>
        <p:spPr bwMode="auto">
          <a:xfrm>
            <a:off x="13741401" y="304800"/>
            <a:ext cx="184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 i="1" dirty="0" smtClean="0">
                <a:cs typeface="Arial" charset="0"/>
              </a:rPr>
              <a:t>С</a:t>
            </a:r>
            <a:endParaRPr lang="ru-RU" altLang="ru-RU" b="1" i="1" dirty="0">
              <a:cs typeface="Arial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31371" y="1700807"/>
          <a:ext cx="7488832" cy="434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5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05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Перспективы</a:t>
                      </a:r>
                      <a:endParaRPr lang="ru-RU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06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 с родителями обучающихся.</a:t>
                      </a:r>
                    </a:p>
                  </a:txBody>
                  <a:tcPr/>
                </a:tc>
              </a:tr>
              <a:tr h="802253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Бизнес- встречи с родителями. Работа с МФЦ, налоговой инспекцией ПФР</a:t>
                      </a:r>
                      <a:endParaRPr lang="ru-RU" sz="1600" b="1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itchFamily="18" charset="0"/>
                          <a:cs typeface="Times New Roman" pitchFamily="18" charset="0"/>
                        </a:rPr>
                        <a:t>Расширение географии конкурсного</a:t>
                      </a:r>
                      <a:r>
                        <a:rPr lang="ru-RU" sz="1600" b="1" baseline="0" dirty="0" smtClean="0">
                          <a:latin typeface="Georgia" pitchFamily="18" charset="0"/>
                          <a:cs typeface="Times New Roman" pitchFamily="18" charset="0"/>
                        </a:rPr>
                        <a:t> движения</a:t>
                      </a:r>
                      <a:endParaRPr lang="ru-RU" sz="1600" b="1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itchFamily="18" charset="0"/>
                          <a:cs typeface="Times New Roman" pitchFamily="18" charset="0"/>
                        </a:rPr>
                        <a:t>Выстраивание взаимодействия с МБОУ ДОУ</a:t>
                      </a:r>
                      <a:endParaRPr lang="ru-RU" sz="1600" b="1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В конце года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itchFamily="18" charset="0"/>
                          <a:cs typeface="Times New Roman" pitchFamily="18" charset="0"/>
                        </a:rPr>
                        <a:t>Круглый стол. Представление лучших практик по реализации проекта</a:t>
                      </a:r>
                      <a:endParaRPr lang="ru-RU" sz="1600" b="1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4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В конце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itchFamily="18" charset="0"/>
                          <a:cs typeface="Times New Roman" pitchFamily="18" charset="0"/>
                        </a:rPr>
                        <a:t>Подведение итогов реализации проекта</a:t>
                      </a:r>
                      <a:endParaRPr lang="ru-RU" sz="1600" b="1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55920" y="5135880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54040" y="5196840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623560" y="5135880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58640" y="5120640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6256" y="273490"/>
            <a:ext cx="6985861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Муниципальный  проект </a:t>
            </a: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Georgia" pitchFamily="18" charset="0"/>
              </a:rPr>
              <a:t>«Формирование  финансовой грамотности обучающихся как условие повышения уровня и качества жизни» </a:t>
            </a:r>
            <a:endParaRPr lang="ru-RU" altLang="ru-RU" sz="24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42910" y="253541"/>
            <a:ext cx="4623975" cy="80021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latin typeface="Georgia" pitchFamily="18" charset="0"/>
                <a:cs typeface="Times New Roman" panose="02020603050405020304" pitchFamily="18" charset="0"/>
              </a:rPr>
              <a:t>Системные изменения – ответ на вызовы времени</a:t>
            </a:r>
            <a:endParaRPr lang="ru-RU" sz="2000" b="1" i="1" dirty="0">
              <a:latin typeface="Georgia" pitchFamily="18" charset="0"/>
            </a:endParaRPr>
          </a:p>
        </p:txBody>
      </p:sp>
      <p:pic>
        <p:nvPicPr>
          <p:cNvPr id="13" name="Рисунок 12" descr="C:\Users\Администратор\Desktop\август 2018\слайд краевая конференция\FrjCoNDtf4Y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4005064"/>
            <a:ext cx="3433136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lh3.googleusercontent.com/zWWuCoGWVflD40VayGtqnZiLDSejL-wQaBn7CeO1BMQbJb_OgnCWA1njGL7eBYIJMXpmFbxILl8-FVrhOtMzAPYVtQBg_HnDLjWSguoQmZAi53V3Z50BCl0o_2MFxJIqOHuj4LLnxA=w920-h613-n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25" y="1700808"/>
            <a:ext cx="37444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5C924D7-74A8-414C-9DEC-C454AF822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5943600"/>
            <a:ext cx="1504942" cy="68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1477" y="2667000"/>
            <a:ext cx="10324312" cy="3642320"/>
          </a:xfrm>
        </p:spPr>
        <p:txBody>
          <a:bodyPr>
            <a:normAutofit/>
          </a:bodyPr>
          <a:lstStyle/>
          <a:p>
            <a:pPr algn="ctr"/>
            <a:endParaRPr lang="ru-RU" sz="6000" b="1" dirty="0" smtClean="0">
              <a:solidFill>
                <a:srgbClr val="7030A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«Сам себе  финансист!»</a:t>
            </a:r>
          </a:p>
          <a:p>
            <a:pPr algn="r"/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СП Школа №2</a:t>
            </a:r>
            <a:endParaRPr lang="ru-RU" sz="4800" b="1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00044"/>
            <a:ext cx="10363200" cy="135732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Georgia" pitchFamily="18" charset="0"/>
                <a:cs typeface="Times New Roman" panose="02020603050405020304" pitchFamily="18" charset="0"/>
              </a:rPr>
              <a:t>Практико-ориентированный проект</a:t>
            </a:r>
            <a:r>
              <a:rPr lang="ru-RU" dirty="0"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Georgia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стер\Desktop\2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427541"/>
            <a:ext cx="3249513" cy="18783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2600" y="1981200"/>
            <a:ext cx="2819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2019-20 </a:t>
            </a:r>
            <a:r>
              <a:rPr lang="ru-RU" b="1" dirty="0" err="1" smtClean="0">
                <a:solidFill>
                  <a:srgbClr val="7030A0"/>
                </a:solidFill>
                <a:latin typeface="Georgia" pitchFamily="18" charset="0"/>
              </a:rPr>
              <a:t>уч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. год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432 обучающихся, 20 педагогов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5105400"/>
            <a:ext cx="2819400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2020-21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</a:rPr>
              <a:t>уч.год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755 обучающихся 26 педагогов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9349" y="2780928"/>
            <a:ext cx="2928325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Направления</a:t>
            </a:r>
            <a:endParaRPr lang="ru-RU" sz="2400" b="1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7755" y="260648"/>
            <a:ext cx="7392821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Учебные курсы по ФГ, подготовленные Министерством образования и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Всемирным банком.</a:t>
            </a:r>
            <a:endParaRPr lang="ru-RU" sz="2200" b="1" dirty="0">
              <a:solidFill>
                <a:srgbClr val="7030A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7755" y="2646056"/>
            <a:ext cx="7488832" cy="1481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Учебные ситуации на </a:t>
            </a:r>
            <a:r>
              <a:rPr lang="ru-RU" sz="2200" b="1" dirty="0" err="1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2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уроках, 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основанные на  примерах из жизни.</a:t>
            </a:r>
            <a:endParaRPr lang="ru-RU" sz="2200" b="1" dirty="0">
              <a:solidFill>
                <a:srgbClr val="7030A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3766" y="4941168"/>
            <a:ext cx="7392821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Внеклассные занятия и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внеурочные мероприятия.</a:t>
            </a:r>
            <a:endParaRPr lang="ru-RU" sz="2200" b="1" dirty="0">
              <a:solidFill>
                <a:srgbClr val="7030A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447595" y="1340768"/>
            <a:ext cx="1440160" cy="1305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3"/>
          </p:cNvCxnSpPr>
          <p:nvPr/>
        </p:nvCxnSpPr>
        <p:spPr>
          <a:xfrm>
            <a:off x="3167675" y="3573016"/>
            <a:ext cx="6111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47595" y="4437112"/>
            <a:ext cx="1536171" cy="15841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8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685800"/>
            <a:ext cx="9144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sz="3600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9968" y="1759711"/>
            <a:ext cx="10363835" cy="4778375"/>
            <a:chOff x="659968" y="1759711"/>
            <a:chExt cx="10363835" cy="4778375"/>
          </a:xfrm>
        </p:grpSpPr>
        <p:sp>
          <p:nvSpPr>
            <p:cNvPr id="4" name="object 4"/>
            <p:cNvSpPr/>
            <p:nvPr/>
          </p:nvSpPr>
          <p:spPr>
            <a:xfrm>
              <a:off x="3954398" y="4585080"/>
              <a:ext cx="3778250" cy="181610"/>
            </a:xfrm>
            <a:custGeom>
              <a:avLst/>
              <a:gdLst/>
              <a:ahLst/>
              <a:cxnLst/>
              <a:rect l="l" t="t" r="r" b="b"/>
              <a:pathLst>
                <a:path w="3778250" h="181610">
                  <a:moveTo>
                    <a:pt x="0" y="181102"/>
                  </a:moveTo>
                  <a:lnTo>
                    <a:pt x="416940" y="181102"/>
                  </a:lnTo>
                </a:path>
                <a:path w="3778250" h="181610">
                  <a:moveTo>
                    <a:pt x="3280664" y="0"/>
                  </a:moveTo>
                  <a:lnTo>
                    <a:pt x="3777996" y="0"/>
                  </a:lnTo>
                </a:path>
              </a:pathLst>
            </a:custGeom>
            <a:ln w="63500">
              <a:solidFill>
                <a:srgbClr val="93373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305" y="1793049"/>
              <a:ext cx="10297160" cy="4711700"/>
            </a:xfrm>
            <a:custGeom>
              <a:avLst/>
              <a:gdLst/>
              <a:ahLst/>
              <a:cxnLst/>
              <a:rect l="l" t="t" r="r" b="b"/>
              <a:pathLst>
                <a:path w="10297160" h="4711700">
                  <a:moveTo>
                    <a:pt x="0" y="4711700"/>
                  </a:moveTo>
                  <a:lnTo>
                    <a:pt x="10297160" y="4711700"/>
                  </a:lnTo>
                  <a:lnTo>
                    <a:pt x="10297160" y="0"/>
                  </a:lnTo>
                  <a:lnTo>
                    <a:pt x="0" y="0"/>
                  </a:lnTo>
                  <a:lnTo>
                    <a:pt x="0" y="4711700"/>
                  </a:lnTo>
                  <a:close/>
                </a:path>
              </a:pathLst>
            </a:custGeom>
            <a:ln w="66675">
              <a:solidFill>
                <a:srgbClr val="93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709" y="2646908"/>
              <a:ext cx="8401177" cy="7311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35708" y="2759087"/>
            <a:ext cx="8401685" cy="538609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60"/>
              </a:spcBef>
            </a:pPr>
            <a:r>
              <a:rPr sz="1600" b="1" spc="-30" dirty="0">
                <a:latin typeface="Georgia" pitchFamily="18" charset="0"/>
                <a:cs typeface="Arial"/>
              </a:rPr>
              <a:t>Требования</a:t>
            </a:r>
            <a:r>
              <a:rPr sz="1600" b="1" spc="-20" dirty="0">
                <a:latin typeface="Georgia" pitchFamily="18" charset="0"/>
                <a:cs typeface="Arial"/>
              </a:rPr>
              <a:t> </a:t>
            </a:r>
            <a:r>
              <a:rPr sz="1600" b="1" spc="-5" dirty="0">
                <a:latin typeface="Georgia" pitchFamily="18" charset="0"/>
                <a:cs typeface="Arial"/>
              </a:rPr>
              <a:t>к</a:t>
            </a:r>
            <a:r>
              <a:rPr sz="1600" b="1" spc="5" dirty="0">
                <a:latin typeface="Georgia" pitchFamily="18" charset="0"/>
                <a:cs typeface="Arial"/>
              </a:rPr>
              <a:t> </a:t>
            </a:r>
            <a:r>
              <a:rPr sz="1600" b="1" spc="-55" dirty="0">
                <a:latin typeface="Georgia" pitchFamily="18" charset="0"/>
                <a:cs typeface="Arial"/>
              </a:rPr>
              <a:t>результатам</a:t>
            </a:r>
            <a:r>
              <a:rPr sz="1600" b="1" dirty="0">
                <a:latin typeface="Georgia" pitchFamily="18" charset="0"/>
                <a:cs typeface="Arial"/>
              </a:rPr>
              <a:t> </a:t>
            </a:r>
            <a:r>
              <a:rPr sz="1600" b="1" spc="-15" dirty="0">
                <a:latin typeface="Georgia" pitchFamily="18" charset="0"/>
                <a:cs typeface="Arial"/>
              </a:rPr>
              <a:t>освоения</a:t>
            </a:r>
            <a:r>
              <a:rPr sz="1600" b="1" spc="-35" dirty="0">
                <a:latin typeface="Georgia" pitchFamily="18" charset="0"/>
                <a:cs typeface="Arial"/>
              </a:rPr>
              <a:t> </a:t>
            </a:r>
            <a:r>
              <a:rPr sz="1600" b="1" spc="-10" dirty="0">
                <a:latin typeface="Georgia" pitchFamily="18" charset="0"/>
                <a:cs typeface="Arial"/>
              </a:rPr>
              <a:t>общнобразовательных</a:t>
            </a:r>
            <a:endParaRPr sz="1600" dirty="0">
              <a:latin typeface="Georgia" pitchFamily="18" charset="0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345"/>
              </a:spcBef>
            </a:pPr>
            <a:r>
              <a:rPr sz="1600" b="1" spc="-10" dirty="0">
                <a:latin typeface="Georgia" pitchFamily="18" charset="0"/>
                <a:cs typeface="Arial"/>
              </a:rPr>
              <a:t>программ</a:t>
            </a:r>
            <a:endParaRPr sz="1600" dirty="0">
              <a:latin typeface="Georgia" pitchFamily="18" charset="0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2455" y="1680540"/>
            <a:ext cx="9147810" cy="587375"/>
            <a:chOff x="1362455" y="1680540"/>
            <a:chExt cx="9147810" cy="5873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5630" y="1683715"/>
              <a:ext cx="9141333" cy="5809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65630" y="1683715"/>
              <a:ext cx="9141460" cy="581025"/>
            </a:xfrm>
            <a:custGeom>
              <a:avLst/>
              <a:gdLst/>
              <a:ahLst/>
              <a:cxnLst/>
              <a:rect l="l" t="t" r="r" b="b"/>
              <a:pathLst>
                <a:path w="9141460" h="581025">
                  <a:moveTo>
                    <a:pt x="0" y="580948"/>
                  </a:moveTo>
                  <a:lnTo>
                    <a:pt x="9141333" y="580948"/>
                  </a:lnTo>
                  <a:lnTo>
                    <a:pt x="9141333" y="0"/>
                  </a:lnTo>
                  <a:lnTo>
                    <a:pt x="0" y="0"/>
                  </a:lnTo>
                  <a:lnTo>
                    <a:pt x="0" y="580948"/>
                  </a:lnTo>
                  <a:close/>
                </a:path>
              </a:pathLst>
            </a:custGeom>
            <a:ln w="6350">
              <a:solidFill>
                <a:srgbClr val="6E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50922" y="1798447"/>
            <a:ext cx="6781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Georgia" pitchFamily="18" charset="0"/>
                <a:cs typeface="Arial"/>
              </a:rPr>
              <a:t>Государственный</a:t>
            </a:r>
            <a:r>
              <a:rPr sz="1600" b="1" spc="35" dirty="0">
                <a:latin typeface="Georgia" pitchFamily="18" charset="0"/>
                <a:cs typeface="Arial"/>
              </a:rPr>
              <a:t> </a:t>
            </a:r>
            <a:r>
              <a:rPr sz="1600" b="1" spc="-10" dirty="0">
                <a:latin typeface="Georgia" pitchFamily="18" charset="0"/>
                <a:cs typeface="Arial"/>
              </a:rPr>
              <a:t>образовательный </a:t>
            </a:r>
            <a:r>
              <a:rPr sz="1600" b="1" spc="-25" dirty="0">
                <a:latin typeface="Georgia" pitchFamily="18" charset="0"/>
                <a:cs typeface="Arial"/>
              </a:rPr>
              <a:t>стандарт</a:t>
            </a:r>
            <a:r>
              <a:rPr sz="1600" b="1" spc="45" dirty="0">
                <a:latin typeface="Georgia" pitchFamily="18" charset="0"/>
                <a:cs typeface="Arial"/>
              </a:rPr>
              <a:t> </a:t>
            </a:r>
            <a:r>
              <a:rPr sz="1600" b="1" spc="-20" dirty="0">
                <a:latin typeface="Georgia" pitchFamily="18" charset="0"/>
                <a:cs typeface="Arial"/>
              </a:rPr>
              <a:t>общего</a:t>
            </a:r>
            <a:r>
              <a:rPr sz="1600" b="1" spc="50" dirty="0">
                <a:latin typeface="Georgia" pitchFamily="18" charset="0"/>
                <a:cs typeface="Arial"/>
              </a:rPr>
              <a:t> </a:t>
            </a:r>
            <a:r>
              <a:rPr sz="1600" b="1" spc="-10" dirty="0">
                <a:latin typeface="Georgia" pitchFamily="18" charset="0"/>
                <a:cs typeface="Arial"/>
              </a:rPr>
              <a:t>образования</a:t>
            </a:r>
            <a:endParaRPr sz="1600" dirty="0">
              <a:latin typeface="Georgia" pitchFamily="18" charset="0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5527" y="3872484"/>
            <a:ext cx="3220720" cy="1286510"/>
            <a:chOff x="795527" y="3872484"/>
            <a:chExt cx="3220720" cy="128651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27" y="3872484"/>
              <a:ext cx="3220212" cy="1257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155" y="3906012"/>
              <a:ext cx="3104388" cy="12527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57707" y="3914229"/>
              <a:ext cx="3096895" cy="1133475"/>
            </a:xfrm>
            <a:custGeom>
              <a:avLst/>
              <a:gdLst/>
              <a:ahLst/>
              <a:cxnLst/>
              <a:rect l="l" t="t" r="r" b="b"/>
              <a:pathLst>
                <a:path w="3096895" h="1133475">
                  <a:moveTo>
                    <a:pt x="3096894" y="0"/>
                  </a:moveTo>
                  <a:lnTo>
                    <a:pt x="0" y="0"/>
                  </a:lnTo>
                  <a:lnTo>
                    <a:pt x="0" y="1133132"/>
                  </a:lnTo>
                  <a:lnTo>
                    <a:pt x="3096894" y="1133132"/>
                  </a:lnTo>
                  <a:lnTo>
                    <a:pt x="309689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7707" y="3733800"/>
            <a:ext cx="3104693" cy="1289198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803910">
              <a:lnSpc>
                <a:spcPct val="100000"/>
              </a:lnSpc>
              <a:spcBef>
                <a:spcPts val="459"/>
              </a:spcBef>
            </a:pPr>
            <a:r>
              <a:rPr sz="1200" b="1" spc="-155" dirty="0">
                <a:solidFill>
                  <a:srgbClr val="7030A0"/>
                </a:solidFill>
                <a:latin typeface="Georgia" pitchFamily="18" charset="0"/>
                <a:cs typeface="Arial"/>
              </a:rPr>
              <a:t>Предметныерезультаты:</a:t>
            </a:r>
            <a:endParaRPr sz="1200" dirty="0">
              <a:solidFill>
                <a:srgbClr val="7030A0"/>
              </a:solidFill>
              <a:latin typeface="Georgia" pitchFamily="18" charset="0"/>
              <a:cs typeface="Arial"/>
            </a:endParaRPr>
          </a:p>
          <a:p>
            <a:pPr marL="136525" marR="120650" algn="ctr">
              <a:lnSpc>
                <a:spcPct val="115500"/>
              </a:lnSpc>
              <a:spcBef>
                <a:spcPts val="135"/>
              </a:spcBef>
            </a:pPr>
            <a:r>
              <a:rPr sz="1100" b="1" spc="-4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Освоение,</a:t>
            </a:r>
            <a:r>
              <a:rPr sz="1100" b="1" spc="-8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spc="-1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преобразование</a:t>
            </a:r>
            <a:r>
              <a:rPr sz="1100" b="1" spc="-3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и</a:t>
            </a:r>
            <a:r>
              <a:rPr sz="1100" b="1" spc="14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spc="-1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применение </a:t>
            </a:r>
            <a:r>
              <a:rPr sz="1100" b="1" spc="-32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spc="1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з</a:t>
            </a:r>
            <a:r>
              <a:rPr sz="1100" b="1" spc="2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spc="2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а</a:t>
            </a:r>
            <a:r>
              <a:rPr sz="1100" b="1" spc="2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spc="1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и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й</a:t>
            </a:r>
            <a:r>
              <a:rPr sz="1100" b="1" spc="-114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spc="1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а</a:t>
            </a:r>
            <a:r>
              <a:rPr sz="1100" b="1" spc="-17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spc="-3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ос</a:t>
            </a:r>
            <a:r>
              <a:rPr sz="1100" b="1" spc="-2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spc="-3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ов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е </a:t>
            </a:r>
            <a:r>
              <a:rPr sz="1100" b="1" spc="-8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spc="-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им</a:t>
            </a:r>
            <a:r>
              <a:rPr sz="1100" b="1" spc="-1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е</a:t>
            </a:r>
            <a:r>
              <a:rPr sz="1100" b="1" spc="-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ю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щ</a:t>
            </a:r>
            <a:r>
              <a:rPr sz="1100" b="1" spc="-2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и</a:t>
            </a:r>
            <a:r>
              <a:rPr sz="1100" b="1" spc="-1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х</a:t>
            </a:r>
            <a:r>
              <a:rPr sz="1100" b="1" spc="-2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с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я</a:t>
            </a:r>
            <a:r>
              <a:rPr sz="1100" b="1" spc="-3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spc="1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з</a:t>
            </a:r>
            <a:r>
              <a:rPr sz="1100" b="1" spc="2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spc="2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а</a:t>
            </a:r>
            <a:r>
              <a:rPr sz="1100" b="1" spc="2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spc="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и</a:t>
            </a:r>
            <a:r>
              <a:rPr sz="1100" b="1" spc="7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й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и</a:t>
            </a:r>
            <a:endParaRPr sz="1100" dirty="0">
              <a:solidFill>
                <a:srgbClr val="7030A0"/>
              </a:solidFill>
              <a:latin typeface="Georgia" pitchFamily="18" charset="0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420"/>
              </a:spcBef>
            </a:pP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по</a:t>
            </a:r>
            <a:r>
              <a:rPr sz="1100" b="1" spc="-1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з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spc="-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ава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тель</a:t>
            </a:r>
            <a:r>
              <a:rPr sz="1100" b="1" spc="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ых</a:t>
            </a:r>
            <a:r>
              <a:rPr sz="1100" b="1" spc="-14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 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учеб</a:t>
            </a:r>
            <a:r>
              <a:rPr sz="1100" b="1" spc="-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н</a:t>
            </a:r>
            <a:r>
              <a:rPr sz="1100" b="1" spc="-10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ы</a:t>
            </a:r>
            <a:r>
              <a:rPr sz="1100" b="1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х</a:t>
            </a:r>
            <a:endParaRPr sz="1100" dirty="0">
              <a:solidFill>
                <a:srgbClr val="7030A0"/>
              </a:solidFill>
              <a:latin typeface="Georgia" pitchFamily="18" charset="0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200" b="1" spc="-5" dirty="0">
                <a:solidFill>
                  <a:srgbClr val="7030A0"/>
                </a:solidFill>
                <a:latin typeface="Georgia" pitchFamily="18" charset="0"/>
                <a:cs typeface="Trebuchet MS"/>
              </a:rPr>
              <a:t>действий</a:t>
            </a:r>
            <a:endParaRPr sz="1200" dirty="0">
              <a:solidFill>
                <a:srgbClr val="7030A0"/>
              </a:solidFill>
              <a:latin typeface="Georgia" pitchFamily="18" charset="0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91000" y="3810000"/>
            <a:ext cx="3429000" cy="1524000"/>
            <a:chOff x="4191000" y="3810000"/>
            <a:chExt cx="3429000" cy="152400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7679" y="3860291"/>
              <a:ext cx="3011424" cy="12359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2811" y="3899915"/>
              <a:ext cx="1752599" cy="12588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91000" y="3810000"/>
              <a:ext cx="3352800" cy="1371600"/>
            </a:xfrm>
            <a:custGeom>
              <a:avLst/>
              <a:gdLst/>
              <a:ahLst/>
              <a:cxnLst/>
              <a:rect l="l" t="t" r="r" b="b"/>
              <a:pathLst>
                <a:path w="2889250" h="1113789">
                  <a:moveTo>
                    <a:pt x="2889250" y="0"/>
                  </a:moveTo>
                  <a:lnTo>
                    <a:pt x="0" y="0"/>
                  </a:lnTo>
                  <a:lnTo>
                    <a:pt x="0" y="1113193"/>
                  </a:lnTo>
                  <a:lnTo>
                    <a:pt x="2889250" y="1113193"/>
                  </a:lnTo>
                  <a:lnTo>
                    <a:pt x="28892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8638" y="3901528"/>
              <a:ext cx="3261362" cy="1432472"/>
            </a:xfrm>
            <a:custGeom>
              <a:avLst/>
              <a:gdLst/>
              <a:ahLst/>
              <a:cxnLst/>
              <a:rect l="l" t="t" r="r" b="b"/>
              <a:pathLst>
                <a:path w="2889250" h="1113789">
                  <a:moveTo>
                    <a:pt x="0" y="1113193"/>
                  </a:moveTo>
                  <a:lnTo>
                    <a:pt x="2889250" y="1113193"/>
                  </a:lnTo>
                  <a:lnTo>
                    <a:pt x="2889250" y="0"/>
                  </a:lnTo>
                  <a:lnTo>
                    <a:pt x="0" y="0"/>
                  </a:lnTo>
                  <a:lnTo>
                    <a:pt x="0" y="111319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14800" y="3810000"/>
            <a:ext cx="3429000" cy="111107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91540" marR="858519" algn="ctr">
              <a:lnSpc>
                <a:spcPct val="114999"/>
              </a:lnSpc>
              <a:spcBef>
                <a:spcPts val="300"/>
              </a:spcBef>
            </a:pPr>
            <a:r>
              <a:rPr sz="1200" b="1" spc="-100" dirty="0">
                <a:solidFill>
                  <a:srgbClr val="FFFFFF"/>
                </a:solidFill>
                <a:latin typeface="Georgia" pitchFamily="18" charset="0"/>
                <a:cs typeface="Arial"/>
              </a:rPr>
              <a:t>М</a:t>
            </a:r>
            <a:r>
              <a:rPr sz="1200" b="1" spc="-105" dirty="0">
                <a:solidFill>
                  <a:srgbClr val="FFFFFF"/>
                </a:solidFill>
                <a:latin typeface="Georgia" pitchFamily="18" charset="0"/>
                <a:cs typeface="Arial"/>
              </a:rPr>
              <a:t>е</a:t>
            </a:r>
            <a:r>
              <a:rPr sz="1200" b="1" spc="-110" dirty="0">
                <a:solidFill>
                  <a:srgbClr val="FFFFFF"/>
                </a:solidFill>
                <a:latin typeface="Georgia" pitchFamily="18" charset="0"/>
                <a:cs typeface="Arial"/>
              </a:rPr>
              <a:t>т</a:t>
            </a:r>
            <a:r>
              <a:rPr sz="1200" b="1" spc="-95" dirty="0">
                <a:solidFill>
                  <a:srgbClr val="FFFFFF"/>
                </a:solidFill>
                <a:latin typeface="Georgia" pitchFamily="18" charset="0"/>
                <a:cs typeface="Arial"/>
              </a:rPr>
              <a:t>а</a:t>
            </a:r>
            <a:r>
              <a:rPr sz="1200" b="1" spc="-105" dirty="0">
                <a:solidFill>
                  <a:srgbClr val="FFFFFF"/>
                </a:solidFill>
                <a:latin typeface="Georgia" pitchFamily="18" charset="0"/>
                <a:cs typeface="Arial"/>
              </a:rPr>
              <a:t>п</a:t>
            </a:r>
            <a:r>
              <a:rPr sz="1200" b="1" spc="-95" dirty="0">
                <a:solidFill>
                  <a:srgbClr val="FFFFFF"/>
                </a:solidFill>
                <a:latin typeface="Georgia" pitchFamily="18" charset="0"/>
                <a:cs typeface="Arial"/>
              </a:rPr>
              <a:t>р</a:t>
            </a:r>
            <a:r>
              <a:rPr sz="1200" b="1" spc="-105" dirty="0">
                <a:solidFill>
                  <a:srgbClr val="FFFFFF"/>
                </a:solidFill>
                <a:latin typeface="Georgia" pitchFamily="18" charset="0"/>
                <a:cs typeface="Arial"/>
              </a:rPr>
              <a:t>е</a:t>
            </a:r>
            <a:r>
              <a:rPr sz="1200" b="1" spc="-130" dirty="0">
                <a:solidFill>
                  <a:srgbClr val="FFFFFF"/>
                </a:solidFill>
                <a:latin typeface="Georgia" pitchFamily="18" charset="0"/>
                <a:cs typeface="Arial"/>
              </a:rPr>
              <a:t>д</a:t>
            </a:r>
            <a:r>
              <a:rPr sz="1200" b="1" spc="-135" dirty="0">
                <a:solidFill>
                  <a:srgbClr val="FFFFFF"/>
                </a:solidFill>
                <a:latin typeface="Georgia" pitchFamily="18" charset="0"/>
                <a:cs typeface="Arial"/>
              </a:rPr>
              <a:t>м</a:t>
            </a:r>
            <a:r>
              <a:rPr sz="1200" b="1" spc="-130" dirty="0">
                <a:solidFill>
                  <a:srgbClr val="FFFFFF"/>
                </a:solidFill>
                <a:latin typeface="Georgia" pitchFamily="18" charset="0"/>
                <a:cs typeface="Arial"/>
              </a:rPr>
              <a:t>е</a:t>
            </a:r>
            <a:r>
              <a:rPr sz="1200" b="1" spc="-135" dirty="0">
                <a:solidFill>
                  <a:srgbClr val="FFFFFF"/>
                </a:solidFill>
                <a:latin typeface="Georgia" pitchFamily="18" charset="0"/>
                <a:cs typeface="Arial"/>
              </a:rPr>
              <a:t>т</a:t>
            </a:r>
            <a:r>
              <a:rPr sz="1200" b="1" spc="-125" dirty="0">
                <a:solidFill>
                  <a:srgbClr val="FFFFFF"/>
                </a:solidFill>
                <a:latin typeface="Georgia" pitchFamily="18" charset="0"/>
                <a:cs typeface="Arial"/>
              </a:rPr>
              <a:t>ны</a:t>
            </a:r>
            <a:r>
              <a:rPr sz="1200" b="1" dirty="0">
                <a:solidFill>
                  <a:srgbClr val="FFFFFF"/>
                </a:solidFill>
                <a:latin typeface="Georgia" pitchFamily="18" charset="0"/>
                <a:cs typeface="Arial"/>
              </a:rPr>
              <a:t>е  </a:t>
            </a:r>
            <a:r>
              <a:rPr sz="1200" b="1" spc="-185" dirty="0">
                <a:solidFill>
                  <a:srgbClr val="FFFFFF"/>
                </a:solidFill>
                <a:latin typeface="Georgia" pitchFamily="18" charset="0"/>
                <a:cs typeface="Arial"/>
              </a:rPr>
              <a:t>результаты:</a:t>
            </a:r>
            <a:endParaRPr sz="1200" dirty="0">
              <a:latin typeface="Georgia" pitchFamily="18" charset="0"/>
              <a:cs typeface="Arial"/>
            </a:endParaRPr>
          </a:p>
          <a:p>
            <a:pPr marL="748665" marR="724535" indent="-15875" algn="ctr">
              <a:lnSpc>
                <a:spcPct val="110400"/>
              </a:lnSpc>
              <a:spcBef>
                <a:spcPts val="284"/>
              </a:spcBef>
            </a:pPr>
            <a:r>
              <a:rPr sz="1200" b="1" spc="-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Регулятивные </a:t>
            </a:r>
            <a:r>
              <a:rPr sz="1200" b="1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К</a:t>
            </a:r>
            <a:r>
              <a:rPr sz="1200" b="1" spc="-2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о</a:t>
            </a:r>
            <a:r>
              <a:rPr sz="1200" b="1" spc="-40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м</a:t>
            </a:r>
            <a:r>
              <a:rPr sz="1200" b="1" spc="-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мун</a:t>
            </a:r>
            <a:r>
              <a:rPr sz="1200" b="1" spc="10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и</a:t>
            </a:r>
            <a:r>
              <a:rPr sz="1200" b="1" spc="3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к</a:t>
            </a:r>
            <a:r>
              <a:rPr sz="1200" b="1" spc="2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а</a:t>
            </a:r>
            <a:r>
              <a:rPr sz="1200" b="1" spc="40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т</a:t>
            </a:r>
            <a:r>
              <a:rPr sz="1200" b="1" spc="4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и</a:t>
            </a:r>
            <a:r>
              <a:rPr sz="1200" b="1" spc="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в</a:t>
            </a:r>
            <a:r>
              <a:rPr sz="1200" b="1" spc="5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н</a:t>
            </a:r>
            <a:r>
              <a:rPr sz="1200" b="1" spc="85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ы</a:t>
            </a:r>
            <a:r>
              <a:rPr sz="1200" b="1" dirty="0">
                <a:solidFill>
                  <a:srgbClr val="FFFFFF"/>
                </a:solidFill>
                <a:latin typeface="Georgia" pitchFamily="18" charset="0"/>
                <a:cs typeface="Trebuchet MS"/>
              </a:rPr>
              <a:t>е  познавательные</a:t>
            </a:r>
            <a:endParaRPr sz="1200" dirty="0">
              <a:latin typeface="Georgia" pitchFamily="18" charset="0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70292" y="3857244"/>
            <a:ext cx="2987040" cy="1463040"/>
            <a:chOff x="7670292" y="3857244"/>
            <a:chExt cx="2987040" cy="146304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0292" y="3857244"/>
              <a:ext cx="2987040" cy="13883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4444" y="3880104"/>
              <a:ext cx="2206752" cy="144018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732395" y="3899573"/>
              <a:ext cx="2863850" cy="1263650"/>
            </a:xfrm>
            <a:custGeom>
              <a:avLst/>
              <a:gdLst/>
              <a:ahLst/>
              <a:cxnLst/>
              <a:rect l="l" t="t" r="r" b="b"/>
              <a:pathLst>
                <a:path w="2863850" h="1263650">
                  <a:moveTo>
                    <a:pt x="2863850" y="0"/>
                  </a:moveTo>
                  <a:lnTo>
                    <a:pt x="0" y="0"/>
                  </a:lnTo>
                  <a:lnTo>
                    <a:pt x="0" y="1263611"/>
                  </a:lnTo>
                  <a:lnTo>
                    <a:pt x="2863850" y="1263611"/>
                  </a:lnTo>
                  <a:lnTo>
                    <a:pt x="2863850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32395" y="3899573"/>
              <a:ext cx="2863850" cy="1263650"/>
            </a:xfrm>
            <a:custGeom>
              <a:avLst/>
              <a:gdLst/>
              <a:ahLst/>
              <a:cxnLst/>
              <a:rect l="l" t="t" r="r" b="b"/>
              <a:pathLst>
                <a:path w="2863850" h="1263650">
                  <a:moveTo>
                    <a:pt x="0" y="1263611"/>
                  </a:moveTo>
                  <a:lnTo>
                    <a:pt x="2863850" y="1263611"/>
                  </a:lnTo>
                  <a:lnTo>
                    <a:pt x="2863850" y="0"/>
                  </a:lnTo>
                  <a:lnTo>
                    <a:pt x="0" y="0"/>
                  </a:lnTo>
                  <a:lnTo>
                    <a:pt x="0" y="126361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732394" y="3900551"/>
            <a:ext cx="2863850" cy="12630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41655" marR="520065" indent="19685" algn="ctr">
              <a:lnSpc>
                <a:spcPct val="114999"/>
              </a:lnSpc>
              <a:spcBef>
                <a:spcPts val="155"/>
              </a:spcBef>
            </a:pPr>
            <a:r>
              <a:rPr sz="1400" b="1" spc="-165" dirty="0">
                <a:solidFill>
                  <a:srgbClr val="FFFFFF"/>
                </a:solidFill>
                <a:latin typeface="Arial"/>
                <a:cs typeface="Arial"/>
              </a:rPr>
              <a:t>Личностныерезультаты: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Самоопределение 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Смыслообразование </a:t>
            </a:r>
            <a:r>
              <a:rPr sz="1400" b="1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Мор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ль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-эт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чес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я 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ориентация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41348" y="5958801"/>
            <a:ext cx="8401685" cy="532765"/>
          </a:xfrm>
          <a:custGeom>
            <a:avLst/>
            <a:gdLst/>
            <a:ahLst/>
            <a:cxnLst/>
            <a:rect l="l" t="t" r="r" b="b"/>
            <a:pathLst>
              <a:path w="8401685" h="532764">
                <a:moveTo>
                  <a:pt x="0" y="532612"/>
                </a:moveTo>
                <a:lnTo>
                  <a:pt x="8401177" y="532612"/>
                </a:lnTo>
                <a:lnTo>
                  <a:pt x="8401177" y="0"/>
                </a:lnTo>
                <a:lnTo>
                  <a:pt x="0" y="0"/>
                </a:lnTo>
                <a:lnTo>
                  <a:pt x="0" y="532612"/>
                </a:lnTo>
                <a:close/>
              </a:path>
            </a:pathLst>
          </a:custGeom>
          <a:ln w="57149">
            <a:solidFill>
              <a:srgbClr val="93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08374" y="6111951"/>
            <a:ext cx="571182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  <a:latin typeface="Georgia" pitchFamily="18" charset="0"/>
                <a:cs typeface="Arial"/>
              </a:rPr>
              <a:t>Формирование</a:t>
            </a:r>
            <a:r>
              <a:rPr b="1" spc="-75" dirty="0">
                <a:solidFill>
                  <a:srgbClr val="FF0000"/>
                </a:solidFill>
                <a:latin typeface="Georgia" pitchFamily="18" charset="0"/>
                <a:cs typeface="Arial"/>
              </a:rPr>
              <a:t> </a:t>
            </a:r>
            <a:r>
              <a:rPr b="1" spc="-20" dirty="0">
                <a:solidFill>
                  <a:srgbClr val="FF0000"/>
                </a:solidFill>
                <a:latin typeface="Georgia" pitchFamily="18" charset="0"/>
                <a:cs typeface="Arial"/>
              </a:rPr>
              <a:t>функциональной</a:t>
            </a:r>
            <a:r>
              <a:rPr b="1" spc="20" dirty="0">
                <a:solidFill>
                  <a:srgbClr val="FF0000"/>
                </a:solidFill>
                <a:latin typeface="Georgia" pitchFamily="18" charset="0"/>
                <a:cs typeface="Arial"/>
              </a:rPr>
              <a:t> </a:t>
            </a:r>
            <a:r>
              <a:rPr b="1" spc="-35" dirty="0">
                <a:solidFill>
                  <a:srgbClr val="FF0000"/>
                </a:solidFill>
                <a:latin typeface="Georgia" pitchFamily="18" charset="0"/>
                <a:cs typeface="Arial"/>
              </a:rPr>
              <a:t>грамотности</a:t>
            </a:r>
            <a:endParaRPr dirty="0">
              <a:solidFill>
                <a:srgbClr val="FF0000"/>
              </a:solidFill>
              <a:latin typeface="Georgia" pitchFamily="18" charset="0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14401" y="2209800"/>
            <a:ext cx="9067800" cy="4399915"/>
          </a:xfrm>
          <a:custGeom>
            <a:avLst/>
            <a:gdLst/>
            <a:ahLst/>
            <a:cxnLst/>
            <a:rect l="l" t="t" r="r" b="b"/>
            <a:pathLst>
              <a:path w="9543415" h="4399915">
                <a:moveTo>
                  <a:pt x="550748" y="4207040"/>
                </a:moveTo>
                <a:lnTo>
                  <a:pt x="358089" y="4014406"/>
                </a:lnTo>
                <a:lnTo>
                  <a:pt x="358089" y="4110723"/>
                </a:lnTo>
                <a:lnTo>
                  <a:pt x="0" y="4110723"/>
                </a:lnTo>
                <a:lnTo>
                  <a:pt x="0" y="4303357"/>
                </a:lnTo>
                <a:lnTo>
                  <a:pt x="358089" y="4303357"/>
                </a:lnTo>
                <a:lnTo>
                  <a:pt x="358089" y="4399661"/>
                </a:lnTo>
                <a:lnTo>
                  <a:pt x="550748" y="4207040"/>
                </a:lnTo>
                <a:close/>
              </a:path>
              <a:path w="9543415" h="4399915">
                <a:moveTo>
                  <a:pt x="1613992" y="1480058"/>
                </a:moveTo>
                <a:lnTo>
                  <a:pt x="1528394" y="1480058"/>
                </a:lnTo>
                <a:lnTo>
                  <a:pt x="1528394" y="1179322"/>
                </a:lnTo>
                <a:lnTo>
                  <a:pt x="1357452" y="1179322"/>
                </a:lnTo>
                <a:lnTo>
                  <a:pt x="1357452" y="1480058"/>
                </a:lnTo>
                <a:lnTo>
                  <a:pt x="1271981" y="1480058"/>
                </a:lnTo>
                <a:lnTo>
                  <a:pt x="1442923" y="1651127"/>
                </a:lnTo>
                <a:lnTo>
                  <a:pt x="1613992" y="1480058"/>
                </a:lnTo>
                <a:close/>
              </a:path>
              <a:path w="9543415" h="4399915">
                <a:moveTo>
                  <a:pt x="2062048" y="3417316"/>
                </a:moveTo>
                <a:lnTo>
                  <a:pt x="1976450" y="3417316"/>
                </a:lnTo>
                <a:lnTo>
                  <a:pt x="1976450" y="3116453"/>
                </a:lnTo>
                <a:lnTo>
                  <a:pt x="1805508" y="3116453"/>
                </a:lnTo>
                <a:lnTo>
                  <a:pt x="1805508" y="3417316"/>
                </a:lnTo>
                <a:lnTo>
                  <a:pt x="1720037" y="3417316"/>
                </a:lnTo>
                <a:lnTo>
                  <a:pt x="1890979" y="3588283"/>
                </a:lnTo>
                <a:lnTo>
                  <a:pt x="2062048" y="3417316"/>
                </a:lnTo>
                <a:close/>
              </a:path>
              <a:path w="9543415" h="4399915">
                <a:moveTo>
                  <a:pt x="4851857" y="300736"/>
                </a:moveTo>
                <a:lnTo>
                  <a:pt x="4766386" y="300736"/>
                </a:lnTo>
                <a:lnTo>
                  <a:pt x="4766386" y="0"/>
                </a:lnTo>
                <a:lnTo>
                  <a:pt x="4595444" y="0"/>
                </a:lnTo>
                <a:lnTo>
                  <a:pt x="4595444" y="300736"/>
                </a:lnTo>
                <a:lnTo>
                  <a:pt x="4509846" y="300736"/>
                </a:lnTo>
                <a:lnTo>
                  <a:pt x="4680915" y="471805"/>
                </a:lnTo>
                <a:lnTo>
                  <a:pt x="4851857" y="300736"/>
                </a:lnTo>
                <a:close/>
              </a:path>
              <a:path w="9543415" h="4399915">
                <a:moveTo>
                  <a:pt x="4870145" y="1459611"/>
                </a:moveTo>
                <a:lnTo>
                  <a:pt x="4784674" y="1459611"/>
                </a:lnTo>
                <a:lnTo>
                  <a:pt x="4784674" y="1158875"/>
                </a:lnTo>
                <a:lnTo>
                  <a:pt x="4613605" y="1158875"/>
                </a:lnTo>
                <a:lnTo>
                  <a:pt x="4613605" y="1459611"/>
                </a:lnTo>
                <a:lnTo>
                  <a:pt x="4528134" y="1459611"/>
                </a:lnTo>
                <a:lnTo>
                  <a:pt x="4699203" y="1630553"/>
                </a:lnTo>
                <a:lnTo>
                  <a:pt x="4870145" y="1459611"/>
                </a:lnTo>
                <a:close/>
              </a:path>
              <a:path w="9543415" h="4399915">
                <a:moveTo>
                  <a:pt x="4939233" y="3416731"/>
                </a:moveTo>
                <a:lnTo>
                  <a:pt x="4853762" y="3416731"/>
                </a:lnTo>
                <a:lnTo>
                  <a:pt x="4853762" y="3115945"/>
                </a:lnTo>
                <a:lnTo>
                  <a:pt x="4682693" y="3115945"/>
                </a:lnTo>
                <a:lnTo>
                  <a:pt x="4682693" y="3416731"/>
                </a:lnTo>
                <a:lnTo>
                  <a:pt x="4597222" y="3416731"/>
                </a:lnTo>
                <a:lnTo>
                  <a:pt x="4768164" y="3587737"/>
                </a:lnTo>
                <a:lnTo>
                  <a:pt x="4939233" y="3416731"/>
                </a:lnTo>
                <a:close/>
              </a:path>
              <a:path w="9543415" h="4399915">
                <a:moveTo>
                  <a:pt x="8148015" y="3411397"/>
                </a:moveTo>
                <a:lnTo>
                  <a:pt x="8062544" y="3411397"/>
                </a:lnTo>
                <a:lnTo>
                  <a:pt x="8062544" y="3110611"/>
                </a:lnTo>
                <a:lnTo>
                  <a:pt x="7891475" y="3110611"/>
                </a:lnTo>
                <a:lnTo>
                  <a:pt x="7891475" y="3411397"/>
                </a:lnTo>
                <a:lnTo>
                  <a:pt x="7806004" y="3411397"/>
                </a:lnTo>
                <a:lnTo>
                  <a:pt x="7977073" y="3582441"/>
                </a:lnTo>
                <a:lnTo>
                  <a:pt x="8148015" y="3411397"/>
                </a:lnTo>
                <a:close/>
              </a:path>
              <a:path w="9543415" h="4399915">
                <a:moveTo>
                  <a:pt x="8314766" y="1462278"/>
                </a:moveTo>
                <a:lnTo>
                  <a:pt x="8229295" y="1462278"/>
                </a:lnTo>
                <a:lnTo>
                  <a:pt x="8229295" y="1161542"/>
                </a:lnTo>
                <a:lnTo>
                  <a:pt x="8058226" y="1161542"/>
                </a:lnTo>
                <a:lnTo>
                  <a:pt x="8058226" y="1462278"/>
                </a:lnTo>
                <a:lnTo>
                  <a:pt x="7972755" y="1462278"/>
                </a:lnTo>
                <a:lnTo>
                  <a:pt x="8143824" y="1633220"/>
                </a:lnTo>
                <a:lnTo>
                  <a:pt x="8314766" y="1462278"/>
                </a:lnTo>
                <a:close/>
              </a:path>
              <a:path w="9543415" h="4399915">
                <a:moveTo>
                  <a:pt x="9542856" y="4106926"/>
                </a:moveTo>
                <a:lnTo>
                  <a:pt x="9184716" y="4106926"/>
                </a:lnTo>
                <a:lnTo>
                  <a:pt x="9184716" y="4010622"/>
                </a:lnTo>
                <a:lnTo>
                  <a:pt x="8992184" y="4203242"/>
                </a:lnTo>
                <a:lnTo>
                  <a:pt x="9184716" y="4395863"/>
                </a:lnTo>
                <a:lnTo>
                  <a:pt x="9184716" y="4299559"/>
                </a:lnTo>
                <a:lnTo>
                  <a:pt x="9542856" y="4299559"/>
                </a:lnTo>
                <a:lnTo>
                  <a:pt x="9542856" y="4106926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24400"/>
            <a:ext cx="3429000" cy="192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Georgia" pitchFamily="18" charset="0"/>
                <a:cs typeface="Times New Roman" panose="02020603050405020304" pitchFamily="18" charset="0"/>
              </a:rPr>
              <a:t>2019 – 2020 уч. год </a:t>
            </a:r>
            <a:r>
              <a:rPr lang="ru-RU" sz="3200" b="1" dirty="0" smtClean="0">
                <a:latin typeface="Georgia" pitchFamily="18" charset="0"/>
                <a:cs typeface="Times New Roman" panose="02020603050405020304" pitchFamily="18" charset="0"/>
              </a:rPr>
              <a:t>                       2021-22 </a:t>
            </a:r>
            <a:r>
              <a:rPr lang="ru-RU" sz="3200" b="1" dirty="0" err="1" smtClean="0">
                <a:latin typeface="Georgia" pitchFamily="18" charset="0"/>
                <a:cs typeface="Times New Roman" panose="02020603050405020304" pitchFamily="18" charset="0"/>
              </a:rPr>
              <a:t>уч</a:t>
            </a:r>
            <a:r>
              <a:rPr lang="ru-RU" sz="3200" b="1" dirty="0" smtClean="0">
                <a:latin typeface="Georgia" pitchFamily="18" charset="0"/>
                <a:cs typeface="Times New Roman" panose="02020603050405020304" pitchFamily="18" charset="0"/>
              </a:rPr>
              <a:t>. год</a:t>
            </a:r>
            <a:endParaRPr lang="ru-RU" sz="3200" b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62000" y="1828800"/>
            <a:ext cx="5236210" cy="449389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Финансовые махинации»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</a:t>
            </a:r>
            <a:r>
              <a:rPr lang="ru-RU" sz="2200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Ососова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С.В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Как тратить с умом и копить правильно» 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</a:t>
            </a:r>
            <a:r>
              <a:rPr lang="ru-RU" sz="2200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Тропынина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А.П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«Выгодное вложение»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(Пшеничная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С.В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«Деньги: зачем они нужны?»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(Шарапов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А.С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«Иллюзия обмана или финансовая кругосветка»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</a:t>
            </a:r>
            <a:r>
              <a:rPr lang="ru-RU" sz="2200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Пугина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С.В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«Цена и стоимость»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</a:t>
            </a:r>
            <a:r>
              <a:rPr lang="ru-RU" sz="2200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Соромотина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Л.В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«Оптимальное планирование бюджета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перевозок» (Лукиных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Е.М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«Деньги любят счет»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</a:t>
            </a:r>
            <a:r>
              <a:rPr lang="ru-RU" sz="2200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Выхрыстюк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С.Н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.),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«Финансово грамотный человек» 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(</a:t>
            </a:r>
            <a:r>
              <a:rPr lang="ru-RU" sz="2200" dirty="0" err="1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Попонина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А.А</a:t>
            </a:r>
            <a:r>
              <a:rPr lang="ru-RU" sz="2200" dirty="0" smtClean="0">
                <a:solidFill>
                  <a:srgbClr val="000000"/>
                </a:solidFill>
                <a:latin typeface="Georgia" pitchFamily="18" charset="0"/>
                <a:ea typeface="Times New Roman"/>
                <a:cs typeface="Times New Roman"/>
              </a:rPr>
              <a:t>.)</a:t>
            </a:r>
            <a:endParaRPr lang="ru-RU" sz="2200" dirty="0">
              <a:solidFill>
                <a:srgbClr val="000000"/>
              </a:solidFill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>
          <a:xfrm>
            <a:off x="6096000" y="1577340"/>
            <a:ext cx="5486400" cy="4001095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С бумагами на расставайтесь!» (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Ососова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С.В.)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«Платное обучение или бюджет?» (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Тропынина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А.П.)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«Подоходный налог» (Пшеничная С.В.)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«Польза и риски банковских карт» (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Пугина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С.В.)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«Скидки: всегда ли они выгодны?» (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Соромотина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Л.В.)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«Предпринимательская жилка» (Зорина Н.И.)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097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2019 -2022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90600" y="1600201"/>
            <a:ext cx="4953000" cy="49498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r>
              <a:rPr lang="ru-RU" sz="2000" b="1" dirty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Конкурс-эссе «Деньги – это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…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Муниципальная  олимпиада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по финансовой грамотности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 err="1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.: Ромашов Кирилл – 1 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место; 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Соловьева Настя – 1 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место;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11 </a:t>
            </a:r>
            <a:r>
              <a:rPr lang="ru-RU" sz="2000" dirty="0" err="1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.: Фадеев 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Дмитрий – 1 место;  </a:t>
            </a:r>
            <a:r>
              <a:rPr lang="ru-RU" sz="2000" dirty="0" err="1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Корепанов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Станислав – 2 </a:t>
            </a:r>
            <a:r>
              <a:rPr lang="ru-RU" sz="20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место; Сергеев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Кирилл – 3 место;</a:t>
            </a:r>
            <a:endParaRPr lang="ru-RU" sz="2000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краевой социокультурный конкурс </a:t>
            </a:r>
            <a:r>
              <a:rPr lang="ru-RU" sz="2000" b="1" dirty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видеороликов </a:t>
            </a:r>
            <a:r>
              <a:rPr lang="ru-RU" sz="2000" dirty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«Бесплатный сыр в 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мышеловке» (в </a:t>
            </a:r>
            <a:r>
              <a:rPr lang="ru-RU" sz="2000" dirty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рамках мероприятий Университетского округа </a:t>
            </a:r>
            <a:r>
              <a:rPr lang="ru-RU" sz="2000" dirty="0" smtClean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ВШЭ) </a:t>
            </a:r>
            <a:r>
              <a:rPr lang="ru-RU" sz="2000" b="1" dirty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чащиеся 7 </a:t>
            </a:r>
            <a:r>
              <a:rPr lang="ru-RU" sz="2000" b="1" dirty="0" err="1" smtClean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кл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B050"/>
                </a:solidFill>
                <a:latin typeface="Georgia" pitchFamily="18" charset="0"/>
                <a:cs typeface="Times New Roman" panose="02020603050405020304" pitchFamily="18" charset="0"/>
              </a:rPr>
              <a:t>3 место; </a:t>
            </a:r>
          </a:p>
          <a:p>
            <a:pPr lvl="0" algn="just"/>
            <a:endParaRPr lang="ru-RU" sz="2000" b="1" dirty="0">
              <a:solidFill>
                <a:srgbClr val="00B05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847755"/>
          </a:xfrm>
        </p:spPr>
        <p:txBody>
          <a:bodyPr/>
          <a:lstStyle/>
          <a:p>
            <a:pPr lvl="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Муниципальный конкурс исследовательских работ: </a:t>
            </a:r>
            <a:r>
              <a:rPr lang="ru-RU" sz="2000" dirty="0" smtClean="0">
                <a:latin typeface="Georgia" pitchFamily="18" charset="0"/>
                <a:cs typeface="Times New Roman" panose="02020603050405020304" pitchFamily="18" charset="0"/>
              </a:rPr>
              <a:t>Шкляева Лиза «Сколько стоит бесплатное образование» – 3 место;</a:t>
            </a:r>
          </a:p>
          <a:p>
            <a:pPr lvl="0" algn="just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Представление опыта на методическом семинаре г. Пермь, г. Ижевск ;</a:t>
            </a:r>
          </a:p>
          <a:p>
            <a:pPr lvl="0" algn="just"/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Опыт реализации финансовой грамотности в образовательных учреждениях» и в  г. Очер на фестивале «Звезда по имени учитель»;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Участие в краевом конкурсе «Открытие года»  – статья  «Учиться платно или на бюджете» (</a:t>
            </a:r>
            <a:r>
              <a:rPr lang="ru-RU" sz="2000" b="1" dirty="0" err="1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Тропынина</a:t>
            </a:r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  <a:cs typeface="Times New Roman" panose="02020603050405020304" pitchFamily="18" charset="0"/>
              </a:rPr>
              <a:t> А.П. – лауреат)</a:t>
            </a:r>
          </a:p>
          <a:p>
            <a:pPr lvl="0" algn="just"/>
            <a:endParaRPr lang="ru-RU" sz="2000" b="1" dirty="0" smtClean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0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28600" y="1600201"/>
            <a:ext cx="6096000" cy="2540438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16405" algn="ctr"/>
            <a:r>
              <a:rPr sz="4800" b="1" spc="-727" dirty="0">
                <a:solidFill>
                  <a:srgbClr val="0070C0"/>
                </a:solidFill>
                <a:latin typeface="Georgia" pitchFamily="18" charset="0"/>
                <a:cs typeface="Arial Black"/>
              </a:rPr>
              <a:t>Формикарий</a:t>
            </a:r>
            <a:r>
              <a:rPr sz="4800" b="1" spc="-377" dirty="0">
                <a:solidFill>
                  <a:srgbClr val="0070C0"/>
                </a:solidFill>
                <a:latin typeface="Georgia" pitchFamily="18" charset="0"/>
                <a:cs typeface="Arial Black"/>
              </a:rPr>
              <a:t> </a:t>
            </a:r>
            <a:r>
              <a:rPr sz="4800" b="1" spc="-153" dirty="0">
                <a:solidFill>
                  <a:srgbClr val="0070C0"/>
                </a:solidFill>
                <a:latin typeface="Georgia" pitchFamily="18" charset="0"/>
                <a:cs typeface="Sitka Subheading"/>
              </a:rPr>
              <a:t>и</a:t>
            </a:r>
            <a:endParaRPr sz="4800" b="1" dirty="0">
              <a:solidFill>
                <a:srgbClr val="0070C0"/>
              </a:solidFill>
              <a:latin typeface="Georgia" pitchFamily="18" charset="0"/>
              <a:cs typeface="Sitka Subheading"/>
            </a:endParaRPr>
          </a:p>
          <a:p>
            <a:pPr marL="666683" marR="545199" algn="ctr"/>
            <a:r>
              <a:rPr sz="2800" b="1" i="1" spc="-9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/>
              </a:rPr>
              <a:t>исследовательские  </a:t>
            </a:r>
            <a:r>
              <a:rPr sz="2800" b="1" i="1" spc="-3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/>
              </a:rPr>
              <a:t>навыки</a:t>
            </a:r>
            <a:endParaRPr sz="28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Arial"/>
            </a:endParaRPr>
          </a:p>
          <a:p>
            <a:pPr marL="8466" algn="r">
              <a:spcBef>
                <a:spcPts val="3416"/>
              </a:spcBef>
            </a:pPr>
            <a:r>
              <a:rPr sz="3200" b="1" spc="-153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"</a:t>
            </a:r>
            <a:r>
              <a:rPr sz="3200" b="1" spc="-153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 Black"/>
              </a:rPr>
              <a:t>АгроБиоЛаб"</a:t>
            </a:r>
            <a:endParaRPr sz="32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9906000" cy="993434"/>
          </a:xfrm>
          <a:prstGeom prst="rect">
            <a:avLst/>
          </a:prstGeom>
        </p:spPr>
        <p:txBody>
          <a:bodyPr vert="horz" wrap="square" lIns="0" tIns="8466" rIns="0" bIns="0" rtlCol="0">
            <a:spAutoFit/>
          </a:bodyPr>
          <a:lstStyle/>
          <a:p>
            <a:pPr marL="3174259" algn="l">
              <a:spcBef>
                <a:spcPts val="67"/>
              </a:spcBef>
            </a:pPr>
            <a:r>
              <a:rPr lang="ru-RU" dirty="0" err="1" smtClean="0"/>
              <a:t>Креативное</a:t>
            </a:r>
            <a:r>
              <a:rPr lang="ru-RU" dirty="0" smtClean="0"/>
              <a:t> мышление </a:t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СП Гимназия</a:t>
            </a:r>
            <a:endParaRPr spc="-153" dirty="0">
              <a:solidFill>
                <a:srgbClr val="0070C0"/>
              </a:solidFill>
            </a:endParaRPr>
          </a:p>
        </p:txBody>
      </p:sp>
      <p:grpSp>
        <p:nvGrpSpPr>
          <p:cNvPr id="9" name="object 5"/>
          <p:cNvGrpSpPr/>
          <p:nvPr/>
        </p:nvGrpSpPr>
        <p:grpSpPr>
          <a:xfrm>
            <a:off x="3581400" y="4191000"/>
            <a:ext cx="1511300" cy="806873"/>
            <a:chOff x="9070477" y="1148720"/>
            <a:chExt cx="2266950" cy="1210310"/>
          </a:xfrm>
        </p:grpSpPr>
        <p:pic>
          <p:nvPicPr>
            <p:cNvPr id="10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2745" y="1148720"/>
              <a:ext cx="2015339" cy="1128188"/>
            </a:xfrm>
            <a:prstGeom prst="rect">
              <a:avLst/>
            </a:prstGeom>
          </p:spPr>
        </p:pic>
        <p:pic>
          <p:nvPicPr>
            <p:cNvPr id="11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0477" y="1533143"/>
              <a:ext cx="2266949" cy="825590"/>
            </a:xfrm>
            <a:prstGeom prst="rect">
              <a:avLst/>
            </a:prstGeom>
          </p:spPr>
        </p:pic>
      </p:grpSp>
      <p:grpSp>
        <p:nvGrpSpPr>
          <p:cNvPr id="12" name="object 5"/>
          <p:cNvGrpSpPr/>
          <p:nvPr/>
        </p:nvGrpSpPr>
        <p:grpSpPr>
          <a:xfrm>
            <a:off x="1524000" y="3352800"/>
            <a:ext cx="1511300" cy="806873"/>
            <a:chOff x="9070477" y="1148720"/>
            <a:chExt cx="2266950" cy="1210310"/>
          </a:xfrm>
        </p:grpSpPr>
        <p:pic>
          <p:nvPicPr>
            <p:cNvPr id="1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2745" y="1148720"/>
              <a:ext cx="2015339" cy="1128188"/>
            </a:xfrm>
            <a:prstGeom prst="rect">
              <a:avLst/>
            </a:prstGeom>
          </p:spPr>
        </p:pic>
        <p:pic>
          <p:nvPicPr>
            <p:cNvPr id="14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0477" y="1533143"/>
              <a:ext cx="2266949" cy="825590"/>
            </a:xfrm>
            <a:prstGeom prst="rect">
              <a:avLst/>
            </a:prstGeom>
          </p:spPr>
        </p:pic>
      </p:grpSp>
      <p:grpSp>
        <p:nvGrpSpPr>
          <p:cNvPr id="15" name="object 5"/>
          <p:cNvGrpSpPr/>
          <p:nvPr/>
        </p:nvGrpSpPr>
        <p:grpSpPr>
          <a:xfrm>
            <a:off x="4800600" y="2895600"/>
            <a:ext cx="1511300" cy="806873"/>
            <a:chOff x="9070477" y="1148720"/>
            <a:chExt cx="2266950" cy="1210310"/>
          </a:xfrm>
        </p:grpSpPr>
        <p:pic>
          <p:nvPicPr>
            <p:cNvPr id="1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2745" y="1148720"/>
              <a:ext cx="2015339" cy="1128188"/>
            </a:xfrm>
            <a:prstGeom prst="rect">
              <a:avLst/>
            </a:prstGeom>
          </p:spPr>
        </p:pic>
        <p:pic>
          <p:nvPicPr>
            <p:cNvPr id="1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0477" y="1533143"/>
              <a:ext cx="2266949" cy="825590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7086600" y="1981200"/>
            <a:ext cx="4724400" cy="426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Часы на формирование исследовательских и проектных компетенций;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/>
                </a:solidFill>
                <a:latin typeface="Georgia" pitchFamily="18" charset="0"/>
              </a:rPr>
              <a:t>Открытая гимназическая конференция;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Муниципальный конкурс проектов;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/>
                </a:solidFill>
                <a:latin typeface="Georgia" pitchFamily="18" charset="0"/>
              </a:rPr>
              <a:t>Краевые и российские конкурсы.</a:t>
            </a:r>
          </a:p>
          <a:p>
            <a:pPr algn="just">
              <a:buFont typeface="Arial" pitchFamily="34" charset="0"/>
              <a:buChar char="•"/>
            </a:pPr>
            <a:endParaRPr lang="ru-RU" sz="24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D6A-0E68-4D2D-A722-C5EB2C4C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80318"/>
            <a:ext cx="10515600" cy="4454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D936F-0DD8-468A-9181-6EE00715AF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6955" y="4647544"/>
            <a:ext cx="7985737" cy="30264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2F00245-AB28-48E5-88DA-049DD5B84790}"/>
              </a:ext>
            </a:extLst>
          </p:cNvPr>
          <p:cNvSpPr txBox="1">
            <a:spLocks/>
          </p:cNvSpPr>
          <p:nvPr/>
        </p:nvSpPr>
        <p:spPr>
          <a:xfrm>
            <a:off x="2482601" y="-27003"/>
            <a:ext cx="8929206" cy="837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2585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краевого конкурса </a:t>
            </a:r>
          </a:p>
          <a:p>
            <a:pPr algn="ctr"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2585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исследовательских работ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13405" y="8519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1354572187"/>
              </p:ext>
            </p:extLst>
          </p:nvPr>
        </p:nvGraphicFramePr>
        <p:xfrm>
          <a:off x="491719" y="791292"/>
          <a:ext cx="4898427" cy="252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Рисунок 26" descr="пьедестал на прозрачном фоне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9755" y="5133594"/>
            <a:ext cx="4000901" cy="17244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2525647467"/>
              </p:ext>
            </p:extLst>
          </p:nvPr>
        </p:nvGraphicFramePr>
        <p:xfrm>
          <a:off x="165935" y="3686476"/>
          <a:ext cx="6810463" cy="317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1826289477"/>
              </p:ext>
            </p:extLst>
          </p:nvPr>
        </p:nvGraphicFramePr>
        <p:xfrm>
          <a:off x="5188017" y="658028"/>
          <a:ext cx="7254675" cy="3625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46481" y="5165532"/>
            <a:ext cx="154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Гимназия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87398" y="5431245"/>
            <a:ext cx="185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Школа № 121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10825" y="5622675"/>
            <a:ext cx="1346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Школа № 1</a:t>
            </a:r>
          </a:p>
        </p:txBody>
      </p:sp>
      <p:pic>
        <p:nvPicPr>
          <p:cNvPr id="31" name="Рисунок 30" descr="https://kpfu.ru/portal/docs/F_1576508752/maxresdefaul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204" y="4202391"/>
            <a:ext cx="1786255" cy="100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82CF0C-E594-4888-8BB1-4ECB49F39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730"/>
            <a:ext cx="1504942" cy="6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8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https://kpfu.ru/portal/docs/F_1576508752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076" y="3484375"/>
            <a:ext cx="1786255" cy="10052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D6A-0E68-4D2D-A722-C5EB2C4C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80318"/>
            <a:ext cx="10515600" cy="4454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D936F-0DD8-468A-9181-6EE00715AF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6207" y="2293070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F736B92-F539-432C-A697-32F71F5C7568}"/>
              </a:ext>
            </a:extLst>
          </p:cNvPr>
          <p:cNvSpPr/>
          <p:nvPr/>
        </p:nvSpPr>
        <p:spPr>
          <a:xfrm>
            <a:off x="1524000" y="1295400"/>
            <a:ext cx="269707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Феклистов Алексей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«ВОК»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Школа № 121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Валерьевна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Савельева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 краевого этапа)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843B7B-089C-4C75-9DFD-4220930491E9}"/>
              </a:ext>
            </a:extLst>
          </p:cNvPr>
          <p:cNvSpPr/>
          <p:nvPr/>
        </p:nvSpPr>
        <p:spPr>
          <a:xfrm>
            <a:off x="5879498" y="1514756"/>
            <a:ext cx="2081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 Максим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«ВОК»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Школа № 121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Михайловна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 краевого этапа)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5F9C27C-91A3-4622-8376-98628923A80B}"/>
              </a:ext>
            </a:extLst>
          </p:cNvPr>
          <p:cNvSpPr/>
          <p:nvPr/>
        </p:nvSpPr>
        <p:spPr>
          <a:xfrm>
            <a:off x="9211003" y="1111885"/>
            <a:ext cx="35510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 Лев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«ВОК»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Нижнегалинская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Николаевна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Лобашева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2F00245-AB28-48E5-88DA-049DD5B84790}"/>
              </a:ext>
            </a:extLst>
          </p:cNvPr>
          <p:cNvSpPr txBox="1">
            <a:spLocks/>
          </p:cNvSpPr>
          <p:nvPr/>
        </p:nvSpPr>
        <p:spPr>
          <a:xfrm>
            <a:off x="2482601" y="-27003"/>
            <a:ext cx="8929206" cy="837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2585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краевого конкурса краеведческих исследовательских работ "Отечество"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79917E9-33AF-4CE5-AA05-6FD80C03C807}"/>
              </a:ext>
            </a:extLst>
          </p:cNvPr>
          <p:cNvSpPr/>
          <p:nvPr/>
        </p:nvSpPr>
        <p:spPr>
          <a:xfrm>
            <a:off x="6616519" y="828987"/>
            <a:ext cx="737791" cy="77095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A15381-17AE-4DC3-9C3E-8654540B1D9C}"/>
              </a:ext>
            </a:extLst>
          </p:cNvPr>
          <p:cNvSpPr txBox="1"/>
          <p:nvPr/>
        </p:nvSpPr>
        <p:spPr>
          <a:xfrm flipH="1">
            <a:off x="6681680" y="752948"/>
            <a:ext cx="6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9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xmlns="" id="{F2F4FD9C-5943-4519-A6D9-876B4B357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4" r="18819"/>
          <a:stretch/>
        </p:blipFill>
        <p:spPr bwMode="auto">
          <a:xfrm>
            <a:off x="3245093" y="1141583"/>
            <a:ext cx="311948" cy="3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4AD94BA7-5C63-4E97-8315-DCB89497F0CE}"/>
              </a:ext>
            </a:extLst>
          </p:cNvPr>
          <p:cNvSpPr/>
          <p:nvPr/>
        </p:nvSpPr>
        <p:spPr>
          <a:xfrm>
            <a:off x="3032172" y="802792"/>
            <a:ext cx="737791" cy="77095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DAB8D6-7B81-4CC0-BC2E-8BA2A5A7903D}"/>
              </a:ext>
            </a:extLst>
          </p:cNvPr>
          <p:cNvSpPr txBox="1"/>
          <p:nvPr/>
        </p:nvSpPr>
        <p:spPr>
          <a:xfrm flipH="1">
            <a:off x="3091048" y="723077"/>
            <a:ext cx="6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5</a:t>
            </a:r>
          </a:p>
        </p:txBody>
      </p:sp>
      <p:graphicFrame>
        <p:nvGraphicFramePr>
          <p:cNvPr id="24" name="Объект 10">
            <a:extLst>
              <a:ext uri="{FF2B5EF4-FFF2-40B4-BE49-F238E27FC236}">
                <a16:creationId xmlns:a16="http://schemas.microsoft.com/office/drawing/2014/main" xmlns="" id="{07F69B72-3601-48DA-B0E9-6B95FF892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291891"/>
              </p:ext>
            </p:extLst>
          </p:nvPr>
        </p:nvGraphicFramePr>
        <p:xfrm>
          <a:off x="1600200" y="3048000"/>
          <a:ext cx="3048000" cy="186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54" y="1252276"/>
            <a:ext cx="1432206" cy="24179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928" y="1273311"/>
            <a:ext cx="1789465" cy="2244270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xmlns="" id="{69FF2A45-8B70-480C-AEFE-ED508AE3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444" y="1161879"/>
            <a:ext cx="341655" cy="3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Объект 10">
            <a:extLst>
              <a:ext uri="{FF2B5EF4-FFF2-40B4-BE49-F238E27FC236}">
                <a16:creationId xmlns:a16="http://schemas.microsoft.com/office/drawing/2014/main" xmlns="" id="{07F69B72-3601-48DA-B0E9-6B95FF892CF5}"/>
              </a:ext>
            </a:extLst>
          </p:cNvPr>
          <p:cNvGraphicFramePr>
            <a:graphicFrameLocks/>
          </p:cNvGraphicFramePr>
          <p:nvPr/>
        </p:nvGraphicFramePr>
        <p:xfrm>
          <a:off x="9199087" y="2895758"/>
          <a:ext cx="2992913" cy="168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1" name=" 6"/>
          <p:cNvPicPr>
            <a:picLocks noGrp="1" noChangeAspect="1"/>
          </p:cNvPicPr>
          <p:nvPr/>
        </p:nvPicPr>
        <p:blipFill>
          <a:blip r:embed="rId9" cstate="print"/>
          <a:srcRect t="13293" b="13293"/>
          <a:stretch>
            <a:fillRect/>
          </a:stretch>
        </p:blipFill>
        <p:spPr>
          <a:xfrm>
            <a:off x="12700" y="4605529"/>
            <a:ext cx="1904345" cy="20970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035" y="1246297"/>
            <a:ext cx="1751254" cy="233500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-107125" y="799835"/>
            <a:ext cx="2399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04442" y="775006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04594" y="4721779"/>
            <a:ext cx="26688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Конева Ольга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«ВОК»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 Школа № 1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Владимировна Назаровская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(призер краевого этапа)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502239" y="759735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59973" y="4952612"/>
            <a:ext cx="21656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Балуев Илья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«ВОК»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 Гимназия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Сергеевна Томилова</a:t>
            </a:r>
            <a:endParaRPr lang="ru-RU" sz="16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536" y="4558523"/>
            <a:ext cx="2005642" cy="213377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663401" y="4795897"/>
            <a:ext cx="26319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Колчанова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Софья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«ВОК»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 Гимназия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Андреевна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Обухова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(участник краевого этапа)</a:t>
            </a:r>
          </a:p>
          <a:p>
            <a:pPr algn="ctr"/>
            <a:endParaRPr lang="ru-RU" sz="14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73D8D52-1AA0-4892-B708-F2CB2F6FE0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730"/>
            <a:ext cx="1504942" cy="686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82" y="4587362"/>
            <a:ext cx="1600035" cy="21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59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D6A-0E68-4D2D-A722-C5EB2C4C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80318"/>
            <a:ext cx="10515600" cy="4454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D936F-0DD8-468A-9181-6EE00715AF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6955" y="4647544"/>
            <a:ext cx="7985737" cy="30264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2F00245-AB28-48E5-88DA-049DD5B84790}"/>
              </a:ext>
            </a:extLst>
          </p:cNvPr>
          <p:cNvSpPr txBox="1">
            <a:spLocks/>
          </p:cNvSpPr>
          <p:nvPr/>
        </p:nvSpPr>
        <p:spPr>
          <a:xfrm>
            <a:off x="2482601" y="-27003"/>
            <a:ext cx="8929206" cy="837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2585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проектов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13405" y="8519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7" name="Рисунок 26" descr="пьедестал на прозрачном фоне - Создать мем - Meme-arsenal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192" y="4552932"/>
            <a:ext cx="4128377" cy="19928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05656" y="4529200"/>
            <a:ext cx="154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Гимназия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1569" y="4885391"/>
            <a:ext cx="185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Школа № 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31284" y="5093320"/>
            <a:ext cx="1526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Школа № 121</a:t>
            </a:r>
          </a:p>
        </p:txBody>
      </p:sp>
      <p:pic>
        <p:nvPicPr>
          <p:cNvPr id="31" name="Рисунок 30" descr="https://kpfu.ru/portal/docs/F_1576508752/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497" y="4288585"/>
            <a:ext cx="1977693" cy="11125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392275455"/>
              </p:ext>
            </p:extLst>
          </p:nvPr>
        </p:nvGraphicFramePr>
        <p:xfrm>
          <a:off x="212662" y="851950"/>
          <a:ext cx="4244293" cy="226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474825115"/>
              </p:ext>
            </p:extLst>
          </p:nvPr>
        </p:nvGraphicFramePr>
        <p:xfrm>
          <a:off x="4690739" y="653474"/>
          <a:ext cx="7518168" cy="365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331941810"/>
              </p:ext>
            </p:extLst>
          </p:nvPr>
        </p:nvGraphicFramePr>
        <p:xfrm>
          <a:off x="113787" y="3130063"/>
          <a:ext cx="5334783" cy="378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11553D2-2643-45F4-B778-09266AEB6F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730"/>
            <a:ext cx="1504942" cy="6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0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760" y="823925"/>
            <a:ext cx="914323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5" dirty="0" smtClean="0">
                <a:latin typeface="Georgia" pitchFamily="18" charset="0"/>
              </a:rPr>
              <a:t>Постоянно действующий семинар.                                       </a:t>
            </a:r>
            <a:r>
              <a:rPr lang="ru-RU" sz="2800" spc="-5" dirty="0" smtClean="0">
                <a:solidFill>
                  <a:srgbClr val="7030A0"/>
                </a:solidFill>
                <a:latin typeface="Georgia" pitchFamily="18" charset="0"/>
              </a:rPr>
              <a:t>Диссеминация  педагогического опыта</a:t>
            </a:r>
            <a:endParaRPr sz="2800" dirty="0">
              <a:solidFill>
                <a:srgbClr val="7030A0"/>
              </a:solidFill>
              <a:latin typeface="Georgia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6328" y="1979002"/>
            <a:ext cx="9985072" cy="4485679"/>
            <a:chOff x="1216328" y="1979002"/>
            <a:chExt cx="9985072" cy="44856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328" y="1979002"/>
              <a:ext cx="6175071" cy="3999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4495801"/>
              <a:ext cx="3200400" cy="1968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085" y="1981200"/>
              <a:ext cx="3206115" cy="21771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>
            <a:extLst>
              <a:ext uri="{FF2B5EF4-FFF2-40B4-BE49-F238E27FC236}">
                <a16:creationId xmlns:a16="http://schemas.microsoft.com/office/drawing/2014/main" xmlns="" id="{69FF2A45-8B70-480C-AEFE-ED508AE3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269" y="4388985"/>
            <a:ext cx="341655" cy="3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http://ulgsvu.mil.ru/upload/site47/document_news/50Uj5YNYG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069" y="4629575"/>
            <a:ext cx="3288263" cy="22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D6A-0E68-4D2D-A722-C5EB2C4C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6849" y="-420830"/>
            <a:ext cx="10515600" cy="4454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D936F-0DD8-468A-9181-6EE00715AF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57137" y="5078696"/>
            <a:ext cx="2654669" cy="156571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F736B92-F539-432C-A697-32F71F5C7568}"/>
              </a:ext>
            </a:extLst>
          </p:cNvPr>
          <p:cNvSpPr/>
          <p:nvPr/>
        </p:nvSpPr>
        <p:spPr>
          <a:xfrm>
            <a:off x="1676400" y="2057400"/>
            <a:ext cx="22714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Селезнев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 Никита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МБОУ «ВОК» 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СП Школа № 121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Светлана Геннадьевна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Карасева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843B7B-089C-4C75-9DFD-4220930491E9}"/>
              </a:ext>
            </a:extLst>
          </p:cNvPr>
          <p:cNvSpPr/>
          <p:nvPr/>
        </p:nvSpPr>
        <p:spPr>
          <a:xfrm>
            <a:off x="3923951" y="1984931"/>
            <a:ext cx="20935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Лепин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 Кирилл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МБОУ «ВОК» 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СП Школа № 2</a:t>
            </a:r>
          </a:p>
          <a:p>
            <a:pPr algn="ctr"/>
            <a:endParaRPr lang="ru-RU" sz="1600" dirty="0"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Марина Васильевна</a:t>
            </a:r>
          </a:p>
          <a:p>
            <a:pPr algn="ctr"/>
            <a:r>
              <a:rPr lang="ru-RU" sz="1600" dirty="0" err="1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Двоеглазова</a:t>
            </a:r>
            <a:endParaRPr lang="ru-RU" sz="1600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2F00245-AB28-48E5-88DA-049DD5B84790}"/>
              </a:ext>
            </a:extLst>
          </p:cNvPr>
          <p:cNvSpPr txBox="1">
            <a:spLocks/>
          </p:cNvSpPr>
          <p:nvPr/>
        </p:nvSpPr>
        <p:spPr>
          <a:xfrm>
            <a:off x="2447442" y="380999"/>
            <a:ext cx="8830158" cy="99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Многопрофильная </a:t>
            </a:r>
          </a:p>
          <a:p>
            <a:pPr algn="ctr"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инженерная олимпиада "Звезда"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79917E9-33AF-4CE5-AA05-6FD80C03C807}"/>
              </a:ext>
            </a:extLst>
          </p:cNvPr>
          <p:cNvSpPr/>
          <p:nvPr/>
        </p:nvSpPr>
        <p:spPr>
          <a:xfrm>
            <a:off x="5968107" y="4036593"/>
            <a:ext cx="737791" cy="77095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A15381-17AE-4DC3-9C3E-8654540B1D9C}"/>
              </a:ext>
            </a:extLst>
          </p:cNvPr>
          <p:cNvSpPr txBox="1"/>
          <p:nvPr/>
        </p:nvSpPr>
        <p:spPr>
          <a:xfrm flipH="1">
            <a:off x="6017513" y="3942712"/>
            <a:ext cx="6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6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xmlns="" id="{F2F4FD9C-5943-4519-A6D9-876B4B357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84" r="18819"/>
          <a:stretch/>
        </p:blipFill>
        <p:spPr bwMode="auto">
          <a:xfrm>
            <a:off x="4764315" y="4364149"/>
            <a:ext cx="311948" cy="3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4AD94BA7-5C63-4E97-8315-DCB89497F0CE}"/>
              </a:ext>
            </a:extLst>
          </p:cNvPr>
          <p:cNvSpPr/>
          <p:nvPr/>
        </p:nvSpPr>
        <p:spPr>
          <a:xfrm>
            <a:off x="4553742" y="4065371"/>
            <a:ext cx="737791" cy="77095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DAB8D6-7B81-4CC0-BC2E-8BA2A5A7903D}"/>
              </a:ext>
            </a:extLst>
          </p:cNvPr>
          <p:cNvSpPr txBox="1"/>
          <p:nvPr/>
        </p:nvSpPr>
        <p:spPr>
          <a:xfrm flipH="1">
            <a:off x="4600798" y="3938326"/>
            <a:ext cx="6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34257" y="1479789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92261" y="4680434"/>
            <a:ext cx="26688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Мелехин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 Кирилл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МБОУ «ВОК» 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СП Гимназия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Валентина Сергеевна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Томилова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278157" y="1468086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71454" y="2000319"/>
            <a:ext cx="2165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Азанова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 Ярослава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МБОУ «ВОК»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 СП Школа № 1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Людмила Геннадьевна Бушуева</a:t>
            </a:r>
            <a:endParaRPr lang="ru-RU" sz="16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11651" y="2000319"/>
            <a:ext cx="26319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Зонова Елена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МБОУ «ВОК»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 СП Школа № 1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Людмила Геннадьевна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Бушуева</a:t>
            </a:r>
            <a:endParaRPr lang="ru-RU" sz="16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1635" y="4250795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78" y="1474168"/>
            <a:ext cx="1453211" cy="2562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27" y="4166438"/>
            <a:ext cx="1614059" cy="26394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3139" y="3750794"/>
            <a:ext cx="2405861" cy="305506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527389" y="1468086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651848" y="1841965"/>
            <a:ext cx="26319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Georgia" pitchFamily="18" charset="0"/>
                <a:cs typeface="Times New Roman" panose="02020603050405020304" pitchFamily="18" charset="0"/>
              </a:rPr>
              <a:t>Синенькая Анастасия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МБОУ «ВОК»</a:t>
            </a:r>
          </a:p>
          <a:p>
            <a:pPr algn="ctr"/>
            <a:r>
              <a:rPr lang="ru-RU" sz="1600" dirty="0">
                <a:latin typeface="Georgia" pitchFamily="18" charset="0"/>
                <a:cs typeface="Times New Roman" panose="02020603050405020304" pitchFamily="18" charset="0"/>
              </a:rPr>
              <a:t> СП Школа № 1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Людмила Геннадьевна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Бушуева</a:t>
            </a:r>
            <a:endParaRPr lang="ru-RU" sz="16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45736" y="1479788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564083" y="1496471"/>
            <a:ext cx="128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EBB6D6C-85AD-4900-9A6D-8201687250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730"/>
            <a:ext cx="1504942" cy="6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1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7" y="0"/>
            <a:ext cx="12192000" cy="12700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Результаты ЕГЭ-2022</a:t>
            </a: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9638804"/>
              </p:ext>
            </p:extLst>
          </p:nvPr>
        </p:nvGraphicFramePr>
        <p:xfrm>
          <a:off x="228600" y="685800"/>
          <a:ext cx="117348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59338" y="5144052"/>
            <a:ext cx="3823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Пермскому краю –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4784" y="5144052"/>
            <a:ext cx="3376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 МБОУ «ВОК» –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65,60</a:t>
            </a:r>
          </a:p>
        </p:txBody>
      </p:sp>
      <p:pic>
        <p:nvPicPr>
          <p:cNvPr id="30722" name="Picture 2" descr="https://ciur.ru/izh/L45_izh/SiteAssets/Lists/News/NewForm/5_e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6314" y="50757"/>
            <a:ext cx="2484266" cy="9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 flipH="1">
            <a:off x="9828694" y="6775268"/>
            <a:ext cx="1170232" cy="14118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cxnSp>
        <p:nvCxnSpPr>
          <p:cNvPr id="9" name="Прямая со стрелкой 8"/>
          <p:cNvCxnSpPr>
            <a:stCxn id="18" idx="3"/>
          </p:cNvCxnSpPr>
          <p:nvPr/>
        </p:nvCxnSpPr>
        <p:spPr>
          <a:xfrm flipV="1">
            <a:off x="8971524" y="5279590"/>
            <a:ext cx="0" cy="68007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Прямая со стрелкой 23"/>
          <p:cNvSpPr/>
          <p:nvPr/>
        </p:nvSpPr>
        <p:spPr>
          <a:xfrm>
            <a:off x="4485295" y="2179352"/>
            <a:ext cx="0" cy="317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Прямая со стрелкой 24"/>
          <p:cNvSpPr/>
          <p:nvPr/>
        </p:nvSpPr>
        <p:spPr>
          <a:xfrm>
            <a:off x="5423032" y="2052428"/>
            <a:ext cx="0" cy="317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Прямая со стрелкой 25"/>
          <p:cNvSpPr/>
          <p:nvPr/>
        </p:nvSpPr>
        <p:spPr>
          <a:xfrm flipV="1">
            <a:off x="1590348" y="1854354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Прямая со стрелкой 26"/>
          <p:cNvSpPr/>
          <p:nvPr/>
        </p:nvSpPr>
        <p:spPr>
          <a:xfrm flipV="1">
            <a:off x="2551437" y="2062506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Прямая со стрелкой 27"/>
          <p:cNvSpPr/>
          <p:nvPr/>
        </p:nvSpPr>
        <p:spPr>
          <a:xfrm flipV="1">
            <a:off x="3493484" y="2062506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Прямая со стрелкой 28"/>
          <p:cNvSpPr/>
          <p:nvPr/>
        </p:nvSpPr>
        <p:spPr>
          <a:xfrm flipV="1">
            <a:off x="6372877" y="2216107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Прямая со стрелкой 29"/>
          <p:cNvSpPr/>
          <p:nvPr/>
        </p:nvSpPr>
        <p:spPr>
          <a:xfrm flipV="1">
            <a:off x="7326168" y="1959000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Прямая со стрелкой 30"/>
          <p:cNvSpPr/>
          <p:nvPr/>
        </p:nvSpPr>
        <p:spPr>
          <a:xfrm flipV="1">
            <a:off x="8279637" y="1805398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Прямая со стрелкой 31"/>
          <p:cNvSpPr/>
          <p:nvPr/>
        </p:nvSpPr>
        <p:spPr>
          <a:xfrm flipV="1">
            <a:off x="9245492" y="1973294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Прямая со стрелкой 32"/>
          <p:cNvSpPr/>
          <p:nvPr/>
        </p:nvSpPr>
        <p:spPr>
          <a:xfrm flipV="1">
            <a:off x="11171721" y="1547151"/>
            <a:ext cx="15240" cy="3072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Прямая со стрелкой 34"/>
          <p:cNvSpPr/>
          <p:nvPr/>
        </p:nvSpPr>
        <p:spPr>
          <a:xfrm>
            <a:off x="10235817" y="2159156"/>
            <a:ext cx="0" cy="317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F3A855-CA29-46E7-94FD-282BE4844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730"/>
            <a:ext cx="1504942" cy="6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8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888"/>
            <a:ext cx="11785600" cy="5943600"/>
            <a:chOff x="0" y="381000"/>
            <a:chExt cx="11785600" cy="5943600"/>
          </a:xfrm>
        </p:grpSpPr>
        <p:sp>
          <p:nvSpPr>
            <p:cNvPr id="3" name="object 3"/>
            <p:cNvSpPr/>
            <p:nvPr/>
          </p:nvSpPr>
          <p:spPr>
            <a:xfrm>
              <a:off x="406400" y="381000"/>
              <a:ext cx="11379200" cy="5943600"/>
            </a:xfrm>
            <a:custGeom>
              <a:avLst/>
              <a:gdLst/>
              <a:ahLst/>
              <a:cxnLst/>
              <a:rect l="l" t="t" r="r" b="b"/>
              <a:pathLst>
                <a:path w="11379200" h="5943600">
                  <a:moveTo>
                    <a:pt x="0" y="990600"/>
                  </a:moveTo>
                  <a:lnTo>
                    <a:pt x="1142" y="942602"/>
                  </a:lnTo>
                  <a:lnTo>
                    <a:pt x="4534" y="895195"/>
                  </a:lnTo>
                  <a:lnTo>
                    <a:pt x="10125" y="848429"/>
                  </a:lnTo>
                  <a:lnTo>
                    <a:pt x="17862" y="802356"/>
                  </a:lnTo>
                  <a:lnTo>
                    <a:pt x="27693" y="757029"/>
                  </a:lnTo>
                  <a:lnTo>
                    <a:pt x="39567" y="712499"/>
                  </a:lnTo>
                  <a:lnTo>
                    <a:pt x="53431" y="668819"/>
                  </a:lnTo>
                  <a:lnTo>
                    <a:pt x="69234" y="626039"/>
                  </a:lnTo>
                  <a:lnTo>
                    <a:pt x="86924" y="584213"/>
                  </a:lnTo>
                  <a:lnTo>
                    <a:pt x="106448" y="543391"/>
                  </a:lnTo>
                  <a:lnTo>
                    <a:pt x="127756" y="503626"/>
                  </a:lnTo>
                  <a:lnTo>
                    <a:pt x="150795" y="464969"/>
                  </a:lnTo>
                  <a:lnTo>
                    <a:pt x="175513" y="427473"/>
                  </a:lnTo>
                  <a:lnTo>
                    <a:pt x="201859" y="391189"/>
                  </a:lnTo>
                  <a:lnTo>
                    <a:pt x="229780" y="356170"/>
                  </a:lnTo>
                  <a:lnTo>
                    <a:pt x="259224" y="322466"/>
                  </a:lnTo>
                  <a:lnTo>
                    <a:pt x="290141" y="290131"/>
                  </a:lnTo>
                  <a:lnTo>
                    <a:pt x="322477" y="259215"/>
                  </a:lnTo>
                  <a:lnTo>
                    <a:pt x="356180" y="229771"/>
                  </a:lnTo>
                  <a:lnTo>
                    <a:pt x="391200" y="201851"/>
                  </a:lnTo>
                  <a:lnTo>
                    <a:pt x="427484" y="175506"/>
                  </a:lnTo>
                  <a:lnTo>
                    <a:pt x="464981" y="150789"/>
                  </a:lnTo>
                  <a:lnTo>
                    <a:pt x="503637" y="127751"/>
                  </a:lnTo>
                  <a:lnTo>
                    <a:pt x="543402" y="106444"/>
                  </a:lnTo>
                  <a:lnTo>
                    <a:pt x="584224" y="86920"/>
                  </a:lnTo>
                  <a:lnTo>
                    <a:pt x="626050" y="69231"/>
                  </a:lnTo>
                  <a:lnTo>
                    <a:pt x="668829" y="53428"/>
                  </a:lnTo>
                  <a:lnTo>
                    <a:pt x="712509" y="39565"/>
                  </a:lnTo>
                  <a:lnTo>
                    <a:pt x="757037" y="27691"/>
                  </a:lnTo>
                  <a:lnTo>
                    <a:pt x="802363" y="17861"/>
                  </a:lnTo>
                  <a:lnTo>
                    <a:pt x="848434" y="10124"/>
                  </a:lnTo>
                  <a:lnTo>
                    <a:pt x="895199" y="4534"/>
                  </a:lnTo>
                  <a:lnTo>
                    <a:pt x="942604" y="1142"/>
                  </a:lnTo>
                  <a:lnTo>
                    <a:pt x="990600" y="0"/>
                  </a:lnTo>
                  <a:lnTo>
                    <a:pt x="10388600" y="0"/>
                  </a:lnTo>
                  <a:lnTo>
                    <a:pt x="10436597" y="1142"/>
                  </a:lnTo>
                  <a:lnTo>
                    <a:pt x="10484004" y="4534"/>
                  </a:lnTo>
                  <a:lnTo>
                    <a:pt x="10530770" y="10124"/>
                  </a:lnTo>
                  <a:lnTo>
                    <a:pt x="10576843" y="17861"/>
                  </a:lnTo>
                  <a:lnTo>
                    <a:pt x="10622170" y="27691"/>
                  </a:lnTo>
                  <a:lnTo>
                    <a:pt x="10666700" y="39565"/>
                  </a:lnTo>
                  <a:lnTo>
                    <a:pt x="10710380" y="53428"/>
                  </a:lnTo>
                  <a:lnTo>
                    <a:pt x="10753160" y="69231"/>
                  </a:lnTo>
                  <a:lnTo>
                    <a:pt x="10794986" y="86920"/>
                  </a:lnTo>
                  <a:lnTo>
                    <a:pt x="10835808" y="106444"/>
                  </a:lnTo>
                  <a:lnTo>
                    <a:pt x="10875573" y="127751"/>
                  </a:lnTo>
                  <a:lnTo>
                    <a:pt x="10914230" y="150789"/>
                  </a:lnTo>
                  <a:lnTo>
                    <a:pt x="10951726" y="175506"/>
                  </a:lnTo>
                  <a:lnTo>
                    <a:pt x="10988010" y="201851"/>
                  </a:lnTo>
                  <a:lnTo>
                    <a:pt x="11023029" y="229771"/>
                  </a:lnTo>
                  <a:lnTo>
                    <a:pt x="11056733" y="259215"/>
                  </a:lnTo>
                  <a:lnTo>
                    <a:pt x="11089068" y="290131"/>
                  </a:lnTo>
                  <a:lnTo>
                    <a:pt x="11119984" y="322466"/>
                  </a:lnTo>
                  <a:lnTo>
                    <a:pt x="11149428" y="356170"/>
                  </a:lnTo>
                  <a:lnTo>
                    <a:pt x="11177348" y="391189"/>
                  </a:lnTo>
                  <a:lnTo>
                    <a:pt x="11203693" y="427473"/>
                  </a:lnTo>
                  <a:lnTo>
                    <a:pt x="11228410" y="464969"/>
                  </a:lnTo>
                  <a:lnTo>
                    <a:pt x="11251448" y="503626"/>
                  </a:lnTo>
                  <a:lnTo>
                    <a:pt x="11272755" y="543391"/>
                  </a:lnTo>
                  <a:lnTo>
                    <a:pt x="11292279" y="584213"/>
                  </a:lnTo>
                  <a:lnTo>
                    <a:pt x="11309968" y="626039"/>
                  </a:lnTo>
                  <a:lnTo>
                    <a:pt x="11325771" y="668819"/>
                  </a:lnTo>
                  <a:lnTo>
                    <a:pt x="11339634" y="712499"/>
                  </a:lnTo>
                  <a:lnTo>
                    <a:pt x="11351508" y="757029"/>
                  </a:lnTo>
                  <a:lnTo>
                    <a:pt x="11361338" y="802356"/>
                  </a:lnTo>
                  <a:lnTo>
                    <a:pt x="11369075" y="848429"/>
                  </a:lnTo>
                  <a:lnTo>
                    <a:pt x="11374665" y="895195"/>
                  </a:lnTo>
                  <a:lnTo>
                    <a:pt x="11378057" y="942602"/>
                  </a:lnTo>
                  <a:lnTo>
                    <a:pt x="11379200" y="990600"/>
                  </a:lnTo>
                  <a:lnTo>
                    <a:pt x="11379200" y="4953000"/>
                  </a:lnTo>
                  <a:lnTo>
                    <a:pt x="11378057" y="5000994"/>
                  </a:lnTo>
                  <a:lnTo>
                    <a:pt x="11374665" y="5048398"/>
                  </a:lnTo>
                  <a:lnTo>
                    <a:pt x="11369075" y="5095162"/>
                  </a:lnTo>
                  <a:lnTo>
                    <a:pt x="11361338" y="5141232"/>
                  </a:lnTo>
                  <a:lnTo>
                    <a:pt x="11351508" y="5186558"/>
                  </a:lnTo>
                  <a:lnTo>
                    <a:pt x="11339634" y="5231086"/>
                  </a:lnTo>
                  <a:lnTo>
                    <a:pt x="11325771" y="5274765"/>
                  </a:lnTo>
                  <a:lnTo>
                    <a:pt x="11309968" y="5317544"/>
                  </a:lnTo>
                  <a:lnTo>
                    <a:pt x="11292279" y="5359370"/>
                  </a:lnTo>
                  <a:lnTo>
                    <a:pt x="11272755" y="5400191"/>
                  </a:lnTo>
                  <a:lnTo>
                    <a:pt x="11251448" y="5439956"/>
                  </a:lnTo>
                  <a:lnTo>
                    <a:pt x="11228410" y="5478613"/>
                  </a:lnTo>
                  <a:lnTo>
                    <a:pt x="11203693" y="5516109"/>
                  </a:lnTo>
                  <a:lnTo>
                    <a:pt x="11177348" y="5552393"/>
                  </a:lnTo>
                  <a:lnTo>
                    <a:pt x="11149428" y="5587413"/>
                  </a:lnTo>
                  <a:lnTo>
                    <a:pt x="11119984" y="5621117"/>
                  </a:lnTo>
                  <a:lnTo>
                    <a:pt x="11089068" y="5653454"/>
                  </a:lnTo>
                  <a:lnTo>
                    <a:pt x="11056733" y="5684370"/>
                  </a:lnTo>
                  <a:lnTo>
                    <a:pt x="11023029" y="5713815"/>
                  </a:lnTo>
                  <a:lnTo>
                    <a:pt x="10988010" y="5741736"/>
                  </a:lnTo>
                  <a:lnTo>
                    <a:pt x="10951726" y="5768082"/>
                  </a:lnTo>
                  <a:lnTo>
                    <a:pt x="10914230" y="5792801"/>
                  </a:lnTo>
                  <a:lnTo>
                    <a:pt x="10875573" y="5815840"/>
                  </a:lnTo>
                  <a:lnTo>
                    <a:pt x="10835808" y="5837148"/>
                  </a:lnTo>
                  <a:lnTo>
                    <a:pt x="10794986" y="5856673"/>
                  </a:lnTo>
                  <a:lnTo>
                    <a:pt x="10753160" y="5874364"/>
                  </a:lnTo>
                  <a:lnTo>
                    <a:pt x="10710380" y="5890167"/>
                  </a:lnTo>
                  <a:lnTo>
                    <a:pt x="10666700" y="5904032"/>
                  </a:lnTo>
                  <a:lnTo>
                    <a:pt x="10622170" y="5915905"/>
                  </a:lnTo>
                  <a:lnTo>
                    <a:pt x="10576843" y="5925737"/>
                  </a:lnTo>
                  <a:lnTo>
                    <a:pt x="10530770" y="5933474"/>
                  </a:lnTo>
                  <a:lnTo>
                    <a:pt x="10484004" y="5939065"/>
                  </a:lnTo>
                  <a:lnTo>
                    <a:pt x="10436597" y="5942457"/>
                  </a:lnTo>
                  <a:lnTo>
                    <a:pt x="10388600" y="5943600"/>
                  </a:lnTo>
                  <a:lnTo>
                    <a:pt x="990600" y="5943600"/>
                  </a:lnTo>
                  <a:lnTo>
                    <a:pt x="942604" y="5942457"/>
                  </a:lnTo>
                  <a:lnTo>
                    <a:pt x="895199" y="5939065"/>
                  </a:lnTo>
                  <a:lnTo>
                    <a:pt x="848434" y="5933474"/>
                  </a:lnTo>
                  <a:lnTo>
                    <a:pt x="802363" y="5925737"/>
                  </a:lnTo>
                  <a:lnTo>
                    <a:pt x="757037" y="5915905"/>
                  </a:lnTo>
                  <a:lnTo>
                    <a:pt x="712509" y="5904032"/>
                  </a:lnTo>
                  <a:lnTo>
                    <a:pt x="668829" y="5890167"/>
                  </a:lnTo>
                  <a:lnTo>
                    <a:pt x="626050" y="5874364"/>
                  </a:lnTo>
                  <a:lnTo>
                    <a:pt x="584224" y="5856673"/>
                  </a:lnTo>
                  <a:lnTo>
                    <a:pt x="543402" y="5837148"/>
                  </a:lnTo>
                  <a:lnTo>
                    <a:pt x="503637" y="5815840"/>
                  </a:lnTo>
                  <a:lnTo>
                    <a:pt x="464981" y="5792801"/>
                  </a:lnTo>
                  <a:lnTo>
                    <a:pt x="427484" y="5768082"/>
                  </a:lnTo>
                  <a:lnTo>
                    <a:pt x="391200" y="5741736"/>
                  </a:lnTo>
                  <a:lnTo>
                    <a:pt x="356180" y="5713815"/>
                  </a:lnTo>
                  <a:lnTo>
                    <a:pt x="322477" y="5684370"/>
                  </a:lnTo>
                  <a:lnTo>
                    <a:pt x="290141" y="5653454"/>
                  </a:lnTo>
                  <a:lnTo>
                    <a:pt x="259224" y="5621117"/>
                  </a:lnTo>
                  <a:lnTo>
                    <a:pt x="229780" y="5587413"/>
                  </a:lnTo>
                  <a:lnTo>
                    <a:pt x="201859" y="5552393"/>
                  </a:lnTo>
                  <a:lnTo>
                    <a:pt x="175513" y="5516109"/>
                  </a:lnTo>
                  <a:lnTo>
                    <a:pt x="150795" y="5478613"/>
                  </a:lnTo>
                  <a:lnTo>
                    <a:pt x="127756" y="5439956"/>
                  </a:lnTo>
                  <a:lnTo>
                    <a:pt x="106448" y="5400191"/>
                  </a:lnTo>
                  <a:lnTo>
                    <a:pt x="86924" y="5359370"/>
                  </a:lnTo>
                  <a:lnTo>
                    <a:pt x="69234" y="5317544"/>
                  </a:lnTo>
                  <a:lnTo>
                    <a:pt x="53431" y="5274765"/>
                  </a:lnTo>
                  <a:lnTo>
                    <a:pt x="39567" y="5231086"/>
                  </a:lnTo>
                  <a:lnTo>
                    <a:pt x="27693" y="5186558"/>
                  </a:lnTo>
                  <a:lnTo>
                    <a:pt x="17862" y="5141232"/>
                  </a:lnTo>
                  <a:lnTo>
                    <a:pt x="10125" y="5095162"/>
                  </a:lnTo>
                  <a:lnTo>
                    <a:pt x="4534" y="5048398"/>
                  </a:lnTo>
                  <a:lnTo>
                    <a:pt x="1142" y="5000994"/>
                  </a:lnTo>
                  <a:lnTo>
                    <a:pt x="0" y="4953000"/>
                  </a:lnTo>
                  <a:lnTo>
                    <a:pt x="0" y="990600"/>
                  </a:lnTo>
                  <a:close/>
                </a:path>
              </a:pathLst>
            </a:custGeom>
            <a:ln w="28575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000" y="457200"/>
              <a:ext cx="11176000" cy="5791200"/>
            </a:xfrm>
            <a:custGeom>
              <a:avLst/>
              <a:gdLst/>
              <a:ahLst/>
              <a:cxnLst/>
              <a:rect l="l" t="t" r="r" b="b"/>
              <a:pathLst>
                <a:path w="11176000" h="5791200">
                  <a:moveTo>
                    <a:pt x="0" y="965200"/>
                  </a:moveTo>
                  <a:lnTo>
                    <a:pt x="1181" y="917030"/>
                  </a:lnTo>
                  <a:lnTo>
                    <a:pt x="4688" y="869472"/>
                  </a:lnTo>
                  <a:lnTo>
                    <a:pt x="10465" y="822580"/>
                  </a:lnTo>
                  <a:lnTo>
                    <a:pt x="18457" y="776409"/>
                  </a:lnTo>
                  <a:lnTo>
                    <a:pt x="28609" y="731015"/>
                  </a:lnTo>
                  <a:lnTo>
                    <a:pt x="40866" y="686454"/>
                  </a:lnTo>
                  <a:lnTo>
                    <a:pt x="55171" y="642780"/>
                  </a:lnTo>
                  <a:lnTo>
                    <a:pt x="71471" y="600049"/>
                  </a:lnTo>
                  <a:lnTo>
                    <a:pt x="89709" y="558316"/>
                  </a:lnTo>
                  <a:lnTo>
                    <a:pt x="109830" y="517636"/>
                  </a:lnTo>
                  <a:lnTo>
                    <a:pt x="131779" y="478065"/>
                  </a:lnTo>
                  <a:lnTo>
                    <a:pt x="155501" y="439658"/>
                  </a:lnTo>
                  <a:lnTo>
                    <a:pt x="180940" y="402471"/>
                  </a:lnTo>
                  <a:lnTo>
                    <a:pt x="208042" y="366559"/>
                  </a:lnTo>
                  <a:lnTo>
                    <a:pt x="236750" y="331976"/>
                  </a:lnTo>
                  <a:lnTo>
                    <a:pt x="267009" y="298779"/>
                  </a:lnTo>
                  <a:lnTo>
                    <a:pt x="298764" y="267023"/>
                  </a:lnTo>
                  <a:lnTo>
                    <a:pt x="331961" y="236762"/>
                  </a:lnTo>
                  <a:lnTo>
                    <a:pt x="366543" y="208053"/>
                  </a:lnTo>
                  <a:lnTo>
                    <a:pt x="402455" y="180951"/>
                  </a:lnTo>
                  <a:lnTo>
                    <a:pt x="439642" y="155511"/>
                  </a:lnTo>
                  <a:lnTo>
                    <a:pt x="478048" y="131788"/>
                  </a:lnTo>
                  <a:lnTo>
                    <a:pt x="517619" y="109838"/>
                  </a:lnTo>
                  <a:lnTo>
                    <a:pt x="558299" y="89715"/>
                  </a:lnTo>
                  <a:lnTo>
                    <a:pt x="600033" y="71476"/>
                  </a:lnTo>
                  <a:lnTo>
                    <a:pt x="642765" y="55175"/>
                  </a:lnTo>
                  <a:lnTo>
                    <a:pt x="686440" y="40869"/>
                  </a:lnTo>
                  <a:lnTo>
                    <a:pt x="731003" y="28612"/>
                  </a:lnTo>
                  <a:lnTo>
                    <a:pt x="776398" y="18459"/>
                  </a:lnTo>
                  <a:lnTo>
                    <a:pt x="822571" y="10466"/>
                  </a:lnTo>
                  <a:lnTo>
                    <a:pt x="869466" y="4688"/>
                  </a:lnTo>
                  <a:lnTo>
                    <a:pt x="917027" y="1181"/>
                  </a:lnTo>
                  <a:lnTo>
                    <a:pt x="965200" y="0"/>
                  </a:lnTo>
                  <a:lnTo>
                    <a:pt x="10210800" y="0"/>
                  </a:lnTo>
                  <a:lnTo>
                    <a:pt x="10258969" y="1181"/>
                  </a:lnTo>
                  <a:lnTo>
                    <a:pt x="10306527" y="4688"/>
                  </a:lnTo>
                  <a:lnTo>
                    <a:pt x="10353419" y="10466"/>
                  </a:lnTo>
                  <a:lnTo>
                    <a:pt x="10399590" y="18459"/>
                  </a:lnTo>
                  <a:lnTo>
                    <a:pt x="10444984" y="28612"/>
                  </a:lnTo>
                  <a:lnTo>
                    <a:pt x="10489545" y="40869"/>
                  </a:lnTo>
                  <a:lnTo>
                    <a:pt x="10533219" y="55175"/>
                  </a:lnTo>
                  <a:lnTo>
                    <a:pt x="10575950" y="71476"/>
                  </a:lnTo>
                  <a:lnTo>
                    <a:pt x="10617683" y="89715"/>
                  </a:lnTo>
                  <a:lnTo>
                    <a:pt x="10658363" y="109838"/>
                  </a:lnTo>
                  <a:lnTo>
                    <a:pt x="10697934" y="131788"/>
                  </a:lnTo>
                  <a:lnTo>
                    <a:pt x="10736341" y="155511"/>
                  </a:lnTo>
                  <a:lnTo>
                    <a:pt x="10773528" y="180951"/>
                  </a:lnTo>
                  <a:lnTo>
                    <a:pt x="10809440" y="208053"/>
                  </a:lnTo>
                  <a:lnTo>
                    <a:pt x="10844023" y="236762"/>
                  </a:lnTo>
                  <a:lnTo>
                    <a:pt x="10877220" y="267023"/>
                  </a:lnTo>
                  <a:lnTo>
                    <a:pt x="10908976" y="298779"/>
                  </a:lnTo>
                  <a:lnTo>
                    <a:pt x="10939237" y="331976"/>
                  </a:lnTo>
                  <a:lnTo>
                    <a:pt x="10967946" y="366559"/>
                  </a:lnTo>
                  <a:lnTo>
                    <a:pt x="10995048" y="402471"/>
                  </a:lnTo>
                  <a:lnTo>
                    <a:pt x="11020488" y="439658"/>
                  </a:lnTo>
                  <a:lnTo>
                    <a:pt x="11044211" y="478065"/>
                  </a:lnTo>
                  <a:lnTo>
                    <a:pt x="11066161" y="517636"/>
                  </a:lnTo>
                  <a:lnTo>
                    <a:pt x="11086284" y="558316"/>
                  </a:lnTo>
                  <a:lnTo>
                    <a:pt x="11104523" y="600049"/>
                  </a:lnTo>
                  <a:lnTo>
                    <a:pt x="11120824" y="642780"/>
                  </a:lnTo>
                  <a:lnTo>
                    <a:pt x="11135130" y="686454"/>
                  </a:lnTo>
                  <a:lnTo>
                    <a:pt x="11147387" y="731015"/>
                  </a:lnTo>
                  <a:lnTo>
                    <a:pt x="11157540" y="776409"/>
                  </a:lnTo>
                  <a:lnTo>
                    <a:pt x="11165533" y="822580"/>
                  </a:lnTo>
                  <a:lnTo>
                    <a:pt x="11171311" y="869472"/>
                  </a:lnTo>
                  <a:lnTo>
                    <a:pt x="11174818" y="917030"/>
                  </a:lnTo>
                  <a:lnTo>
                    <a:pt x="11176000" y="965200"/>
                  </a:lnTo>
                  <a:lnTo>
                    <a:pt x="11176000" y="4826000"/>
                  </a:lnTo>
                  <a:lnTo>
                    <a:pt x="11174818" y="4874172"/>
                  </a:lnTo>
                  <a:lnTo>
                    <a:pt x="11171311" y="4921733"/>
                  </a:lnTo>
                  <a:lnTo>
                    <a:pt x="11165533" y="4968628"/>
                  </a:lnTo>
                  <a:lnTo>
                    <a:pt x="11157540" y="5014801"/>
                  </a:lnTo>
                  <a:lnTo>
                    <a:pt x="11147387" y="5060196"/>
                  </a:lnTo>
                  <a:lnTo>
                    <a:pt x="11135130" y="5104759"/>
                  </a:lnTo>
                  <a:lnTo>
                    <a:pt x="11120824" y="5148434"/>
                  </a:lnTo>
                  <a:lnTo>
                    <a:pt x="11104523" y="5191166"/>
                  </a:lnTo>
                  <a:lnTo>
                    <a:pt x="11086284" y="5232900"/>
                  </a:lnTo>
                  <a:lnTo>
                    <a:pt x="11066161" y="5273580"/>
                  </a:lnTo>
                  <a:lnTo>
                    <a:pt x="11044211" y="5313151"/>
                  </a:lnTo>
                  <a:lnTo>
                    <a:pt x="11020488" y="5351557"/>
                  </a:lnTo>
                  <a:lnTo>
                    <a:pt x="10995048" y="5388744"/>
                  </a:lnTo>
                  <a:lnTo>
                    <a:pt x="10967946" y="5424656"/>
                  </a:lnTo>
                  <a:lnTo>
                    <a:pt x="10939237" y="5459238"/>
                  </a:lnTo>
                  <a:lnTo>
                    <a:pt x="10908976" y="5492435"/>
                  </a:lnTo>
                  <a:lnTo>
                    <a:pt x="10877220" y="5524190"/>
                  </a:lnTo>
                  <a:lnTo>
                    <a:pt x="10844023" y="5554449"/>
                  </a:lnTo>
                  <a:lnTo>
                    <a:pt x="10809440" y="5583157"/>
                  </a:lnTo>
                  <a:lnTo>
                    <a:pt x="10773528" y="5610259"/>
                  </a:lnTo>
                  <a:lnTo>
                    <a:pt x="10736341" y="5635698"/>
                  </a:lnTo>
                  <a:lnTo>
                    <a:pt x="10697934" y="5659420"/>
                  </a:lnTo>
                  <a:lnTo>
                    <a:pt x="10658363" y="5681369"/>
                  </a:lnTo>
                  <a:lnTo>
                    <a:pt x="10617683" y="5701490"/>
                  </a:lnTo>
                  <a:lnTo>
                    <a:pt x="10575950" y="5719728"/>
                  </a:lnTo>
                  <a:lnTo>
                    <a:pt x="10533219" y="5736028"/>
                  </a:lnTo>
                  <a:lnTo>
                    <a:pt x="10489545" y="5750333"/>
                  </a:lnTo>
                  <a:lnTo>
                    <a:pt x="10444984" y="5762590"/>
                  </a:lnTo>
                  <a:lnTo>
                    <a:pt x="10399590" y="5772742"/>
                  </a:lnTo>
                  <a:lnTo>
                    <a:pt x="10353419" y="5780734"/>
                  </a:lnTo>
                  <a:lnTo>
                    <a:pt x="10306527" y="5786511"/>
                  </a:lnTo>
                  <a:lnTo>
                    <a:pt x="10258969" y="5790018"/>
                  </a:lnTo>
                  <a:lnTo>
                    <a:pt x="10210800" y="5791200"/>
                  </a:lnTo>
                  <a:lnTo>
                    <a:pt x="965200" y="5791200"/>
                  </a:lnTo>
                  <a:lnTo>
                    <a:pt x="917027" y="5790018"/>
                  </a:lnTo>
                  <a:lnTo>
                    <a:pt x="869466" y="5786511"/>
                  </a:lnTo>
                  <a:lnTo>
                    <a:pt x="822571" y="5780734"/>
                  </a:lnTo>
                  <a:lnTo>
                    <a:pt x="776398" y="5772742"/>
                  </a:lnTo>
                  <a:lnTo>
                    <a:pt x="731003" y="5762590"/>
                  </a:lnTo>
                  <a:lnTo>
                    <a:pt x="686440" y="5750333"/>
                  </a:lnTo>
                  <a:lnTo>
                    <a:pt x="642765" y="5736028"/>
                  </a:lnTo>
                  <a:lnTo>
                    <a:pt x="600033" y="5719728"/>
                  </a:lnTo>
                  <a:lnTo>
                    <a:pt x="558299" y="5701490"/>
                  </a:lnTo>
                  <a:lnTo>
                    <a:pt x="517619" y="5681369"/>
                  </a:lnTo>
                  <a:lnTo>
                    <a:pt x="478048" y="5659420"/>
                  </a:lnTo>
                  <a:lnTo>
                    <a:pt x="439642" y="5635698"/>
                  </a:lnTo>
                  <a:lnTo>
                    <a:pt x="402455" y="5610259"/>
                  </a:lnTo>
                  <a:lnTo>
                    <a:pt x="366543" y="5583157"/>
                  </a:lnTo>
                  <a:lnTo>
                    <a:pt x="331961" y="5554449"/>
                  </a:lnTo>
                  <a:lnTo>
                    <a:pt x="298764" y="5524190"/>
                  </a:lnTo>
                  <a:lnTo>
                    <a:pt x="267009" y="5492435"/>
                  </a:lnTo>
                  <a:lnTo>
                    <a:pt x="236750" y="5459238"/>
                  </a:lnTo>
                  <a:lnTo>
                    <a:pt x="208042" y="5424656"/>
                  </a:lnTo>
                  <a:lnTo>
                    <a:pt x="180940" y="5388744"/>
                  </a:lnTo>
                  <a:lnTo>
                    <a:pt x="155501" y="5351557"/>
                  </a:lnTo>
                  <a:lnTo>
                    <a:pt x="131779" y="5313151"/>
                  </a:lnTo>
                  <a:lnTo>
                    <a:pt x="109830" y="5273580"/>
                  </a:lnTo>
                  <a:lnTo>
                    <a:pt x="89709" y="5232900"/>
                  </a:lnTo>
                  <a:lnTo>
                    <a:pt x="71471" y="5191166"/>
                  </a:lnTo>
                  <a:lnTo>
                    <a:pt x="55171" y="5148434"/>
                  </a:lnTo>
                  <a:lnTo>
                    <a:pt x="40866" y="5104759"/>
                  </a:lnTo>
                  <a:lnTo>
                    <a:pt x="28609" y="5060196"/>
                  </a:lnTo>
                  <a:lnTo>
                    <a:pt x="18457" y="5014801"/>
                  </a:lnTo>
                  <a:lnTo>
                    <a:pt x="10465" y="4968628"/>
                  </a:lnTo>
                  <a:lnTo>
                    <a:pt x="4688" y="4921733"/>
                  </a:lnTo>
                  <a:lnTo>
                    <a:pt x="1181" y="4874172"/>
                  </a:lnTo>
                  <a:lnTo>
                    <a:pt x="0" y="4826000"/>
                  </a:lnTo>
                  <a:lnTo>
                    <a:pt x="0" y="965200"/>
                  </a:lnTo>
                  <a:close/>
                </a:path>
              </a:pathLst>
            </a:custGeom>
            <a:ln w="9525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0400" y="2508250"/>
              <a:ext cx="9245600" cy="12700"/>
            </a:xfrm>
            <a:custGeom>
              <a:avLst/>
              <a:gdLst/>
              <a:ahLst/>
              <a:cxnLst/>
              <a:rect l="l" t="t" r="r" b="b"/>
              <a:pathLst>
                <a:path w="9245600" h="12700">
                  <a:moveTo>
                    <a:pt x="0" y="12700"/>
                  </a:moveTo>
                  <a:lnTo>
                    <a:pt x="9245600" y="12700"/>
                  </a:lnTo>
                  <a:lnTo>
                    <a:pt x="92456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4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184677"/>
              <a:ext cx="1320800" cy="3251200"/>
            </a:xfrm>
            <a:custGeom>
              <a:avLst/>
              <a:gdLst/>
              <a:ahLst/>
              <a:cxnLst/>
              <a:rect l="l" t="t" r="r" b="b"/>
              <a:pathLst>
                <a:path w="1320800" h="3251200">
                  <a:moveTo>
                    <a:pt x="0" y="0"/>
                  </a:moveTo>
                  <a:lnTo>
                    <a:pt x="0" y="3250644"/>
                  </a:lnTo>
                  <a:lnTo>
                    <a:pt x="43226" y="3233593"/>
                  </a:lnTo>
                  <a:lnTo>
                    <a:pt x="94052" y="3212371"/>
                  </a:lnTo>
                  <a:lnTo>
                    <a:pt x="144032" y="3190318"/>
                  </a:lnTo>
                  <a:lnTo>
                    <a:pt x="193155" y="3167451"/>
                  </a:lnTo>
                  <a:lnTo>
                    <a:pt x="241407" y="3143783"/>
                  </a:lnTo>
                  <a:lnTo>
                    <a:pt x="288777" y="3119330"/>
                  </a:lnTo>
                  <a:lnTo>
                    <a:pt x="335253" y="3094107"/>
                  </a:lnTo>
                  <a:lnTo>
                    <a:pt x="380822" y="3068129"/>
                  </a:lnTo>
                  <a:lnTo>
                    <a:pt x="425473" y="3041411"/>
                  </a:lnTo>
                  <a:lnTo>
                    <a:pt x="469192" y="3013967"/>
                  </a:lnTo>
                  <a:lnTo>
                    <a:pt x="511968" y="2985812"/>
                  </a:lnTo>
                  <a:lnTo>
                    <a:pt x="553788" y="2956963"/>
                  </a:lnTo>
                  <a:lnTo>
                    <a:pt x="594641" y="2927433"/>
                  </a:lnTo>
                  <a:lnTo>
                    <a:pt x="634514" y="2897237"/>
                  </a:lnTo>
                  <a:lnTo>
                    <a:pt x="673395" y="2866391"/>
                  </a:lnTo>
                  <a:lnTo>
                    <a:pt x="711272" y="2834909"/>
                  </a:lnTo>
                  <a:lnTo>
                    <a:pt x="748133" y="2802806"/>
                  </a:lnTo>
                  <a:lnTo>
                    <a:pt x="783964" y="2770098"/>
                  </a:lnTo>
                  <a:lnTo>
                    <a:pt x="818755" y="2736799"/>
                  </a:lnTo>
                  <a:lnTo>
                    <a:pt x="852493" y="2702924"/>
                  </a:lnTo>
                  <a:lnTo>
                    <a:pt x="885166" y="2668489"/>
                  </a:lnTo>
                  <a:lnTo>
                    <a:pt x="916761" y="2633508"/>
                  </a:lnTo>
                  <a:lnTo>
                    <a:pt x="947267" y="2597995"/>
                  </a:lnTo>
                  <a:lnTo>
                    <a:pt x="976670" y="2561967"/>
                  </a:lnTo>
                  <a:lnTo>
                    <a:pt x="1004960" y="2525438"/>
                  </a:lnTo>
                  <a:lnTo>
                    <a:pt x="1032124" y="2488423"/>
                  </a:lnTo>
                  <a:lnTo>
                    <a:pt x="1058149" y="2450936"/>
                  </a:lnTo>
                  <a:lnTo>
                    <a:pt x="1083023" y="2412994"/>
                  </a:lnTo>
                  <a:lnTo>
                    <a:pt x="1106735" y="2374611"/>
                  </a:lnTo>
                  <a:lnTo>
                    <a:pt x="1129272" y="2335801"/>
                  </a:lnTo>
                  <a:lnTo>
                    <a:pt x="1150621" y="2296580"/>
                  </a:lnTo>
                  <a:lnTo>
                    <a:pt x="1170771" y="2256963"/>
                  </a:lnTo>
                  <a:lnTo>
                    <a:pt x="1189710" y="2216964"/>
                  </a:lnTo>
                  <a:lnTo>
                    <a:pt x="1207425" y="2176599"/>
                  </a:lnTo>
                  <a:lnTo>
                    <a:pt x="1223903" y="2135883"/>
                  </a:lnTo>
                  <a:lnTo>
                    <a:pt x="1239134" y="2094830"/>
                  </a:lnTo>
                  <a:lnTo>
                    <a:pt x="1253104" y="2053456"/>
                  </a:lnTo>
                  <a:lnTo>
                    <a:pt x="1265801" y="2011775"/>
                  </a:lnTo>
                  <a:lnTo>
                    <a:pt x="1277214" y="1969803"/>
                  </a:lnTo>
                  <a:lnTo>
                    <a:pt x="1287330" y="1927554"/>
                  </a:lnTo>
                  <a:lnTo>
                    <a:pt x="1296136" y="1885043"/>
                  </a:lnTo>
                  <a:lnTo>
                    <a:pt x="1303621" y="1842286"/>
                  </a:lnTo>
                  <a:lnTo>
                    <a:pt x="1309773" y="1799297"/>
                  </a:lnTo>
                  <a:lnTo>
                    <a:pt x="1314579" y="1756091"/>
                  </a:lnTo>
                  <a:lnTo>
                    <a:pt x="1318027" y="1712683"/>
                  </a:lnTo>
                  <a:lnTo>
                    <a:pt x="1320104" y="1669089"/>
                  </a:lnTo>
                  <a:lnTo>
                    <a:pt x="1320800" y="1625322"/>
                  </a:lnTo>
                  <a:lnTo>
                    <a:pt x="1320104" y="1581548"/>
                  </a:lnTo>
                  <a:lnTo>
                    <a:pt x="1318027" y="1537946"/>
                  </a:lnTo>
                  <a:lnTo>
                    <a:pt x="1314579" y="1494531"/>
                  </a:lnTo>
                  <a:lnTo>
                    <a:pt x="1309773" y="1451318"/>
                  </a:lnTo>
                  <a:lnTo>
                    <a:pt x="1303621" y="1408322"/>
                  </a:lnTo>
                  <a:lnTo>
                    <a:pt x="1296136" y="1365559"/>
                  </a:lnTo>
                  <a:lnTo>
                    <a:pt x="1287330" y="1323042"/>
                  </a:lnTo>
                  <a:lnTo>
                    <a:pt x="1277214" y="1280788"/>
                  </a:lnTo>
                  <a:lnTo>
                    <a:pt x="1265801" y="1238810"/>
                  </a:lnTo>
                  <a:lnTo>
                    <a:pt x="1253104" y="1197125"/>
                  </a:lnTo>
                  <a:lnTo>
                    <a:pt x="1239134" y="1155746"/>
                  </a:lnTo>
                  <a:lnTo>
                    <a:pt x="1223903" y="1114689"/>
                  </a:lnTo>
                  <a:lnTo>
                    <a:pt x="1207425" y="1073969"/>
                  </a:lnTo>
                  <a:lnTo>
                    <a:pt x="1189710" y="1033601"/>
                  </a:lnTo>
                  <a:lnTo>
                    <a:pt x="1170771" y="993599"/>
                  </a:lnTo>
                  <a:lnTo>
                    <a:pt x="1150621" y="953979"/>
                  </a:lnTo>
                  <a:lnTo>
                    <a:pt x="1129272" y="914756"/>
                  </a:lnTo>
                  <a:lnTo>
                    <a:pt x="1106735" y="875944"/>
                  </a:lnTo>
                  <a:lnTo>
                    <a:pt x="1083023" y="837559"/>
                  </a:lnTo>
                  <a:lnTo>
                    <a:pt x="1058149" y="799615"/>
                  </a:lnTo>
                  <a:lnTo>
                    <a:pt x="1032124" y="762128"/>
                  </a:lnTo>
                  <a:lnTo>
                    <a:pt x="1004960" y="725112"/>
                  </a:lnTo>
                  <a:lnTo>
                    <a:pt x="976670" y="688582"/>
                  </a:lnTo>
                  <a:lnTo>
                    <a:pt x="947267" y="652554"/>
                  </a:lnTo>
                  <a:lnTo>
                    <a:pt x="916761" y="617042"/>
                  </a:lnTo>
                  <a:lnTo>
                    <a:pt x="885166" y="582061"/>
                  </a:lnTo>
                  <a:lnTo>
                    <a:pt x="852493" y="547627"/>
                  </a:lnTo>
                  <a:lnTo>
                    <a:pt x="818755" y="513754"/>
                  </a:lnTo>
                  <a:lnTo>
                    <a:pt x="783964" y="480456"/>
                  </a:lnTo>
                  <a:lnTo>
                    <a:pt x="748133" y="447750"/>
                  </a:lnTo>
                  <a:lnTo>
                    <a:pt x="711272" y="415650"/>
                  </a:lnTo>
                  <a:lnTo>
                    <a:pt x="673395" y="384171"/>
                  </a:lnTo>
                  <a:lnTo>
                    <a:pt x="634514" y="353328"/>
                  </a:lnTo>
                  <a:lnTo>
                    <a:pt x="594641" y="323136"/>
                  </a:lnTo>
                  <a:lnTo>
                    <a:pt x="553788" y="293609"/>
                  </a:lnTo>
                  <a:lnTo>
                    <a:pt x="511968" y="264764"/>
                  </a:lnTo>
                  <a:lnTo>
                    <a:pt x="469192" y="236614"/>
                  </a:lnTo>
                  <a:lnTo>
                    <a:pt x="425473" y="209175"/>
                  </a:lnTo>
                  <a:lnTo>
                    <a:pt x="380822" y="182461"/>
                  </a:lnTo>
                  <a:lnTo>
                    <a:pt x="335253" y="156489"/>
                  </a:lnTo>
                  <a:lnTo>
                    <a:pt x="288777" y="131272"/>
                  </a:lnTo>
                  <a:lnTo>
                    <a:pt x="241407" y="106825"/>
                  </a:lnTo>
                  <a:lnTo>
                    <a:pt x="193155" y="83164"/>
                  </a:lnTo>
                  <a:lnTo>
                    <a:pt x="144032" y="60303"/>
                  </a:lnTo>
                  <a:lnTo>
                    <a:pt x="94052" y="38258"/>
                  </a:lnTo>
                  <a:lnTo>
                    <a:pt x="43226" y="17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D9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36366"/>
              <a:ext cx="914400" cy="3032760"/>
            </a:xfrm>
            <a:custGeom>
              <a:avLst/>
              <a:gdLst/>
              <a:ahLst/>
              <a:cxnLst/>
              <a:rect l="l" t="t" r="r" b="b"/>
              <a:pathLst>
                <a:path w="914400" h="3032760">
                  <a:moveTo>
                    <a:pt x="0" y="0"/>
                  </a:moveTo>
                  <a:lnTo>
                    <a:pt x="0" y="3032541"/>
                  </a:lnTo>
                  <a:lnTo>
                    <a:pt x="39347" y="3006155"/>
                  </a:lnTo>
                  <a:lnTo>
                    <a:pt x="83967" y="2974838"/>
                  </a:lnTo>
                  <a:lnTo>
                    <a:pt x="127532" y="2942842"/>
                  </a:lnTo>
                  <a:lnTo>
                    <a:pt x="170033" y="2910183"/>
                  </a:lnTo>
                  <a:lnTo>
                    <a:pt x="211460" y="2876876"/>
                  </a:lnTo>
                  <a:lnTo>
                    <a:pt x="251805" y="2842937"/>
                  </a:lnTo>
                  <a:lnTo>
                    <a:pt x="291056" y="2808380"/>
                  </a:lnTo>
                  <a:lnTo>
                    <a:pt x="329206" y="2773223"/>
                  </a:lnTo>
                  <a:lnTo>
                    <a:pt x="366244" y="2737480"/>
                  </a:lnTo>
                  <a:lnTo>
                    <a:pt x="402161" y="2701167"/>
                  </a:lnTo>
                  <a:lnTo>
                    <a:pt x="436948" y="2664300"/>
                  </a:lnTo>
                  <a:lnTo>
                    <a:pt x="470596" y="2626894"/>
                  </a:lnTo>
                  <a:lnTo>
                    <a:pt x="503093" y="2588965"/>
                  </a:lnTo>
                  <a:lnTo>
                    <a:pt x="534433" y="2550529"/>
                  </a:lnTo>
                  <a:lnTo>
                    <a:pt x="564604" y="2511600"/>
                  </a:lnTo>
                  <a:lnTo>
                    <a:pt x="593597" y="2472195"/>
                  </a:lnTo>
                  <a:lnTo>
                    <a:pt x="621404" y="2432330"/>
                  </a:lnTo>
                  <a:lnTo>
                    <a:pt x="648014" y="2392019"/>
                  </a:lnTo>
                  <a:lnTo>
                    <a:pt x="673418" y="2351279"/>
                  </a:lnTo>
                  <a:lnTo>
                    <a:pt x="697607" y="2310124"/>
                  </a:lnTo>
                  <a:lnTo>
                    <a:pt x="720570" y="2268571"/>
                  </a:lnTo>
                  <a:lnTo>
                    <a:pt x="742300" y="2226636"/>
                  </a:lnTo>
                  <a:lnTo>
                    <a:pt x="762786" y="2184333"/>
                  </a:lnTo>
                  <a:lnTo>
                    <a:pt x="782018" y="2141679"/>
                  </a:lnTo>
                  <a:lnTo>
                    <a:pt x="799988" y="2098688"/>
                  </a:lnTo>
                  <a:lnTo>
                    <a:pt x="816686" y="2055378"/>
                  </a:lnTo>
                  <a:lnTo>
                    <a:pt x="832103" y="2011762"/>
                  </a:lnTo>
                  <a:lnTo>
                    <a:pt x="846228" y="1967857"/>
                  </a:lnTo>
                  <a:lnTo>
                    <a:pt x="859053" y="1923679"/>
                  </a:lnTo>
                  <a:lnTo>
                    <a:pt x="870568" y="1879242"/>
                  </a:lnTo>
                  <a:lnTo>
                    <a:pt x="880764" y="1834563"/>
                  </a:lnTo>
                  <a:lnTo>
                    <a:pt x="889631" y="1789658"/>
                  </a:lnTo>
                  <a:lnTo>
                    <a:pt x="897160" y="1744541"/>
                  </a:lnTo>
                  <a:lnTo>
                    <a:pt x="903341" y="1699228"/>
                  </a:lnTo>
                  <a:lnTo>
                    <a:pt x="908165" y="1653735"/>
                  </a:lnTo>
                  <a:lnTo>
                    <a:pt x="911622" y="1608078"/>
                  </a:lnTo>
                  <a:lnTo>
                    <a:pt x="913704" y="1562272"/>
                  </a:lnTo>
                  <a:lnTo>
                    <a:pt x="914400" y="1516333"/>
                  </a:lnTo>
                  <a:lnTo>
                    <a:pt x="913704" y="1470384"/>
                  </a:lnTo>
                  <a:lnTo>
                    <a:pt x="911622" y="1424570"/>
                  </a:lnTo>
                  <a:lnTo>
                    <a:pt x="908165" y="1378905"/>
                  </a:lnTo>
                  <a:lnTo>
                    <a:pt x="903341" y="1333405"/>
                  </a:lnTo>
                  <a:lnTo>
                    <a:pt x="897160" y="1288087"/>
                  </a:lnTo>
                  <a:lnTo>
                    <a:pt x="889631" y="1242965"/>
                  </a:lnTo>
                  <a:lnTo>
                    <a:pt x="880764" y="1198055"/>
                  </a:lnTo>
                  <a:lnTo>
                    <a:pt x="870568" y="1153372"/>
                  </a:lnTo>
                  <a:lnTo>
                    <a:pt x="859053" y="1108933"/>
                  </a:lnTo>
                  <a:lnTo>
                    <a:pt x="846228" y="1064752"/>
                  </a:lnTo>
                  <a:lnTo>
                    <a:pt x="832103" y="1020845"/>
                  </a:lnTo>
                  <a:lnTo>
                    <a:pt x="816686" y="977228"/>
                  </a:lnTo>
                  <a:lnTo>
                    <a:pt x="799988" y="933916"/>
                  </a:lnTo>
                  <a:lnTo>
                    <a:pt x="782018" y="890925"/>
                  </a:lnTo>
                  <a:lnTo>
                    <a:pt x="762786" y="848270"/>
                  </a:lnTo>
                  <a:lnTo>
                    <a:pt x="742300" y="805967"/>
                  </a:lnTo>
                  <a:lnTo>
                    <a:pt x="720570" y="764031"/>
                  </a:lnTo>
                  <a:lnTo>
                    <a:pt x="697607" y="722478"/>
                  </a:lnTo>
                  <a:lnTo>
                    <a:pt x="673418" y="681324"/>
                  </a:lnTo>
                  <a:lnTo>
                    <a:pt x="648014" y="640583"/>
                  </a:lnTo>
                  <a:lnTo>
                    <a:pt x="621404" y="600273"/>
                  </a:lnTo>
                  <a:lnTo>
                    <a:pt x="593597" y="560407"/>
                  </a:lnTo>
                  <a:lnTo>
                    <a:pt x="564604" y="521001"/>
                  </a:lnTo>
                  <a:lnTo>
                    <a:pt x="534433" y="482072"/>
                  </a:lnTo>
                  <a:lnTo>
                    <a:pt x="503093" y="443635"/>
                  </a:lnTo>
                  <a:lnTo>
                    <a:pt x="470596" y="405705"/>
                  </a:lnTo>
                  <a:lnTo>
                    <a:pt x="436948" y="368297"/>
                  </a:lnTo>
                  <a:lnTo>
                    <a:pt x="402161" y="331428"/>
                  </a:lnTo>
                  <a:lnTo>
                    <a:pt x="366244" y="295113"/>
                  </a:lnTo>
                  <a:lnTo>
                    <a:pt x="329206" y="259367"/>
                  </a:lnTo>
                  <a:lnTo>
                    <a:pt x="291056" y="224206"/>
                  </a:lnTo>
                  <a:lnTo>
                    <a:pt x="251805" y="189645"/>
                  </a:lnTo>
                  <a:lnTo>
                    <a:pt x="211460" y="155701"/>
                  </a:lnTo>
                  <a:lnTo>
                    <a:pt x="170033" y="122388"/>
                  </a:lnTo>
                  <a:lnTo>
                    <a:pt x="127532" y="89722"/>
                  </a:lnTo>
                  <a:lnTo>
                    <a:pt x="83967" y="57719"/>
                  </a:lnTo>
                  <a:lnTo>
                    <a:pt x="39347" y="26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1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400" y="381000"/>
              <a:ext cx="11379200" cy="5943600"/>
            </a:xfrm>
            <a:custGeom>
              <a:avLst/>
              <a:gdLst/>
              <a:ahLst/>
              <a:cxnLst/>
              <a:rect l="l" t="t" r="r" b="b"/>
              <a:pathLst>
                <a:path w="11379200" h="5943600">
                  <a:moveTo>
                    <a:pt x="0" y="990600"/>
                  </a:moveTo>
                  <a:lnTo>
                    <a:pt x="1142" y="942602"/>
                  </a:lnTo>
                  <a:lnTo>
                    <a:pt x="4534" y="895195"/>
                  </a:lnTo>
                  <a:lnTo>
                    <a:pt x="10125" y="848429"/>
                  </a:lnTo>
                  <a:lnTo>
                    <a:pt x="17862" y="802356"/>
                  </a:lnTo>
                  <a:lnTo>
                    <a:pt x="27693" y="757029"/>
                  </a:lnTo>
                  <a:lnTo>
                    <a:pt x="39567" y="712499"/>
                  </a:lnTo>
                  <a:lnTo>
                    <a:pt x="53431" y="668819"/>
                  </a:lnTo>
                  <a:lnTo>
                    <a:pt x="69234" y="626039"/>
                  </a:lnTo>
                  <a:lnTo>
                    <a:pt x="86924" y="584213"/>
                  </a:lnTo>
                  <a:lnTo>
                    <a:pt x="106448" y="543391"/>
                  </a:lnTo>
                  <a:lnTo>
                    <a:pt x="127756" y="503626"/>
                  </a:lnTo>
                  <a:lnTo>
                    <a:pt x="150795" y="464969"/>
                  </a:lnTo>
                  <a:lnTo>
                    <a:pt x="175513" y="427473"/>
                  </a:lnTo>
                  <a:lnTo>
                    <a:pt x="201859" y="391189"/>
                  </a:lnTo>
                  <a:lnTo>
                    <a:pt x="229780" y="356170"/>
                  </a:lnTo>
                  <a:lnTo>
                    <a:pt x="259224" y="322466"/>
                  </a:lnTo>
                  <a:lnTo>
                    <a:pt x="290141" y="290131"/>
                  </a:lnTo>
                  <a:lnTo>
                    <a:pt x="322477" y="259215"/>
                  </a:lnTo>
                  <a:lnTo>
                    <a:pt x="356180" y="229771"/>
                  </a:lnTo>
                  <a:lnTo>
                    <a:pt x="391200" y="201851"/>
                  </a:lnTo>
                  <a:lnTo>
                    <a:pt x="427484" y="175506"/>
                  </a:lnTo>
                  <a:lnTo>
                    <a:pt x="464981" y="150789"/>
                  </a:lnTo>
                  <a:lnTo>
                    <a:pt x="503637" y="127751"/>
                  </a:lnTo>
                  <a:lnTo>
                    <a:pt x="543402" y="106444"/>
                  </a:lnTo>
                  <a:lnTo>
                    <a:pt x="584224" y="86920"/>
                  </a:lnTo>
                  <a:lnTo>
                    <a:pt x="626050" y="69231"/>
                  </a:lnTo>
                  <a:lnTo>
                    <a:pt x="668829" y="53428"/>
                  </a:lnTo>
                  <a:lnTo>
                    <a:pt x="712509" y="39565"/>
                  </a:lnTo>
                  <a:lnTo>
                    <a:pt x="757037" y="27691"/>
                  </a:lnTo>
                  <a:lnTo>
                    <a:pt x="802363" y="17861"/>
                  </a:lnTo>
                  <a:lnTo>
                    <a:pt x="848434" y="10124"/>
                  </a:lnTo>
                  <a:lnTo>
                    <a:pt x="895199" y="4534"/>
                  </a:lnTo>
                  <a:lnTo>
                    <a:pt x="942604" y="1142"/>
                  </a:lnTo>
                  <a:lnTo>
                    <a:pt x="990600" y="0"/>
                  </a:lnTo>
                  <a:lnTo>
                    <a:pt x="10388600" y="0"/>
                  </a:lnTo>
                  <a:lnTo>
                    <a:pt x="10436597" y="1142"/>
                  </a:lnTo>
                  <a:lnTo>
                    <a:pt x="10484004" y="4534"/>
                  </a:lnTo>
                  <a:lnTo>
                    <a:pt x="10530770" y="10124"/>
                  </a:lnTo>
                  <a:lnTo>
                    <a:pt x="10576843" y="17861"/>
                  </a:lnTo>
                  <a:lnTo>
                    <a:pt x="10622170" y="27691"/>
                  </a:lnTo>
                  <a:lnTo>
                    <a:pt x="10666700" y="39565"/>
                  </a:lnTo>
                  <a:lnTo>
                    <a:pt x="10710380" y="53428"/>
                  </a:lnTo>
                  <a:lnTo>
                    <a:pt x="10753160" y="69231"/>
                  </a:lnTo>
                  <a:lnTo>
                    <a:pt x="10794986" y="86920"/>
                  </a:lnTo>
                  <a:lnTo>
                    <a:pt x="10835808" y="106444"/>
                  </a:lnTo>
                  <a:lnTo>
                    <a:pt x="10875573" y="127751"/>
                  </a:lnTo>
                  <a:lnTo>
                    <a:pt x="10914230" y="150789"/>
                  </a:lnTo>
                  <a:lnTo>
                    <a:pt x="10951726" y="175506"/>
                  </a:lnTo>
                  <a:lnTo>
                    <a:pt x="10988010" y="201851"/>
                  </a:lnTo>
                  <a:lnTo>
                    <a:pt x="11023029" y="229771"/>
                  </a:lnTo>
                  <a:lnTo>
                    <a:pt x="11056733" y="259215"/>
                  </a:lnTo>
                  <a:lnTo>
                    <a:pt x="11089068" y="290131"/>
                  </a:lnTo>
                  <a:lnTo>
                    <a:pt x="11119984" y="322466"/>
                  </a:lnTo>
                  <a:lnTo>
                    <a:pt x="11149428" y="356170"/>
                  </a:lnTo>
                  <a:lnTo>
                    <a:pt x="11177348" y="391189"/>
                  </a:lnTo>
                  <a:lnTo>
                    <a:pt x="11203693" y="427473"/>
                  </a:lnTo>
                  <a:lnTo>
                    <a:pt x="11228410" y="464969"/>
                  </a:lnTo>
                  <a:lnTo>
                    <a:pt x="11251448" y="503626"/>
                  </a:lnTo>
                  <a:lnTo>
                    <a:pt x="11272755" y="543391"/>
                  </a:lnTo>
                  <a:lnTo>
                    <a:pt x="11292279" y="584213"/>
                  </a:lnTo>
                  <a:lnTo>
                    <a:pt x="11309968" y="626039"/>
                  </a:lnTo>
                  <a:lnTo>
                    <a:pt x="11325771" y="668819"/>
                  </a:lnTo>
                  <a:lnTo>
                    <a:pt x="11339634" y="712499"/>
                  </a:lnTo>
                  <a:lnTo>
                    <a:pt x="11351508" y="757029"/>
                  </a:lnTo>
                  <a:lnTo>
                    <a:pt x="11361338" y="802356"/>
                  </a:lnTo>
                  <a:lnTo>
                    <a:pt x="11369075" y="848429"/>
                  </a:lnTo>
                  <a:lnTo>
                    <a:pt x="11374665" y="895195"/>
                  </a:lnTo>
                  <a:lnTo>
                    <a:pt x="11378057" y="942602"/>
                  </a:lnTo>
                  <a:lnTo>
                    <a:pt x="11379200" y="990600"/>
                  </a:lnTo>
                  <a:lnTo>
                    <a:pt x="11379200" y="4953000"/>
                  </a:lnTo>
                  <a:lnTo>
                    <a:pt x="11378057" y="5000994"/>
                  </a:lnTo>
                  <a:lnTo>
                    <a:pt x="11374665" y="5048398"/>
                  </a:lnTo>
                  <a:lnTo>
                    <a:pt x="11369075" y="5095162"/>
                  </a:lnTo>
                  <a:lnTo>
                    <a:pt x="11361338" y="5141232"/>
                  </a:lnTo>
                  <a:lnTo>
                    <a:pt x="11351508" y="5186558"/>
                  </a:lnTo>
                  <a:lnTo>
                    <a:pt x="11339634" y="5231086"/>
                  </a:lnTo>
                  <a:lnTo>
                    <a:pt x="11325771" y="5274765"/>
                  </a:lnTo>
                  <a:lnTo>
                    <a:pt x="11309968" y="5317544"/>
                  </a:lnTo>
                  <a:lnTo>
                    <a:pt x="11292279" y="5359370"/>
                  </a:lnTo>
                  <a:lnTo>
                    <a:pt x="11272755" y="5400191"/>
                  </a:lnTo>
                  <a:lnTo>
                    <a:pt x="11251448" y="5439956"/>
                  </a:lnTo>
                  <a:lnTo>
                    <a:pt x="11228410" y="5478613"/>
                  </a:lnTo>
                  <a:lnTo>
                    <a:pt x="11203693" y="5516109"/>
                  </a:lnTo>
                  <a:lnTo>
                    <a:pt x="11177348" y="5552393"/>
                  </a:lnTo>
                  <a:lnTo>
                    <a:pt x="11149428" y="5587413"/>
                  </a:lnTo>
                  <a:lnTo>
                    <a:pt x="11119984" y="5621117"/>
                  </a:lnTo>
                  <a:lnTo>
                    <a:pt x="11089068" y="5653454"/>
                  </a:lnTo>
                  <a:lnTo>
                    <a:pt x="11056733" y="5684370"/>
                  </a:lnTo>
                  <a:lnTo>
                    <a:pt x="11023029" y="5713815"/>
                  </a:lnTo>
                  <a:lnTo>
                    <a:pt x="10988010" y="5741736"/>
                  </a:lnTo>
                  <a:lnTo>
                    <a:pt x="10951726" y="5768082"/>
                  </a:lnTo>
                  <a:lnTo>
                    <a:pt x="10914230" y="5792801"/>
                  </a:lnTo>
                  <a:lnTo>
                    <a:pt x="10875573" y="5815840"/>
                  </a:lnTo>
                  <a:lnTo>
                    <a:pt x="10835808" y="5837148"/>
                  </a:lnTo>
                  <a:lnTo>
                    <a:pt x="10794986" y="5856673"/>
                  </a:lnTo>
                  <a:lnTo>
                    <a:pt x="10753160" y="5874364"/>
                  </a:lnTo>
                  <a:lnTo>
                    <a:pt x="10710380" y="5890167"/>
                  </a:lnTo>
                  <a:lnTo>
                    <a:pt x="10666700" y="5904032"/>
                  </a:lnTo>
                  <a:lnTo>
                    <a:pt x="10622170" y="5915905"/>
                  </a:lnTo>
                  <a:lnTo>
                    <a:pt x="10576843" y="5925737"/>
                  </a:lnTo>
                  <a:lnTo>
                    <a:pt x="10530770" y="5933474"/>
                  </a:lnTo>
                  <a:lnTo>
                    <a:pt x="10484004" y="5939065"/>
                  </a:lnTo>
                  <a:lnTo>
                    <a:pt x="10436597" y="5942457"/>
                  </a:lnTo>
                  <a:lnTo>
                    <a:pt x="10388600" y="5943600"/>
                  </a:lnTo>
                  <a:lnTo>
                    <a:pt x="990600" y="5943600"/>
                  </a:lnTo>
                  <a:lnTo>
                    <a:pt x="942604" y="5942457"/>
                  </a:lnTo>
                  <a:lnTo>
                    <a:pt x="895199" y="5939065"/>
                  </a:lnTo>
                  <a:lnTo>
                    <a:pt x="848434" y="5933474"/>
                  </a:lnTo>
                  <a:lnTo>
                    <a:pt x="802363" y="5925737"/>
                  </a:lnTo>
                  <a:lnTo>
                    <a:pt x="757037" y="5915905"/>
                  </a:lnTo>
                  <a:lnTo>
                    <a:pt x="712509" y="5904032"/>
                  </a:lnTo>
                  <a:lnTo>
                    <a:pt x="668829" y="5890167"/>
                  </a:lnTo>
                  <a:lnTo>
                    <a:pt x="626050" y="5874364"/>
                  </a:lnTo>
                  <a:lnTo>
                    <a:pt x="584224" y="5856673"/>
                  </a:lnTo>
                  <a:lnTo>
                    <a:pt x="543402" y="5837148"/>
                  </a:lnTo>
                  <a:lnTo>
                    <a:pt x="503637" y="5815840"/>
                  </a:lnTo>
                  <a:lnTo>
                    <a:pt x="464981" y="5792801"/>
                  </a:lnTo>
                  <a:lnTo>
                    <a:pt x="427484" y="5768082"/>
                  </a:lnTo>
                  <a:lnTo>
                    <a:pt x="391200" y="5741736"/>
                  </a:lnTo>
                  <a:lnTo>
                    <a:pt x="356180" y="5713815"/>
                  </a:lnTo>
                  <a:lnTo>
                    <a:pt x="322477" y="5684370"/>
                  </a:lnTo>
                  <a:lnTo>
                    <a:pt x="290141" y="5653454"/>
                  </a:lnTo>
                  <a:lnTo>
                    <a:pt x="259224" y="5621117"/>
                  </a:lnTo>
                  <a:lnTo>
                    <a:pt x="229780" y="5587413"/>
                  </a:lnTo>
                  <a:lnTo>
                    <a:pt x="201859" y="5552393"/>
                  </a:lnTo>
                  <a:lnTo>
                    <a:pt x="175513" y="5516109"/>
                  </a:lnTo>
                  <a:lnTo>
                    <a:pt x="150795" y="5478613"/>
                  </a:lnTo>
                  <a:lnTo>
                    <a:pt x="127756" y="5439956"/>
                  </a:lnTo>
                  <a:lnTo>
                    <a:pt x="106448" y="5400191"/>
                  </a:lnTo>
                  <a:lnTo>
                    <a:pt x="86924" y="5359370"/>
                  </a:lnTo>
                  <a:lnTo>
                    <a:pt x="69234" y="5317544"/>
                  </a:lnTo>
                  <a:lnTo>
                    <a:pt x="53431" y="5274765"/>
                  </a:lnTo>
                  <a:lnTo>
                    <a:pt x="39567" y="5231086"/>
                  </a:lnTo>
                  <a:lnTo>
                    <a:pt x="27693" y="5186558"/>
                  </a:lnTo>
                  <a:lnTo>
                    <a:pt x="17862" y="5141232"/>
                  </a:lnTo>
                  <a:lnTo>
                    <a:pt x="10125" y="5095162"/>
                  </a:lnTo>
                  <a:lnTo>
                    <a:pt x="4534" y="5048398"/>
                  </a:lnTo>
                  <a:lnTo>
                    <a:pt x="1142" y="5000994"/>
                  </a:lnTo>
                  <a:lnTo>
                    <a:pt x="0" y="4953000"/>
                  </a:lnTo>
                  <a:lnTo>
                    <a:pt x="0" y="990600"/>
                  </a:lnTo>
                  <a:close/>
                </a:path>
              </a:pathLst>
            </a:custGeom>
            <a:ln w="28575">
              <a:solidFill>
                <a:srgbClr val="009D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000" y="457200"/>
              <a:ext cx="11176000" cy="5791200"/>
            </a:xfrm>
            <a:custGeom>
              <a:avLst/>
              <a:gdLst/>
              <a:ahLst/>
              <a:cxnLst/>
              <a:rect l="l" t="t" r="r" b="b"/>
              <a:pathLst>
                <a:path w="11176000" h="5791200">
                  <a:moveTo>
                    <a:pt x="0" y="965200"/>
                  </a:moveTo>
                  <a:lnTo>
                    <a:pt x="1181" y="917030"/>
                  </a:lnTo>
                  <a:lnTo>
                    <a:pt x="4688" y="869472"/>
                  </a:lnTo>
                  <a:lnTo>
                    <a:pt x="10465" y="822580"/>
                  </a:lnTo>
                  <a:lnTo>
                    <a:pt x="18457" y="776409"/>
                  </a:lnTo>
                  <a:lnTo>
                    <a:pt x="28609" y="731015"/>
                  </a:lnTo>
                  <a:lnTo>
                    <a:pt x="40866" y="686454"/>
                  </a:lnTo>
                  <a:lnTo>
                    <a:pt x="55171" y="642780"/>
                  </a:lnTo>
                  <a:lnTo>
                    <a:pt x="71471" y="600049"/>
                  </a:lnTo>
                  <a:lnTo>
                    <a:pt x="89709" y="558316"/>
                  </a:lnTo>
                  <a:lnTo>
                    <a:pt x="109830" y="517636"/>
                  </a:lnTo>
                  <a:lnTo>
                    <a:pt x="131779" y="478065"/>
                  </a:lnTo>
                  <a:lnTo>
                    <a:pt x="155501" y="439658"/>
                  </a:lnTo>
                  <a:lnTo>
                    <a:pt x="180940" y="402471"/>
                  </a:lnTo>
                  <a:lnTo>
                    <a:pt x="208042" y="366559"/>
                  </a:lnTo>
                  <a:lnTo>
                    <a:pt x="236750" y="331976"/>
                  </a:lnTo>
                  <a:lnTo>
                    <a:pt x="267009" y="298779"/>
                  </a:lnTo>
                  <a:lnTo>
                    <a:pt x="298764" y="267023"/>
                  </a:lnTo>
                  <a:lnTo>
                    <a:pt x="331961" y="236762"/>
                  </a:lnTo>
                  <a:lnTo>
                    <a:pt x="366543" y="208053"/>
                  </a:lnTo>
                  <a:lnTo>
                    <a:pt x="402455" y="180951"/>
                  </a:lnTo>
                  <a:lnTo>
                    <a:pt x="439642" y="155511"/>
                  </a:lnTo>
                  <a:lnTo>
                    <a:pt x="478048" y="131788"/>
                  </a:lnTo>
                  <a:lnTo>
                    <a:pt x="517619" y="109838"/>
                  </a:lnTo>
                  <a:lnTo>
                    <a:pt x="558299" y="89715"/>
                  </a:lnTo>
                  <a:lnTo>
                    <a:pt x="600033" y="71476"/>
                  </a:lnTo>
                  <a:lnTo>
                    <a:pt x="642765" y="55175"/>
                  </a:lnTo>
                  <a:lnTo>
                    <a:pt x="686440" y="40869"/>
                  </a:lnTo>
                  <a:lnTo>
                    <a:pt x="731003" y="28612"/>
                  </a:lnTo>
                  <a:lnTo>
                    <a:pt x="776398" y="18459"/>
                  </a:lnTo>
                  <a:lnTo>
                    <a:pt x="822571" y="10466"/>
                  </a:lnTo>
                  <a:lnTo>
                    <a:pt x="869466" y="4688"/>
                  </a:lnTo>
                  <a:lnTo>
                    <a:pt x="917027" y="1181"/>
                  </a:lnTo>
                  <a:lnTo>
                    <a:pt x="965200" y="0"/>
                  </a:lnTo>
                  <a:lnTo>
                    <a:pt x="10210800" y="0"/>
                  </a:lnTo>
                  <a:lnTo>
                    <a:pt x="10258969" y="1181"/>
                  </a:lnTo>
                  <a:lnTo>
                    <a:pt x="10306527" y="4688"/>
                  </a:lnTo>
                  <a:lnTo>
                    <a:pt x="10353419" y="10466"/>
                  </a:lnTo>
                  <a:lnTo>
                    <a:pt x="10399590" y="18459"/>
                  </a:lnTo>
                  <a:lnTo>
                    <a:pt x="10444984" y="28612"/>
                  </a:lnTo>
                  <a:lnTo>
                    <a:pt x="10489545" y="40869"/>
                  </a:lnTo>
                  <a:lnTo>
                    <a:pt x="10533219" y="55175"/>
                  </a:lnTo>
                  <a:lnTo>
                    <a:pt x="10575950" y="71476"/>
                  </a:lnTo>
                  <a:lnTo>
                    <a:pt x="10617683" y="89715"/>
                  </a:lnTo>
                  <a:lnTo>
                    <a:pt x="10658363" y="109838"/>
                  </a:lnTo>
                  <a:lnTo>
                    <a:pt x="10697934" y="131788"/>
                  </a:lnTo>
                  <a:lnTo>
                    <a:pt x="10736341" y="155511"/>
                  </a:lnTo>
                  <a:lnTo>
                    <a:pt x="10773528" y="180951"/>
                  </a:lnTo>
                  <a:lnTo>
                    <a:pt x="10809440" y="208053"/>
                  </a:lnTo>
                  <a:lnTo>
                    <a:pt x="10844023" y="236762"/>
                  </a:lnTo>
                  <a:lnTo>
                    <a:pt x="10877220" y="267023"/>
                  </a:lnTo>
                  <a:lnTo>
                    <a:pt x="10908976" y="298779"/>
                  </a:lnTo>
                  <a:lnTo>
                    <a:pt x="10939237" y="331976"/>
                  </a:lnTo>
                  <a:lnTo>
                    <a:pt x="10967946" y="366559"/>
                  </a:lnTo>
                  <a:lnTo>
                    <a:pt x="10995048" y="402471"/>
                  </a:lnTo>
                  <a:lnTo>
                    <a:pt x="11020488" y="439658"/>
                  </a:lnTo>
                  <a:lnTo>
                    <a:pt x="11044211" y="478065"/>
                  </a:lnTo>
                  <a:lnTo>
                    <a:pt x="11066161" y="517636"/>
                  </a:lnTo>
                  <a:lnTo>
                    <a:pt x="11086284" y="558316"/>
                  </a:lnTo>
                  <a:lnTo>
                    <a:pt x="11104523" y="600049"/>
                  </a:lnTo>
                  <a:lnTo>
                    <a:pt x="11120824" y="642780"/>
                  </a:lnTo>
                  <a:lnTo>
                    <a:pt x="11135130" y="686454"/>
                  </a:lnTo>
                  <a:lnTo>
                    <a:pt x="11147387" y="731015"/>
                  </a:lnTo>
                  <a:lnTo>
                    <a:pt x="11157540" y="776409"/>
                  </a:lnTo>
                  <a:lnTo>
                    <a:pt x="11165533" y="822580"/>
                  </a:lnTo>
                  <a:lnTo>
                    <a:pt x="11171311" y="869472"/>
                  </a:lnTo>
                  <a:lnTo>
                    <a:pt x="11174818" y="917030"/>
                  </a:lnTo>
                  <a:lnTo>
                    <a:pt x="11176000" y="965200"/>
                  </a:lnTo>
                  <a:lnTo>
                    <a:pt x="11176000" y="4826000"/>
                  </a:lnTo>
                  <a:lnTo>
                    <a:pt x="11174818" y="4874172"/>
                  </a:lnTo>
                  <a:lnTo>
                    <a:pt x="11171311" y="4921733"/>
                  </a:lnTo>
                  <a:lnTo>
                    <a:pt x="11165533" y="4968628"/>
                  </a:lnTo>
                  <a:lnTo>
                    <a:pt x="11157540" y="5014801"/>
                  </a:lnTo>
                  <a:lnTo>
                    <a:pt x="11147387" y="5060196"/>
                  </a:lnTo>
                  <a:lnTo>
                    <a:pt x="11135130" y="5104759"/>
                  </a:lnTo>
                  <a:lnTo>
                    <a:pt x="11120824" y="5148434"/>
                  </a:lnTo>
                  <a:lnTo>
                    <a:pt x="11104523" y="5191166"/>
                  </a:lnTo>
                  <a:lnTo>
                    <a:pt x="11086284" y="5232900"/>
                  </a:lnTo>
                  <a:lnTo>
                    <a:pt x="11066161" y="5273580"/>
                  </a:lnTo>
                  <a:lnTo>
                    <a:pt x="11044211" y="5313151"/>
                  </a:lnTo>
                  <a:lnTo>
                    <a:pt x="11020488" y="5351557"/>
                  </a:lnTo>
                  <a:lnTo>
                    <a:pt x="10995048" y="5388744"/>
                  </a:lnTo>
                  <a:lnTo>
                    <a:pt x="10967946" y="5424656"/>
                  </a:lnTo>
                  <a:lnTo>
                    <a:pt x="10939237" y="5459238"/>
                  </a:lnTo>
                  <a:lnTo>
                    <a:pt x="10908976" y="5492435"/>
                  </a:lnTo>
                  <a:lnTo>
                    <a:pt x="10877220" y="5524190"/>
                  </a:lnTo>
                  <a:lnTo>
                    <a:pt x="10844023" y="5554449"/>
                  </a:lnTo>
                  <a:lnTo>
                    <a:pt x="10809440" y="5583157"/>
                  </a:lnTo>
                  <a:lnTo>
                    <a:pt x="10773528" y="5610259"/>
                  </a:lnTo>
                  <a:lnTo>
                    <a:pt x="10736341" y="5635698"/>
                  </a:lnTo>
                  <a:lnTo>
                    <a:pt x="10697934" y="5659420"/>
                  </a:lnTo>
                  <a:lnTo>
                    <a:pt x="10658363" y="5681369"/>
                  </a:lnTo>
                  <a:lnTo>
                    <a:pt x="10617683" y="5701490"/>
                  </a:lnTo>
                  <a:lnTo>
                    <a:pt x="10575950" y="5719728"/>
                  </a:lnTo>
                  <a:lnTo>
                    <a:pt x="10533219" y="5736028"/>
                  </a:lnTo>
                  <a:lnTo>
                    <a:pt x="10489545" y="5750333"/>
                  </a:lnTo>
                  <a:lnTo>
                    <a:pt x="10444984" y="5762590"/>
                  </a:lnTo>
                  <a:lnTo>
                    <a:pt x="10399590" y="5772742"/>
                  </a:lnTo>
                  <a:lnTo>
                    <a:pt x="10353419" y="5780734"/>
                  </a:lnTo>
                  <a:lnTo>
                    <a:pt x="10306527" y="5786511"/>
                  </a:lnTo>
                  <a:lnTo>
                    <a:pt x="10258969" y="5790018"/>
                  </a:lnTo>
                  <a:lnTo>
                    <a:pt x="10210800" y="5791200"/>
                  </a:lnTo>
                  <a:lnTo>
                    <a:pt x="965200" y="5791200"/>
                  </a:lnTo>
                  <a:lnTo>
                    <a:pt x="917027" y="5790018"/>
                  </a:lnTo>
                  <a:lnTo>
                    <a:pt x="869466" y="5786511"/>
                  </a:lnTo>
                  <a:lnTo>
                    <a:pt x="822571" y="5780734"/>
                  </a:lnTo>
                  <a:lnTo>
                    <a:pt x="776398" y="5772742"/>
                  </a:lnTo>
                  <a:lnTo>
                    <a:pt x="731003" y="5762590"/>
                  </a:lnTo>
                  <a:lnTo>
                    <a:pt x="686440" y="5750333"/>
                  </a:lnTo>
                  <a:lnTo>
                    <a:pt x="642765" y="5736028"/>
                  </a:lnTo>
                  <a:lnTo>
                    <a:pt x="600033" y="5719728"/>
                  </a:lnTo>
                  <a:lnTo>
                    <a:pt x="558299" y="5701490"/>
                  </a:lnTo>
                  <a:lnTo>
                    <a:pt x="517619" y="5681369"/>
                  </a:lnTo>
                  <a:lnTo>
                    <a:pt x="478048" y="5659420"/>
                  </a:lnTo>
                  <a:lnTo>
                    <a:pt x="439642" y="5635698"/>
                  </a:lnTo>
                  <a:lnTo>
                    <a:pt x="402455" y="5610259"/>
                  </a:lnTo>
                  <a:lnTo>
                    <a:pt x="366543" y="5583157"/>
                  </a:lnTo>
                  <a:lnTo>
                    <a:pt x="331961" y="5554449"/>
                  </a:lnTo>
                  <a:lnTo>
                    <a:pt x="298764" y="5524190"/>
                  </a:lnTo>
                  <a:lnTo>
                    <a:pt x="267009" y="5492435"/>
                  </a:lnTo>
                  <a:lnTo>
                    <a:pt x="236750" y="5459238"/>
                  </a:lnTo>
                  <a:lnTo>
                    <a:pt x="208042" y="5424656"/>
                  </a:lnTo>
                  <a:lnTo>
                    <a:pt x="180940" y="5388744"/>
                  </a:lnTo>
                  <a:lnTo>
                    <a:pt x="155501" y="5351557"/>
                  </a:lnTo>
                  <a:lnTo>
                    <a:pt x="131779" y="5313151"/>
                  </a:lnTo>
                  <a:lnTo>
                    <a:pt x="109830" y="5273580"/>
                  </a:lnTo>
                  <a:lnTo>
                    <a:pt x="89709" y="5232900"/>
                  </a:lnTo>
                  <a:lnTo>
                    <a:pt x="71471" y="5191166"/>
                  </a:lnTo>
                  <a:lnTo>
                    <a:pt x="55171" y="5148434"/>
                  </a:lnTo>
                  <a:lnTo>
                    <a:pt x="40866" y="5104759"/>
                  </a:lnTo>
                  <a:lnTo>
                    <a:pt x="28609" y="5060196"/>
                  </a:lnTo>
                  <a:lnTo>
                    <a:pt x="18457" y="5014801"/>
                  </a:lnTo>
                  <a:lnTo>
                    <a:pt x="10465" y="4968628"/>
                  </a:lnTo>
                  <a:lnTo>
                    <a:pt x="4688" y="4921733"/>
                  </a:lnTo>
                  <a:lnTo>
                    <a:pt x="1181" y="4874172"/>
                  </a:lnTo>
                  <a:lnTo>
                    <a:pt x="0" y="4826000"/>
                  </a:lnTo>
                  <a:lnTo>
                    <a:pt x="0" y="965200"/>
                  </a:lnTo>
                  <a:close/>
                </a:path>
              </a:pathLst>
            </a:custGeom>
            <a:ln w="9525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30400" y="2508250"/>
              <a:ext cx="9245600" cy="12700"/>
            </a:xfrm>
            <a:custGeom>
              <a:avLst/>
              <a:gdLst/>
              <a:ahLst/>
              <a:cxnLst/>
              <a:rect l="l" t="t" r="r" b="b"/>
              <a:pathLst>
                <a:path w="9245600" h="12700">
                  <a:moveTo>
                    <a:pt x="0" y="12700"/>
                  </a:moveTo>
                  <a:lnTo>
                    <a:pt x="9245600" y="12700"/>
                  </a:lnTo>
                  <a:lnTo>
                    <a:pt x="92456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49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184677"/>
              <a:ext cx="1320800" cy="3251200"/>
            </a:xfrm>
            <a:custGeom>
              <a:avLst/>
              <a:gdLst/>
              <a:ahLst/>
              <a:cxnLst/>
              <a:rect l="l" t="t" r="r" b="b"/>
              <a:pathLst>
                <a:path w="1320800" h="3251200">
                  <a:moveTo>
                    <a:pt x="0" y="0"/>
                  </a:moveTo>
                  <a:lnTo>
                    <a:pt x="0" y="3250644"/>
                  </a:lnTo>
                  <a:lnTo>
                    <a:pt x="43226" y="3233593"/>
                  </a:lnTo>
                  <a:lnTo>
                    <a:pt x="94052" y="3212371"/>
                  </a:lnTo>
                  <a:lnTo>
                    <a:pt x="144032" y="3190318"/>
                  </a:lnTo>
                  <a:lnTo>
                    <a:pt x="193155" y="3167451"/>
                  </a:lnTo>
                  <a:lnTo>
                    <a:pt x="241407" y="3143783"/>
                  </a:lnTo>
                  <a:lnTo>
                    <a:pt x="288777" y="3119330"/>
                  </a:lnTo>
                  <a:lnTo>
                    <a:pt x="335253" y="3094107"/>
                  </a:lnTo>
                  <a:lnTo>
                    <a:pt x="380822" y="3068129"/>
                  </a:lnTo>
                  <a:lnTo>
                    <a:pt x="425473" y="3041411"/>
                  </a:lnTo>
                  <a:lnTo>
                    <a:pt x="469192" y="3013967"/>
                  </a:lnTo>
                  <a:lnTo>
                    <a:pt x="511968" y="2985812"/>
                  </a:lnTo>
                  <a:lnTo>
                    <a:pt x="553788" y="2956963"/>
                  </a:lnTo>
                  <a:lnTo>
                    <a:pt x="594641" y="2927433"/>
                  </a:lnTo>
                  <a:lnTo>
                    <a:pt x="634514" y="2897237"/>
                  </a:lnTo>
                  <a:lnTo>
                    <a:pt x="673395" y="2866391"/>
                  </a:lnTo>
                  <a:lnTo>
                    <a:pt x="711272" y="2834909"/>
                  </a:lnTo>
                  <a:lnTo>
                    <a:pt x="748133" y="2802806"/>
                  </a:lnTo>
                  <a:lnTo>
                    <a:pt x="783964" y="2770098"/>
                  </a:lnTo>
                  <a:lnTo>
                    <a:pt x="818755" y="2736799"/>
                  </a:lnTo>
                  <a:lnTo>
                    <a:pt x="852493" y="2702924"/>
                  </a:lnTo>
                  <a:lnTo>
                    <a:pt x="885166" y="2668489"/>
                  </a:lnTo>
                  <a:lnTo>
                    <a:pt x="916761" y="2633508"/>
                  </a:lnTo>
                  <a:lnTo>
                    <a:pt x="947267" y="2597995"/>
                  </a:lnTo>
                  <a:lnTo>
                    <a:pt x="976670" y="2561967"/>
                  </a:lnTo>
                  <a:lnTo>
                    <a:pt x="1004960" y="2525438"/>
                  </a:lnTo>
                  <a:lnTo>
                    <a:pt x="1032124" y="2488423"/>
                  </a:lnTo>
                  <a:lnTo>
                    <a:pt x="1058149" y="2450936"/>
                  </a:lnTo>
                  <a:lnTo>
                    <a:pt x="1083023" y="2412994"/>
                  </a:lnTo>
                  <a:lnTo>
                    <a:pt x="1106735" y="2374611"/>
                  </a:lnTo>
                  <a:lnTo>
                    <a:pt x="1129272" y="2335801"/>
                  </a:lnTo>
                  <a:lnTo>
                    <a:pt x="1150621" y="2296580"/>
                  </a:lnTo>
                  <a:lnTo>
                    <a:pt x="1170771" y="2256963"/>
                  </a:lnTo>
                  <a:lnTo>
                    <a:pt x="1189710" y="2216964"/>
                  </a:lnTo>
                  <a:lnTo>
                    <a:pt x="1207425" y="2176599"/>
                  </a:lnTo>
                  <a:lnTo>
                    <a:pt x="1223903" y="2135883"/>
                  </a:lnTo>
                  <a:lnTo>
                    <a:pt x="1239134" y="2094830"/>
                  </a:lnTo>
                  <a:lnTo>
                    <a:pt x="1253104" y="2053456"/>
                  </a:lnTo>
                  <a:lnTo>
                    <a:pt x="1265801" y="2011775"/>
                  </a:lnTo>
                  <a:lnTo>
                    <a:pt x="1277214" y="1969803"/>
                  </a:lnTo>
                  <a:lnTo>
                    <a:pt x="1287330" y="1927554"/>
                  </a:lnTo>
                  <a:lnTo>
                    <a:pt x="1296136" y="1885043"/>
                  </a:lnTo>
                  <a:lnTo>
                    <a:pt x="1303621" y="1842286"/>
                  </a:lnTo>
                  <a:lnTo>
                    <a:pt x="1309773" y="1799297"/>
                  </a:lnTo>
                  <a:lnTo>
                    <a:pt x="1314579" y="1756091"/>
                  </a:lnTo>
                  <a:lnTo>
                    <a:pt x="1318027" y="1712683"/>
                  </a:lnTo>
                  <a:lnTo>
                    <a:pt x="1320104" y="1669089"/>
                  </a:lnTo>
                  <a:lnTo>
                    <a:pt x="1320800" y="1625322"/>
                  </a:lnTo>
                  <a:lnTo>
                    <a:pt x="1320104" y="1581548"/>
                  </a:lnTo>
                  <a:lnTo>
                    <a:pt x="1318027" y="1537946"/>
                  </a:lnTo>
                  <a:lnTo>
                    <a:pt x="1314579" y="1494531"/>
                  </a:lnTo>
                  <a:lnTo>
                    <a:pt x="1309773" y="1451318"/>
                  </a:lnTo>
                  <a:lnTo>
                    <a:pt x="1303621" y="1408322"/>
                  </a:lnTo>
                  <a:lnTo>
                    <a:pt x="1296136" y="1365559"/>
                  </a:lnTo>
                  <a:lnTo>
                    <a:pt x="1287330" y="1323042"/>
                  </a:lnTo>
                  <a:lnTo>
                    <a:pt x="1277214" y="1280788"/>
                  </a:lnTo>
                  <a:lnTo>
                    <a:pt x="1265801" y="1238810"/>
                  </a:lnTo>
                  <a:lnTo>
                    <a:pt x="1253104" y="1197125"/>
                  </a:lnTo>
                  <a:lnTo>
                    <a:pt x="1239134" y="1155746"/>
                  </a:lnTo>
                  <a:lnTo>
                    <a:pt x="1223903" y="1114689"/>
                  </a:lnTo>
                  <a:lnTo>
                    <a:pt x="1207425" y="1073969"/>
                  </a:lnTo>
                  <a:lnTo>
                    <a:pt x="1189710" y="1033601"/>
                  </a:lnTo>
                  <a:lnTo>
                    <a:pt x="1170771" y="993599"/>
                  </a:lnTo>
                  <a:lnTo>
                    <a:pt x="1150621" y="953979"/>
                  </a:lnTo>
                  <a:lnTo>
                    <a:pt x="1129272" y="914756"/>
                  </a:lnTo>
                  <a:lnTo>
                    <a:pt x="1106735" y="875944"/>
                  </a:lnTo>
                  <a:lnTo>
                    <a:pt x="1083023" y="837559"/>
                  </a:lnTo>
                  <a:lnTo>
                    <a:pt x="1058149" y="799615"/>
                  </a:lnTo>
                  <a:lnTo>
                    <a:pt x="1032124" y="762128"/>
                  </a:lnTo>
                  <a:lnTo>
                    <a:pt x="1004960" y="725112"/>
                  </a:lnTo>
                  <a:lnTo>
                    <a:pt x="976670" y="688582"/>
                  </a:lnTo>
                  <a:lnTo>
                    <a:pt x="947267" y="652554"/>
                  </a:lnTo>
                  <a:lnTo>
                    <a:pt x="916761" y="617042"/>
                  </a:lnTo>
                  <a:lnTo>
                    <a:pt x="885166" y="582061"/>
                  </a:lnTo>
                  <a:lnTo>
                    <a:pt x="852493" y="547627"/>
                  </a:lnTo>
                  <a:lnTo>
                    <a:pt x="818755" y="513754"/>
                  </a:lnTo>
                  <a:lnTo>
                    <a:pt x="783964" y="480456"/>
                  </a:lnTo>
                  <a:lnTo>
                    <a:pt x="748133" y="447750"/>
                  </a:lnTo>
                  <a:lnTo>
                    <a:pt x="711272" y="415650"/>
                  </a:lnTo>
                  <a:lnTo>
                    <a:pt x="673395" y="384171"/>
                  </a:lnTo>
                  <a:lnTo>
                    <a:pt x="634514" y="353328"/>
                  </a:lnTo>
                  <a:lnTo>
                    <a:pt x="594641" y="323136"/>
                  </a:lnTo>
                  <a:lnTo>
                    <a:pt x="553788" y="293609"/>
                  </a:lnTo>
                  <a:lnTo>
                    <a:pt x="511968" y="264764"/>
                  </a:lnTo>
                  <a:lnTo>
                    <a:pt x="469192" y="236614"/>
                  </a:lnTo>
                  <a:lnTo>
                    <a:pt x="425473" y="209175"/>
                  </a:lnTo>
                  <a:lnTo>
                    <a:pt x="380822" y="182461"/>
                  </a:lnTo>
                  <a:lnTo>
                    <a:pt x="335253" y="156489"/>
                  </a:lnTo>
                  <a:lnTo>
                    <a:pt x="288777" y="131272"/>
                  </a:lnTo>
                  <a:lnTo>
                    <a:pt x="241407" y="106825"/>
                  </a:lnTo>
                  <a:lnTo>
                    <a:pt x="193155" y="83164"/>
                  </a:lnTo>
                  <a:lnTo>
                    <a:pt x="144032" y="60303"/>
                  </a:lnTo>
                  <a:lnTo>
                    <a:pt x="94052" y="38258"/>
                  </a:lnTo>
                  <a:lnTo>
                    <a:pt x="43226" y="17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D9">
                <a:alpha val="5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036366"/>
              <a:ext cx="914400" cy="3032760"/>
            </a:xfrm>
            <a:custGeom>
              <a:avLst/>
              <a:gdLst/>
              <a:ahLst/>
              <a:cxnLst/>
              <a:rect l="l" t="t" r="r" b="b"/>
              <a:pathLst>
                <a:path w="914400" h="3032760">
                  <a:moveTo>
                    <a:pt x="0" y="0"/>
                  </a:moveTo>
                  <a:lnTo>
                    <a:pt x="0" y="3032541"/>
                  </a:lnTo>
                  <a:lnTo>
                    <a:pt x="39347" y="3006155"/>
                  </a:lnTo>
                  <a:lnTo>
                    <a:pt x="83967" y="2974838"/>
                  </a:lnTo>
                  <a:lnTo>
                    <a:pt x="127532" y="2942842"/>
                  </a:lnTo>
                  <a:lnTo>
                    <a:pt x="170033" y="2910183"/>
                  </a:lnTo>
                  <a:lnTo>
                    <a:pt x="211460" y="2876876"/>
                  </a:lnTo>
                  <a:lnTo>
                    <a:pt x="251805" y="2842937"/>
                  </a:lnTo>
                  <a:lnTo>
                    <a:pt x="291056" y="2808380"/>
                  </a:lnTo>
                  <a:lnTo>
                    <a:pt x="329206" y="2773223"/>
                  </a:lnTo>
                  <a:lnTo>
                    <a:pt x="366244" y="2737480"/>
                  </a:lnTo>
                  <a:lnTo>
                    <a:pt x="402161" y="2701167"/>
                  </a:lnTo>
                  <a:lnTo>
                    <a:pt x="436948" y="2664300"/>
                  </a:lnTo>
                  <a:lnTo>
                    <a:pt x="470596" y="2626894"/>
                  </a:lnTo>
                  <a:lnTo>
                    <a:pt x="503093" y="2588965"/>
                  </a:lnTo>
                  <a:lnTo>
                    <a:pt x="534433" y="2550529"/>
                  </a:lnTo>
                  <a:lnTo>
                    <a:pt x="564604" y="2511600"/>
                  </a:lnTo>
                  <a:lnTo>
                    <a:pt x="593597" y="2472195"/>
                  </a:lnTo>
                  <a:lnTo>
                    <a:pt x="621404" y="2432330"/>
                  </a:lnTo>
                  <a:lnTo>
                    <a:pt x="648014" y="2392019"/>
                  </a:lnTo>
                  <a:lnTo>
                    <a:pt x="673418" y="2351279"/>
                  </a:lnTo>
                  <a:lnTo>
                    <a:pt x="697607" y="2310124"/>
                  </a:lnTo>
                  <a:lnTo>
                    <a:pt x="720570" y="2268571"/>
                  </a:lnTo>
                  <a:lnTo>
                    <a:pt x="742300" y="2226636"/>
                  </a:lnTo>
                  <a:lnTo>
                    <a:pt x="762786" y="2184333"/>
                  </a:lnTo>
                  <a:lnTo>
                    <a:pt x="782018" y="2141679"/>
                  </a:lnTo>
                  <a:lnTo>
                    <a:pt x="799988" y="2098688"/>
                  </a:lnTo>
                  <a:lnTo>
                    <a:pt x="816686" y="2055378"/>
                  </a:lnTo>
                  <a:lnTo>
                    <a:pt x="832103" y="2011762"/>
                  </a:lnTo>
                  <a:lnTo>
                    <a:pt x="846228" y="1967857"/>
                  </a:lnTo>
                  <a:lnTo>
                    <a:pt x="859053" y="1923679"/>
                  </a:lnTo>
                  <a:lnTo>
                    <a:pt x="870568" y="1879242"/>
                  </a:lnTo>
                  <a:lnTo>
                    <a:pt x="880764" y="1834563"/>
                  </a:lnTo>
                  <a:lnTo>
                    <a:pt x="889631" y="1789658"/>
                  </a:lnTo>
                  <a:lnTo>
                    <a:pt x="897160" y="1744541"/>
                  </a:lnTo>
                  <a:lnTo>
                    <a:pt x="903341" y="1699228"/>
                  </a:lnTo>
                  <a:lnTo>
                    <a:pt x="908165" y="1653735"/>
                  </a:lnTo>
                  <a:lnTo>
                    <a:pt x="911622" y="1608078"/>
                  </a:lnTo>
                  <a:lnTo>
                    <a:pt x="913704" y="1562272"/>
                  </a:lnTo>
                  <a:lnTo>
                    <a:pt x="914400" y="1516333"/>
                  </a:lnTo>
                  <a:lnTo>
                    <a:pt x="913704" y="1470384"/>
                  </a:lnTo>
                  <a:lnTo>
                    <a:pt x="911622" y="1424570"/>
                  </a:lnTo>
                  <a:lnTo>
                    <a:pt x="908165" y="1378905"/>
                  </a:lnTo>
                  <a:lnTo>
                    <a:pt x="903341" y="1333405"/>
                  </a:lnTo>
                  <a:lnTo>
                    <a:pt x="897160" y="1288087"/>
                  </a:lnTo>
                  <a:lnTo>
                    <a:pt x="889631" y="1242965"/>
                  </a:lnTo>
                  <a:lnTo>
                    <a:pt x="880764" y="1198055"/>
                  </a:lnTo>
                  <a:lnTo>
                    <a:pt x="870568" y="1153372"/>
                  </a:lnTo>
                  <a:lnTo>
                    <a:pt x="859053" y="1108933"/>
                  </a:lnTo>
                  <a:lnTo>
                    <a:pt x="846228" y="1064752"/>
                  </a:lnTo>
                  <a:lnTo>
                    <a:pt x="832103" y="1020845"/>
                  </a:lnTo>
                  <a:lnTo>
                    <a:pt x="816686" y="977228"/>
                  </a:lnTo>
                  <a:lnTo>
                    <a:pt x="799988" y="933916"/>
                  </a:lnTo>
                  <a:lnTo>
                    <a:pt x="782018" y="890925"/>
                  </a:lnTo>
                  <a:lnTo>
                    <a:pt x="762786" y="848270"/>
                  </a:lnTo>
                  <a:lnTo>
                    <a:pt x="742300" y="805967"/>
                  </a:lnTo>
                  <a:lnTo>
                    <a:pt x="720570" y="764031"/>
                  </a:lnTo>
                  <a:lnTo>
                    <a:pt x="697607" y="722478"/>
                  </a:lnTo>
                  <a:lnTo>
                    <a:pt x="673418" y="681324"/>
                  </a:lnTo>
                  <a:lnTo>
                    <a:pt x="648014" y="640583"/>
                  </a:lnTo>
                  <a:lnTo>
                    <a:pt x="621404" y="600273"/>
                  </a:lnTo>
                  <a:lnTo>
                    <a:pt x="593597" y="560407"/>
                  </a:lnTo>
                  <a:lnTo>
                    <a:pt x="564604" y="521001"/>
                  </a:lnTo>
                  <a:lnTo>
                    <a:pt x="534433" y="482072"/>
                  </a:lnTo>
                  <a:lnTo>
                    <a:pt x="503093" y="443635"/>
                  </a:lnTo>
                  <a:lnTo>
                    <a:pt x="470596" y="405705"/>
                  </a:lnTo>
                  <a:lnTo>
                    <a:pt x="436948" y="368297"/>
                  </a:lnTo>
                  <a:lnTo>
                    <a:pt x="402161" y="331428"/>
                  </a:lnTo>
                  <a:lnTo>
                    <a:pt x="366244" y="295113"/>
                  </a:lnTo>
                  <a:lnTo>
                    <a:pt x="329206" y="259367"/>
                  </a:lnTo>
                  <a:lnTo>
                    <a:pt x="291056" y="224206"/>
                  </a:lnTo>
                  <a:lnTo>
                    <a:pt x="251805" y="189645"/>
                  </a:lnTo>
                  <a:lnTo>
                    <a:pt x="211460" y="155701"/>
                  </a:lnTo>
                  <a:lnTo>
                    <a:pt x="170033" y="122388"/>
                  </a:lnTo>
                  <a:lnTo>
                    <a:pt x="127532" y="89722"/>
                  </a:lnTo>
                  <a:lnTo>
                    <a:pt x="83967" y="57719"/>
                  </a:lnTo>
                  <a:lnTo>
                    <a:pt x="39347" y="26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1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84419" y="5781547"/>
            <a:ext cx="2353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Верещагино,</a:t>
            </a:r>
            <a:r>
              <a:rPr sz="20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202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3</a:t>
            </a:r>
            <a:endParaRPr sz="20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1158620" y="2716148"/>
            <a:ext cx="9874758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1825" algn="ctr">
              <a:lnSpc>
                <a:spcPct val="100000"/>
              </a:lnSpc>
              <a:spcBef>
                <a:spcPts val="105"/>
              </a:spcBef>
            </a:pPr>
            <a:r>
              <a:rPr lang="ru-RU" b="1" u="sng" dirty="0" smtClean="0">
                <a:solidFill>
                  <a:srgbClr val="FF33CC"/>
                </a:solidFill>
              </a:rPr>
              <a:t>МАЛЫЙ ПЛЕНУМ.СЕКЦИЯ №1</a:t>
            </a:r>
          </a:p>
          <a:p>
            <a:pPr marL="631825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КОНТРОЛИРУЕМЫЕ ЭЛЕМЕНТЫ СОДЕРЖАНИЯ КАК СРЕДСТВО ФОРМИРОВАНИЯ ПРЕДМЕТНЫХ РЕЗУЛЬТАТОВ  ОБУЧАЮЩИХСЯ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057400" y="1143000"/>
            <a:ext cx="82410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Муниципальное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бюджетное</a:t>
            </a:r>
            <a:r>
              <a:rPr sz="24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общеобразовательное</a:t>
            </a:r>
            <a:r>
              <a:rPr sz="24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учреждение</a:t>
            </a:r>
          </a:p>
          <a:p>
            <a:pPr marL="635" algn="ctr">
              <a:lnSpc>
                <a:spcPct val="100000"/>
              </a:lnSpc>
            </a:pPr>
            <a:r>
              <a:rPr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Верещагинский образовательный комплекс</a:t>
            </a:r>
            <a:r>
              <a:rPr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»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1000"/>
            <a:ext cx="1670326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7637"/>
            <a:ext cx="12095480" cy="6638925"/>
            <a:chOff x="0" y="147637"/>
            <a:chExt cx="12095480" cy="6638925"/>
          </a:xfrm>
        </p:grpSpPr>
        <p:sp>
          <p:nvSpPr>
            <p:cNvPr id="3" name="object 3"/>
            <p:cNvSpPr/>
            <p:nvPr/>
          </p:nvSpPr>
          <p:spPr>
            <a:xfrm>
              <a:off x="2764154" y="5243576"/>
              <a:ext cx="594360" cy="478790"/>
            </a:xfrm>
            <a:custGeom>
              <a:avLst/>
              <a:gdLst/>
              <a:ahLst/>
              <a:cxnLst/>
              <a:rect l="l" t="t" r="r" b="b"/>
              <a:pathLst>
                <a:path w="594360" h="478789">
                  <a:moveTo>
                    <a:pt x="594359" y="0"/>
                  </a:moveTo>
                  <a:lnTo>
                    <a:pt x="0" y="478663"/>
                  </a:lnTo>
                </a:path>
              </a:pathLst>
            </a:custGeom>
            <a:ln w="92075">
              <a:solidFill>
                <a:srgbClr val="B8C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467" y="3772304"/>
              <a:ext cx="1603629" cy="85080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5236" y="463423"/>
            <a:ext cx="85439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330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СОСТАВЛЯЮЩИЕ</a:t>
            </a:r>
            <a:r>
              <a:rPr sz="2400" spc="-340" dirty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pc="-340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2400" spc="-265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ФУНКЦИОНАЛЬНОЙ</a:t>
            </a:r>
            <a:r>
              <a:rPr sz="2400" spc="-415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spc="-415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sz="2400" spc="-254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ГРАМОТНОСТИ</a:t>
            </a:r>
            <a:endParaRPr sz="2400" dirty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79960" y="6766052"/>
            <a:ext cx="679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1F477B"/>
                </a:solidFill>
                <a:latin typeface="Microsoft Sans Serif"/>
                <a:cs typeface="Microsoft Sans Serif"/>
              </a:rPr>
              <a:t>1</a:t>
            </a:r>
            <a:endParaRPr sz="6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752600"/>
            <a:ext cx="7349745" cy="47054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48562" y="988313"/>
            <a:ext cx="96412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600" spc="-85" dirty="0">
                <a:solidFill>
                  <a:srgbClr val="1F477B"/>
                </a:solidFill>
                <a:latin typeface="Georgia" pitchFamily="18" charset="0"/>
                <a:cs typeface="Times New Roman" pitchFamily="18" charset="0"/>
              </a:rPr>
              <a:t>Функциональная</a:t>
            </a:r>
            <a:r>
              <a:rPr sz="1600" spc="-175" dirty="0">
                <a:solidFill>
                  <a:srgbClr val="1F477B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80" dirty="0">
                <a:solidFill>
                  <a:srgbClr val="1F477B"/>
                </a:solidFill>
                <a:latin typeface="Georgia" pitchFamily="18" charset="0"/>
                <a:cs typeface="Times New Roman" pitchFamily="18" charset="0"/>
              </a:rPr>
              <a:t>грамотность</a:t>
            </a:r>
            <a:r>
              <a:rPr sz="1600" spc="-170" dirty="0">
                <a:solidFill>
                  <a:srgbClr val="1F477B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370" dirty="0">
                <a:solidFill>
                  <a:srgbClr val="1F477B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sz="1600" spc="-165" dirty="0">
                <a:solidFill>
                  <a:srgbClr val="1F477B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8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способность</a:t>
            </a:r>
            <a:r>
              <a:rPr sz="1600" spc="-2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применять</a:t>
            </a:r>
            <a:r>
              <a:rPr sz="1600" spc="-155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80" dirty="0">
                <a:latin typeface="Georgia" pitchFamily="18" charset="0"/>
                <a:cs typeface="Times New Roman" pitchFamily="18" charset="0"/>
              </a:rPr>
              <a:t>приобретаемые</a:t>
            </a:r>
            <a:r>
              <a:rPr sz="1600" spc="-160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dirty="0">
                <a:latin typeface="Georgia" pitchFamily="18" charset="0"/>
                <a:cs typeface="Times New Roman" pitchFamily="18" charset="0"/>
              </a:rPr>
              <a:t>в</a:t>
            </a:r>
            <a:r>
              <a:rPr sz="1600" spc="-155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85" dirty="0">
                <a:latin typeface="Georgia" pitchFamily="18" charset="0"/>
                <a:cs typeface="Times New Roman" pitchFamily="18" charset="0"/>
              </a:rPr>
              <a:t>течение</a:t>
            </a:r>
            <a:r>
              <a:rPr sz="1600" spc="-185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55" dirty="0">
                <a:latin typeface="Georgia" pitchFamily="18" charset="0"/>
                <a:cs typeface="Times New Roman" pitchFamily="18" charset="0"/>
              </a:rPr>
              <a:t>жизни</a:t>
            </a:r>
            <a:r>
              <a:rPr sz="1600" spc="-20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65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знания,</a:t>
            </a:r>
            <a:r>
              <a:rPr sz="1600" spc="-15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умения</a:t>
            </a:r>
            <a:r>
              <a:rPr sz="1600" spc="-9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и</a:t>
            </a:r>
            <a:r>
              <a:rPr sz="1600" spc="-45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навыки</a:t>
            </a:r>
            <a:r>
              <a:rPr sz="1600" spc="-6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для</a:t>
            </a:r>
            <a:r>
              <a:rPr sz="1600" spc="11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решения </a:t>
            </a:r>
            <a:r>
              <a:rPr sz="1600" spc="-355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80" dirty="0">
                <a:latin typeface="Georgia" pitchFamily="18" charset="0"/>
                <a:cs typeface="Times New Roman" pitchFamily="18" charset="0"/>
              </a:rPr>
              <a:t>максимально</a:t>
            </a:r>
            <a:r>
              <a:rPr sz="1600" spc="-130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60" dirty="0">
                <a:latin typeface="Georgia" pitchFamily="18" charset="0"/>
                <a:cs typeface="Times New Roman" pitchFamily="18" charset="0"/>
              </a:rPr>
              <a:t>широкого</a:t>
            </a:r>
            <a:r>
              <a:rPr sz="1600" spc="-110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80" dirty="0">
                <a:latin typeface="Georgia" pitchFamily="18" charset="0"/>
                <a:cs typeface="Times New Roman" pitchFamily="18" charset="0"/>
              </a:rPr>
              <a:t>диапазона</a:t>
            </a:r>
            <a:r>
              <a:rPr sz="1600" spc="-170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жизненных</a:t>
            </a:r>
            <a:r>
              <a:rPr sz="1600" spc="-8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1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задач</a:t>
            </a:r>
            <a:r>
              <a:rPr sz="1600" spc="-17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sz="1600" dirty="0">
                <a:latin typeface="Georgia" pitchFamily="18" charset="0"/>
                <a:cs typeface="Times New Roman" pitchFamily="18" charset="0"/>
              </a:rPr>
              <a:t>в</a:t>
            </a:r>
            <a:r>
              <a:rPr sz="1600" spc="-155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90" dirty="0">
                <a:latin typeface="Georgia" pitchFamily="18" charset="0"/>
                <a:cs typeface="Times New Roman" pitchFamily="18" charset="0"/>
              </a:rPr>
              <a:t>различных</a:t>
            </a:r>
            <a:r>
              <a:rPr sz="1600" spc="-190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100" dirty="0">
                <a:latin typeface="Georgia" pitchFamily="18" charset="0"/>
                <a:cs typeface="Times New Roman" pitchFamily="18" charset="0"/>
              </a:rPr>
              <a:t>сферахчеловеческой</a:t>
            </a:r>
            <a:r>
              <a:rPr sz="1600" spc="-120" dirty="0">
                <a:latin typeface="Georgia" pitchFamily="18" charset="0"/>
                <a:cs typeface="Times New Roman" pitchFamily="18" charset="0"/>
              </a:rPr>
              <a:t> </a:t>
            </a:r>
            <a:r>
              <a:rPr sz="1600" spc="-95" dirty="0">
                <a:latin typeface="Georgia" pitchFamily="18" charset="0"/>
                <a:cs typeface="Times New Roman" pitchFamily="18" charset="0"/>
              </a:rPr>
              <a:t>деятельности</a:t>
            </a:r>
            <a:endParaRPr sz="16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200" y="2362200"/>
            <a:ext cx="1447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Georgia" pitchFamily="18" charset="0"/>
                <a:cs typeface="Microsoft Sans Serif"/>
              </a:rPr>
              <a:t>Ч</a:t>
            </a:r>
            <a:r>
              <a:rPr sz="1800" spc="-135" dirty="0">
                <a:latin typeface="Georgia" pitchFamily="18" charset="0"/>
                <a:cs typeface="Microsoft Sans Serif"/>
              </a:rPr>
              <a:t>и</a:t>
            </a:r>
            <a:r>
              <a:rPr sz="1800" spc="-155" dirty="0">
                <a:latin typeface="Georgia" pitchFamily="18" charset="0"/>
                <a:cs typeface="Microsoft Sans Serif"/>
              </a:rPr>
              <a:t>т</a:t>
            </a:r>
            <a:r>
              <a:rPr sz="1800" spc="-175" dirty="0">
                <a:latin typeface="Georgia" pitchFamily="18" charset="0"/>
                <a:cs typeface="Microsoft Sans Serif"/>
              </a:rPr>
              <a:t>а</a:t>
            </a:r>
            <a:r>
              <a:rPr sz="1800" spc="-155" dirty="0">
                <a:latin typeface="Georgia" pitchFamily="18" charset="0"/>
                <a:cs typeface="Microsoft Sans Serif"/>
              </a:rPr>
              <a:t>т</a:t>
            </a:r>
            <a:r>
              <a:rPr sz="1800" spc="-200" dirty="0">
                <a:latin typeface="Georgia" pitchFamily="18" charset="0"/>
                <a:cs typeface="Microsoft Sans Serif"/>
              </a:rPr>
              <a:t>е</a:t>
            </a:r>
            <a:r>
              <a:rPr sz="1800" spc="-110" dirty="0">
                <a:latin typeface="Georgia" pitchFamily="18" charset="0"/>
                <a:cs typeface="Microsoft Sans Serif"/>
              </a:rPr>
              <a:t>л</a:t>
            </a:r>
            <a:r>
              <a:rPr sz="1800" spc="-140" dirty="0">
                <a:latin typeface="Georgia" pitchFamily="18" charset="0"/>
                <a:cs typeface="Microsoft Sans Serif"/>
              </a:rPr>
              <a:t>ь</a:t>
            </a:r>
            <a:r>
              <a:rPr sz="1800" spc="-135" dirty="0">
                <a:latin typeface="Georgia" pitchFamily="18" charset="0"/>
                <a:cs typeface="Microsoft Sans Serif"/>
              </a:rPr>
              <a:t>с</a:t>
            </a:r>
            <a:r>
              <a:rPr sz="1800" spc="-210" dirty="0">
                <a:latin typeface="Georgia" pitchFamily="18" charset="0"/>
                <a:cs typeface="Microsoft Sans Serif"/>
              </a:rPr>
              <a:t>к</a:t>
            </a:r>
            <a:r>
              <a:rPr sz="1800" spc="-140" dirty="0">
                <a:latin typeface="Georgia" pitchFamily="18" charset="0"/>
                <a:cs typeface="Microsoft Sans Serif"/>
              </a:rPr>
              <a:t>а</a:t>
            </a:r>
            <a:r>
              <a:rPr sz="1800" spc="-5" dirty="0">
                <a:latin typeface="Georgia" pitchFamily="18" charset="0"/>
                <a:cs typeface="Microsoft Sans Serif"/>
              </a:rPr>
              <a:t>я  </a:t>
            </a:r>
            <a:r>
              <a:rPr sz="1800" spc="-100" dirty="0">
                <a:latin typeface="Georgia" pitchFamily="18" charset="0"/>
                <a:cs typeface="Microsoft Sans Serif"/>
              </a:rPr>
              <a:t>грамотность</a:t>
            </a:r>
            <a:endParaRPr sz="1800" dirty="0">
              <a:latin typeface="Georgia" pitchFamily="18" charset="0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1400" y="3004515"/>
            <a:ext cx="1905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434" dirty="0" err="1" smtClean="0">
                <a:latin typeface="Georgia" pitchFamily="18" charset="0"/>
                <a:cs typeface="Microsoft Sans Serif"/>
              </a:rPr>
              <a:t>Е</a:t>
            </a:r>
            <a:r>
              <a:rPr sz="1800" spc="-130" dirty="0" err="1" smtClean="0">
                <a:latin typeface="Georgia" pitchFamily="18" charset="0"/>
                <a:cs typeface="Microsoft Sans Serif"/>
              </a:rPr>
              <a:t>т</a:t>
            </a:r>
            <a:r>
              <a:rPr sz="1800" spc="-114" dirty="0" err="1" smtClean="0">
                <a:latin typeface="Georgia" pitchFamily="18" charset="0"/>
                <a:cs typeface="Microsoft Sans Serif"/>
              </a:rPr>
              <a:t>е</a:t>
            </a:r>
            <a:r>
              <a:rPr sz="1800" spc="-110" dirty="0" err="1" smtClean="0">
                <a:latin typeface="Georgia" pitchFamily="18" charset="0"/>
                <a:cs typeface="Microsoft Sans Serif"/>
              </a:rPr>
              <a:t>ст</a:t>
            </a:r>
            <a:r>
              <a:rPr sz="1800" spc="-135" dirty="0" err="1" smtClean="0">
                <a:latin typeface="Georgia" pitchFamily="18" charset="0"/>
                <a:cs typeface="Microsoft Sans Serif"/>
              </a:rPr>
              <a:t>в</a:t>
            </a:r>
            <a:r>
              <a:rPr sz="1800" spc="-114" dirty="0" err="1" smtClean="0">
                <a:latin typeface="Georgia" pitchFamily="18" charset="0"/>
                <a:cs typeface="Microsoft Sans Serif"/>
              </a:rPr>
              <a:t>е</a:t>
            </a:r>
            <a:r>
              <a:rPr sz="1800" spc="-120" dirty="0" err="1" smtClean="0">
                <a:latin typeface="Georgia" pitchFamily="18" charset="0"/>
                <a:cs typeface="Microsoft Sans Serif"/>
              </a:rPr>
              <a:t>н</a:t>
            </a:r>
            <a:r>
              <a:rPr sz="1800" spc="-145" dirty="0" err="1" smtClean="0">
                <a:latin typeface="Georgia" pitchFamily="18" charset="0"/>
                <a:cs typeface="Microsoft Sans Serif"/>
              </a:rPr>
              <a:t>н</a:t>
            </a:r>
            <a:r>
              <a:rPr sz="1800" spc="-70" dirty="0" err="1" smtClean="0">
                <a:latin typeface="Georgia" pitchFamily="18" charset="0"/>
                <a:cs typeface="Microsoft Sans Serif"/>
              </a:rPr>
              <a:t>о</a:t>
            </a:r>
            <a:r>
              <a:rPr sz="1800" dirty="0" smtClean="0">
                <a:latin typeface="Georgia" pitchFamily="18" charset="0"/>
                <a:cs typeface="Microsoft Sans Serif"/>
              </a:rPr>
              <a:t>-  </a:t>
            </a:r>
            <a:r>
              <a:rPr sz="1800" spc="-110" dirty="0">
                <a:latin typeface="Georgia" pitchFamily="18" charset="0"/>
                <a:cs typeface="Microsoft Sans Serif"/>
              </a:rPr>
              <a:t>научная </a:t>
            </a:r>
            <a:r>
              <a:rPr sz="1800" spc="-105" dirty="0">
                <a:latin typeface="Georgia" pitchFamily="18" charset="0"/>
                <a:cs typeface="Microsoft Sans Serif"/>
              </a:rPr>
              <a:t> </a:t>
            </a:r>
            <a:r>
              <a:rPr sz="1800" spc="-100" dirty="0">
                <a:latin typeface="Georgia" pitchFamily="18" charset="0"/>
                <a:cs typeface="Microsoft Sans Serif"/>
              </a:rPr>
              <a:t>грамотность</a:t>
            </a:r>
            <a:endParaRPr sz="1800" dirty="0">
              <a:latin typeface="Georgia" pitchFamily="18" charset="0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4860" y="4480305"/>
            <a:ext cx="16629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Georgia" pitchFamily="18" charset="0"/>
                <a:cs typeface="Microsoft Sans Serif"/>
              </a:rPr>
              <a:t>Глобальные </a:t>
            </a:r>
            <a:r>
              <a:rPr sz="1800" spc="-140" dirty="0">
                <a:latin typeface="Georgia" pitchFamily="18" charset="0"/>
                <a:cs typeface="Microsoft Sans Serif"/>
              </a:rPr>
              <a:t> </a:t>
            </a:r>
            <a:r>
              <a:rPr sz="1800" spc="-65" dirty="0">
                <a:latin typeface="Georgia" pitchFamily="18" charset="0"/>
                <a:cs typeface="Microsoft Sans Serif"/>
              </a:rPr>
              <a:t>к</a:t>
            </a:r>
            <a:r>
              <a:rPr sz="1800" spc="-70" dirty="0">
                <a:latin typeface="Georgia" pitchFamily="18" charset="0"/>
                <a:cs typeface="Microsoft Sans Serif"/>
              </a:rPr>
              <a:t>о</a:t>
            </a:r>
            <a:r>
              <a:rPr sz="1800" spc="-114" dirty="0">
                <a:latin typeface="Georgia" pitchFamily="18" charset="0"/>
                <a:cs typeface="Microsoft Sans Serif"/>
              </a:rPr>
              <a:t>м</a:t>
            </a:r>
            <a:r>
              <a:rPr sz="1800" spc="-90" dirty="0">
                <a:latin typeface="Georgia" pitchFamily="18" charset="0"/>
                <a:cs typeface="Microsoft Sans Serif"/>
              </a:rPr>
              <a:t>п</a:t>
            </a:r>
            <a:r>
              <a:rPr sz="1800" spc="-140" dirty="0">
                <a:latin typeface="Georgia" pitchFamily="18" charset="0"/>
                <a:cs typeface="Microsoft Sans Serif"/>
              </a:rPr>
              <a:t>е</a:t>
            </a:r>
            <a:r>
              <a:rPr sz="1800" spc="-180" dirty="0">
                <a:latin typeface="Georgia" pitchFamily="18" charset="0"/>
                <a:cs typeface="Microsoft Sans Serif"/>
              </a:rPr>
              <a:t>т</a:t>
            </a:r>
            <a:r>
              <a:rPr sz="1800" spc="-80" dirty="0">
                <a:latin typeface="Georgia" pitchFamily="18" charset="0"/>
                <a:cs typeface="Microsoft Sans Serif"/>
              </a:rPr>
              <a:t>е</a:t>
            </a:r>
            <a:r>
              <a:rPr sz="1800" spc="-95" dirty="0">
                <a:latin typeface="Georgia" pitchFamily="18" charset="0"/>
                <a:cs typeface="Microsoft Sans Serif"/>
              </a:rPr>
              <a:t>н</a:t>
            </a:r>
            <a:r>
              <a:rPr sz="1800" spc="-80" dirty="0">
                <a:latin typeface="Georgia" pitchFamily="18" charset="0"/>
                <a:cs typeface="Microsoft Sans Serif"/>
              </a:rPr>
              <a:t>ц</a:t>
            </a:r>
            <a:r>
              <a:rPr sz="1800" spc="-40" dirty="0">
                <a:latin typeface="Georgia" pitchFamily="18" charset="0"/>
                <a:cs typeface="Microsoft Sans Serif"/>
              </a:rPr>
              <a:t>ии</a:t>
            </a:r>
            <a:endParaRPr sz="1800" dirty="0">
              <a:latin typeface="Georgia" pitchFamily="18" charset="0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5566" y="5021960"/>
            <a:ext cx="1177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algn="ctr">
              <a:lnSpc>
                <a:spcPct val="100000"/>
              </a:lnSpc>
              <a:spcBef>
                <a:spcPts val="100"/>
              </a:spcBef>
            </a:pPr>
            <a:r>
              <a:rPr sz="1800" spc="-235" dirty="0">
                <a:latin typeface="Georgia" pitchFamily="18" charset="0"/>
                <a:cs typeface="Microsoft Sans Serif"/>
              </a:rPr>
              <a:t>К</a:t>
            </a:r>
            <a:r>
              <a:rPr sz="1800" spc="-70" dirty="0">
                <a:latin typeface="Georgia" pitchFamily="18" charset="0"/>
                <a:cs typeface="Microsoft Sans Serif"/>
              </a:rPr>
              <a:t>р</a:t>
            </a:r>
            <a:r>
              <a:rPr sz="1800" spc="-90" dirty="0">
                <a:latin typeface="Georgia" pitchFamily="18" charset="0"/>
                <a:cs typeface="Microsoft Sans Serif"/>
              </a:rPr>
              <a:t>е</a:t>
            </a:r>
            <a:r>
              <a:rPr sz="1800" spc="-125" dirty="0">
                <a:latin typeface="Georgia" pitchFamily="18" charset="0"/>
                <a:cs typeface="Microsoft Sans Serif"/>
              </a:rPr>
              <a:t>а</a:t>
            </a:r>
            <a:r>
              <a:rPr sz="1800" spc="-85" dirty="0">
                <a:latin typeface="Georgia" pitchFamily="18" charset="0"/>
                <a:cs typeface="Microsoft Sans Serif"/>
              </a:rPr>
              <a:t>т</a:t>
            </a:r>
            <a:r>
              <a:rPr sz="1800" spc="-90" dirty="0">
                <a:latin typeface="Georgia" pitchFamily="18" charset="0"/>
                <a:cs typeface="Microsoft Sans Serif"/>
              </a:rPr>
              <a:t>и</a:t>
            </a:r>
            <a:r>
              <a:rPr sz="1800" spc="-80" dirty="0">
                <a:latin typeface="Georgia" pitchFamily="18" charset="0"/>
                <a:cs typeface="Microsoft Sans Serif"/>
              </a:rPr>
              <a:t>в</a:t>
            </a:r>
            <a:r>
              <a:rPr sz="1800" spc="-95" dirty="0">
                <a:latin typeface="Georgia" pitchFamily="18" charset="0"/>
                <a:cs typeface="Microsoft Sans Serif"/>
              </a:rPr>
              <a:t>н</a:t>
            </a:r>
            <a:r>
              <a:rPr sz="1800" spc="-90" dirty="0">
                <a:latin typeface="Georgia" pitchFamily="18" charset="0"/>
                <a:cs typeface="Microsoft Sans Serif"/>
              </a:rPr>
              <a:t>о</a:t>
            </a:r>
            <a:r>
              <a:rPr sz="1800" dirty="0">
                <a:latin typeface="Georgia" pitchFamily="18" charset="0"/>
                <a:cs typeface="Microsoft Sans Serif"/>
              </a:rPr>
              <a:t>е  </a:t>
            </a:r>
            <a:r>
              <a:rPr sz="1800" spc="-90" dirty="0">
                <a:latin typeface="Georgia" pitchFamily="18" charset="0"/>
                <a:cs typeface="Microsoft Sans Serif"/>
              </a:rPr>
              <a:t>мышление</a:t>
            </a:r>
            <a:endParaRPr sz="1800" dirty="0">
              <a:latin typeface="Georgia" pitchFamily="18" charset="0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6600" y="3030677"/>
            <a:ext cx="16763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spc="-105" dirty="0" err="1" smtClean="0">
                <a:latin typeface="Times New Roman" pitchFamily="18" charset="0"/>
                <a:cs typeface="Times New Roman" pitchFamily="18" charset="0"/>
              </a:rPr>
              <a:t>Математи</a:t>
            </a:r>
            <a:r>
              <a:rPr sz="2000" spc="-110" dirty="0" err="1" smtClean="0">
                <a:latin typeface="Times New Roman" pitchFamily="18" charset="0"/>
                <a:cs typeface="Times New Roman" pitchFamily="18" charset="0"/>
              </a:rPr>
              <a:t>ческая</a:t>
            </a:r>
            <a:r>
              <a:rPr sz="2000" spc="-1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000" spc="-114" dirty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12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ь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0788" y="4458157"/>
            <a:ext cx="1224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Georgia" pitchFamily="18" charset="0"/>
                <a:cs typeface="Microsoft Sans Serif"/>
              </a:rPr>
              <a:t>Финансовая</a:t>
            </a:r>
            <a:endParaRPr sz="1800" dirty="0">
              <a:latin typeface="Georgia" pitchFamily="18" charset="0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0" dirty="0">
                <a:latin typeface="Georgia" pitchFamily="18" charset="0"/>
                <a:cs typeface="Microsoft Sans Serif"/>
              </a:rPr>
              <a:t>грамотность</a:t>
            </a:r>
            <a:endParaRPr sz="1800" dirty="0">
              <a:latin typeface="Georgia" pitchFamily="18" charset="0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4400" y="6353375"/>
            <a:ext cx="267081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175" dirty="0">
                <a:latin typeface="Georgia" pitchFamily="18" charset="0"/>
                <a:cs typeface="Arial"/>
              </a:rPr>
              <a:t>С</a:t>
            </a:r>
            <a:r>
              <a:rPr sz="1600" b="1" spc="-180" dirty="0">
                <a:latin typeface="Georgia" pitchFamily="18" charset="0"/>
                <a:cs typeface="Arial"/>
              </a:rPr>
              <a:t>о</a:t>
            </a:r>
            <a:r>
              <a:rPr sz="1600" b="1" spc="-195" dirty="0">
                <a:latin typeface="Georgia" pitchFamily="18" charset="0"/>
                <a:cs typeface="Arial"/>
              </a:rPr>
              <a:t>в</a:t>
            </a:r>
            <a:r>
              <a:rPr sz="1600" b="1" spc="-180" dirty="0">
                <a:latin typeface="Georgia" pitchFamily="18" charset="0"/>
                <a:cs typeface="Arial"/>
              </a:rPr>
              <a:t>м</a:t>
            </a:r>
            <a:r>
              <a:rPr sz="1600" b="1" spc="-200" dirty="0">
                <a:latin typeface="Georgia" pitchFamily="18" charset="0"/>
                <a:cs typeface="Arial"/>
              </a:rPr>
              <a:t>е</a:t>
            </a:r>
            <a:r>
              <a:rPr sz="1600" b="1" spc="-175" dirty="0">
                <a:latin typeface="Georgia" pitchFamily="18" charset="0"/>
                <a:cs typeface="Arial"/>
              </a:rPr>
              <a:t>с</a:t>
            </a:r>
            <a:r>
              <a:rPr sz="1600" b="1" spc="-180" dirty="0">
                <a:latin typeface="Georgia" pitchFamily="18" charset="0"/>
                <a:cs typeface="Arial"/>
              </a:rPr>
              <a:t>тно</a:t>
            </a:r>
            <a:r>
              <a:rPr sz="1600" b="1" spc="-5" dirty="0">
                <a:latin typeface="Georgia" pitchFamily="18" charset="0"/>
                <a:cs typeface="Arial"/>
              </a:rPr>
              <a:t>е</a:t>
            </a:r>
            <a:r>
              <a:rPr sz="1600" b="1" spc="-265" dirty="0">
                <a:latin typeface="Georgia" pitchFamily="18" charset="0"/>
                <a:cs typeface="Arial"/>
              </a:rPr>
              <a:t> </a:t>
            </a:r>
            <a:r>
              <a:rPr sz="1600" b="1" spc="-120" dirty="0">
                <a:latin typeface="Georgia" pitchFamily="18" charset="0"/>
                <a:cs typeface="Arial"/>
              </a:rPr>
              <a:t>р</a:t>
            </a:r>
            <a:r>
              <a:rPr sz="1600" b="1" spc="-114" dirty="0">
                <a:latin typeface="Georgia" pitchFamily="18" charset="0"/>
                <a:cs typeface="Arial"/>
              </a:rPr>
              <a:t>е</a:t>
            </a:r>
            <a:r>
              <a:rPr sz="1600" b="1" spc="-150" dirty="0">
                <a:latin typeface="Georgia" pitchFamily="18" charset="0"/>
                <a:cs typeface="Arial"/>
              </a:rPr>
              <a:t>ш</a:t>
            </a:r>
            <a:r>
              <a:rPr sz="1600" b="1" spc="-114" dirty="0">
                <a:latin typeface="Georgia" pitchFamily="18" charset="0"/>
                <a:cs typeface="Arial"/>
              </a:rPr>
              <a:t>е</a:t>
            </a:r>
            <a:r>
              <a:rPr sz="1600" b="1" spc="-120" dirty="0">
                <a:latin typeface="Georgia" pitchFamily="18" charset="0"/>
                <a:cs typeface="Arial"/>
              </a:rPr>
              <a:t>н</a:t>
            </a:r>
            <a:r>
              <a:rPr sz="1600" b="1" spc="-110" dirty="0">
                <a:latin typeface="Georgia" pitchFamily="18" charset="0"/>
                <a:cs typeface="Arial"/>
              </a:rPr>
              <a:t>и</a:t>
            </a:r>
            <a:r>
              <a:rPr sz="1600" b="1" spc="-5" dirty="0">
                <a:latin typeface="Georgia" pitchFamily="18" charset="0"/>
                <a:cs typeface="Arial"/>
              </a:rPr>
              <a:t>е</a:t>
            </a:r>
            <a:r>
              <a:rPr sz="1600" b="1" spc="-220" dirty="0">
                <a:latin typeface="Georgia" pitchFamily="18" charset="0"/>
                <a:cs typeface="Arial"/>
              </a:rPr>
              <a:t> </a:t>
            </a:r>
            <a:r>
              <a:rPr sz="1600" b="1" spc="-145" dirty="0">
                <a:latin typeface="Georgia" pitchFamily="18" charset="0"/>
                <a:cs typeface="Arial"/>
              </a:rPr>
              <a:t>про</a:t>
            </a:r>
            <a:r>
              <a:rPr sz="1600" b="1" spc="-180" dirty="0">
                <a:latin typeface="Georgia" pitchFamily="18" charset="0"/>
                <a:cs typeface="Arial"/>
              </a:rPr>
              <a:t>б</a:t>
            </a:r>
            <a:r>
              <a:rPr sz="1600" b="1" spc="-170" dirty="0">
                <a:latin typeface="Georgia" pitchFamily="18" charset="0"/>
                <a:cs typeface="Arial"/>
              </a:rPr>
              <a:t>л</a:t>
            </a:r>
            <a:r>
              <a:rPr sz="1600" b="1" spc="-165" dirty="0">
                <a:latin typeface="Georgia" pitchFamily="18" charset="0"/>
                <a:cs typeface="Arial"/>
              </a:rPr>
              <a:t>е</a:t>
            </a:r>
            <a:r>
              <a:rPr sz="1600" b="1" spc="-5" dirty="0">
                <a:latin typeface="Georgia" pitchFamily="18" charset="0"/>
                <a:cs typeface="Arial"/>
              </a:rPr>
              <a:t>м</a:t>
            </a:r>
            <a:endParaRPr sz="1600" dirty="0">
              <a:latin typeface="Georgia" pitchFamily="18" charset="0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1179" y="3753103"/>
            <a:ext cx="2195195" cy="1553210"/>
            <a:chOff x="651179" y="3753103"/>
            <a:chExt cx="2195195" cy="15532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942" y="3753103"/>
              <a:ext cx="2190369" cy="15529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5942" y="3786885"/>
              <a:ext cx="2126615" cy="1445895"/>
            </a:xfrm>
            <a:custGeom>
              <a:avLst/>
              <a:gdLst/>
              <a:ahLst/>
              <a:cxnLst/>
              <a:rect l="l" t="t" r="r" b="b"/>
              <a:pathLst>
                <a:path w="2126615" h="1445895">
                  <a:moveTo>
                    <a:pt x="1063129" y="0"/>
                  </a:moveTo>
                  <a:lnTo>
                    <a:pt x="985024" y="183261"/>
                  </a:lnTo>
                  <a:lnTo>
                    <a:pt x="855738" y="13843"/>
                  </a:lnTo>
                  <a:lnTo>
                    <a:pt x="831735" y="204088"/>
                  </a:lnTo>
                  <a:lnTo>
                    <a:pt x="656348" y="54990"/>
                  </a:lnTo>
                  <a:lnTo>
                    <a:pt x="687336" y="244728"/>
                  </a:lnTo>
                  <a:lnTo>
                    <a:pt x="472490" y="121793"/>
                  </a:lnTo>
                  <a:lnTo>
                    <a:pt x="557301" y="303783"/>
                  </a:lnTo>
                  <a:lnTo>
                    <a:pt x="311391" y="211708"/>
                  </a:lnTo>
                  <a:lnTo>
                    <a:pt x="446785" y="378840"/>
                  </a:lnTo>
                  <a:lnTo>
                    <a:pt x="179184" y="321182"/>
                  </a:lnTo>
                  <a:lnTo>
                    <a:pt x="359943" y="467232"/>
                  </a:lnTo>
                  <a:lnTo>
                    <a:pt x="80937" y="446150"/>
                  </a:lnTo>
                  <a:lnTo>
                    <a:pt x="300126" y="565403"/>
                  </a:lnTo>
                  <a:lnTo>
                    <a:pt x="20434" y="581787"/>
                  </a:lnTo>
                  <a:lnTo>
                    <a:pt x="269633" y="669670"/>
                  </a:lnTo>
                  <a:lnTo>
                    <a:pt x="0" y="722757"/>
                  </a:lnTo>
                  <a:lnTo>
                    <a:pt x="269633" y="775969"/>
                  </a:lnTo>
                  <a:lnTo>
                    <a:pt x="20434" y="863726"/>
                  </a:lnTo>
                  <a:lnTo>
                    <a:pt x="300126" y="880109"/>
                  </a:lnTo>
                  <a:lnTo>
                    <a:pt x="80937" y="999363"/>
                  </a:lnTo>
                  <a:lnTo>
                    <a:pt x="359943" y="978281"/>
                  </a:lnTo>
                  <a:lnTo>
                    <a:pt x="179184" y="1124331"/>
                  </a:lnTo>
                  <a:lnTo>
                    <a:pt x="446785" y="1066672"/>
                  </a:lnTo>
                  <a:lnTo>
                    <a:pt x="311391" y="1233805"/>
                  </a:lnTo>
                  <a:lnTo>
                    <a:pt x="557301" y="1141857"/>
                  </a:lnTo>
                  <a:lnTo>
                    <a:pt x="472490" y="1323720"/>
                  </a:lnTo>
                  <a:lnTo>
                    <a:pt x="687336" y="1200912"/>
                  </a:lnTo>
                  <a:lnTo>
                    <a:pt x="656348" y="1390522"/>
                  </a:lnTo>
                  <a:lnTo>
                    <a:pt x="831735" y="1241552"/>
                  </a:lnTo>
                  <a:lnTo>
                    <a:pt x="855738" y="1431670"/>
                  </a:lnTo>
                  <a:lnTo>
                    <a:pt x="985024" y="1262252"/>
                  </a:lnTo>
                  <a:lnTo>
                    <a:pt x="1063129" y="1445514"/>
                  </a:lnTo>
                  <a:lnTo>
                    <a:pt x="1141234" y="1262252"/>
                  </a:lnTo>
                  <a:lnTo>
                    <a:pt x="1270647" y="1431670"/>
                  </a:lnTo>
                  <a:lnTo>
                    <a:pt x="1294650" y="1241552"/>
                  </a:lnTo>
                  <a:lnTo>
                    <a:pt x="1469910" y="1390522"/>
                  </a:lnTo>
                  <a:lnTo>
                    <a:pt x="1439049" y="1200912"/>
                  </a:lnTo>
                  <a:lnTo>
                    <a:pt x="1653806" y="1323720"/>
                  </a:lnTo>
                  <a:lnTo>
                    <a:pt x="1568970" y="1141857"/>
                  </a:lnTo>
                  <a:lnTo>
                    <a:pt x="1814842" y="1233805"/>
                  </a:lnTo>
                  <a:lnTo>
                    <a:pt x="1679587" y="1066672"/>
                  </a:lnTo>
                  <a:lnTo>
                    <a:pt x="1947049" y="1124331"/>
                  </a:lnTo>
                  <a:lnTo>
                    <a:pt x="1766328" y="978281"/>
                  </a:lnTo>
                  <a:lnTo>
                    <a:pt x="2045347" y="999363"/>
                  </a:lnTo>
                  <a:lnTo>
                    <a:pt x="1826145" y="880109"/>
                  </a:lnTo>
                  <a:lnTo>
                    <a:pt x="2105799" y="863726"/>
                  </a:lnTo>
                  <a:lnTo>
                    <a:pt x="1856625" y="775969"/>
                  </a:lnTo>
                  <a:lnTo>
                    <a:pt x="2126246" y="722757"/>
                  </a:lnTo>
                  <a:lnTo>
                    <a:pt x="1856625" y="669670"/>
                  </a:lnTo>
                  <a:lnTo>
                    <a:pt x="2105799" y="581787"/>
                  </a:lnTo>
                  <a:lnTo>
                    <a:pt x="1826145" y="565403"/>
                  </a:lnTo>
                  <a:lnTo>
                    <a:pt x="2045347" y="446150"/>
                  </a:lnTo>
                  <a:lnTo>
                    <a:pt x="1766328" y="467232"/>
                  </a:lnTo>
                  <a:lnTo>
                    <a:pt x="1947049" y="321182"/>
                  </a:lnTo>
                  <a:lnTo>
                    <a:pt x="1679587" y="378840"/>
                  </a:lnTo>
                  <a:lnTo>
                    <a:pt x="1814842" y="211708"/>
                  </a:lnTo>
                  <a:lnTo>
                    <a:pt x="1568970" y="303783"/>
                  </a:lnTo>
                  <a:lnTo>
                    <a:pt x="1653806" y="121793"/>
                  </a:lnTo>
                  <a:lnTo>
                    <a:pt x="1439049" y="244728"/>
                  </a:lnTo>
                  <a:lnTo>
                    <a:pt x="1469910" y="54990"/>
                  </a:lnTo>
                  <a:lnTo>
                    <a:pt x="1294650" y="204088"/>
                  </a:lnTo>
                  <a:lnTo>
                    <a:pt x="1270647" y="13843"/>
                  </a:lnTo>
                  <a:lnTo>
                    <a:pt x="1141234" y="183261"/>
                  </a:lnTo>
                  <a:lnTo>
                    <a:pt x="1063129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5942" y="3786885"/>
              <a:ext cx="2126615" cy="1445895"/>
            </a:xfrm>
            <a:custGeom>
              <a:avLst/>
              <a:gdLst/>
              <a:ahLst/>
              <a:cxnLst/>
              <a:rect l="l" t="t" r="r" b="b"/>
              <a:pathLst>
                <a:path w="2126615" h="1445895">
                  <a:moveTo>
                    <a:pt x="0" y="722757"/>
                  </a:moveTo>
                  <a:lnTo>
                    <a:pt x="269633" y="669670"/>
                  </a:lnTo>
                  <a:lnTo>
                    <a:pt x="20434" y="581787"/>
                  </a:lnTo>
                  <a:lnTo>
                    <a:pt x="300126" y="565403"/>
                  </a:lnTo>
                  <a:lnTo>
                    <a:pt x="80937" y="446150"/>
                  </a:lnTo>
                  <a:lnTo>
                    <a:pt x="359943" y="467232"/>
                  </a:lnTo>
                  <a:lnTo>
                    <a:pt x="179184" y="321182"/>
                  </a:lnTo>
                  <a:lnTo>
                    <a:pt x="446785" y="378840"/>
                  </a:lnTo>
                  <a:lnTo>
                    <a:pt x="311391" y="211708"/>
                  </a:lnTo>
                  <a:lnTo>
                    <a:pt x="557301" y="303783"/>
                  </a:lnTo>
                  <a:lnTo>
                    <a:pt x="472490" y="121793"/>
                  </a:lnTo>
                  <a:lnTo>
                    <a:pt x="687336" y="244728"/>
                  </a:lnTo>
                  <a:lnTo>
                    <a:pt x="656348" y="54990"/>
                  </a:lnTo>
                  <a:lnTo>
                    <a:pt x="831735" y="204088"/>
                  </a:lnTo>
                  <a:lnTo>
                    <a:pt x="855738" y="13843"/>
                  </a:lnTo>
                  <a:lnTo>
                    <a:pt x="985024" y="183261"/>
                  </a:lnTo>
                  <a:lnTo>
                    <a:pt x="1063129" y="0"/>
                  </a:lnTo>
                  <a:lnTo>
                    <a:pt x="1141234" y="183261"/>
                  </a:lnTo>
                  <a:lnTo>
                    <a:pt x="1270647" y="13843"/>
                  </a:lnTo>
                  <a:lnTo>
                    <a:pt x="1294650" y="204088"/>
                  </a:lnTo>
                  <a:lnTo>
                    <a:pt x="1469910" y="54990"/>
                  </a:lnTo>
                  <a:lnTo>
                    <a:pt x="1439049" y="244728"/>
                  </a:lnTo>
                  <a:lnTo>
                    <a:pt x="1653806" y="121793"/>
                  </a:lnTo>
                  <a:lnTo>
                    <a:pt x="1568970" y="303783"/>
                  </a:lnTo>
                  <a:lnTo>
                    <a:pt x="1814842" y="211708"/>
                  </a:lnTo>
                  <a:lnTo>
                    <a:pt x="1679587" y="378840"/>
                  </a:lnTo>
                  <a:lnTo>
                    <a:pt x="1947049" y="321182"/>
                  </a:lnTo>
                  <a:lnTo>
                    <a:pt x="1766328" y="467232"/>
                  </a:lnTo>
                  <a:lnTo>
                    <a:pt x="2045347" y="446150"/>
                  </a:lnTo>
                  <a:lnTo>
                    <a:pt x="1826145" y="565403"/>
                  </a:lnTo>
                  <a:lnTo>
                    <a:pt x="2105799" y="581787"/>
                  </a:lnTo>
                  <a:lnTo>
                    <a:pt x="1856625" y="669670"/>
                  </a:lnTo>
                  <a:lnTo>
                    <a:pt x="2126246" y="722757"/>
                  </a:lnTo>
                  <a:lnTo>
                    <a:pt x="1856625" y="775969"/>
                  </a:lnTo>
                  <a:lnTo>
                    <a:pt x="2105799" y="863726"/>
                  </a:lnTo>
                  <a:lnTo>
                    <a:pt x="1826145" y="880109"/>
                  </a:lnTo>
                  <a:lnTo>
                    <a:pt x="2045347" y="999363"/>
                  </a:lnTo>
                  <a:lnTo>
                    <a:pt x="1766328" y="978281"/>
                  </a:lnTo>
                  <a:lnTo>
                    <a:pt x="1947049" y="1124331"/>
                  </a:lnTo>
                  <a:lnTo>
                    <a:pt x="1679587" y="1066672"/>
                  </a:lnTo>
                  <a:lnTo>
                    <a:pt x="1814842" y="1233805"/>
                  </a:lnTo>
                  <a:lnTo>
                    <a:pt x="1568970" y="1141857"/>
                  </a:lnTo>
                  <a:lnTo>
                    <a:pt x="1653806" y="1323720"/>
                  </a:lnTo>
                  <a:lnTo>
                    <a:pt x="1439049" y="1200912"/>
                  </a:lnTo>
                  <a:lnTo>
                    <a:pt x="1469910" y="1390522"/>
                  </a:lnTo>
                  <a:lnTo>
                    <a:pt x="1294650" y="1241552"/>
                  </a:lnTo>
                  <a:lnTo>
                    <a:pt x="1270647" y="1431670"/>
                  </a:lnTo>
                  <a:lnTo>
                    <a:pt x="1141234" y="1262252"/>
                  </a:lnTo>
                  <a:lnTo>
                    <a:pt x="1063129" y="1445514"/>
                  </a:lnTo>
                  <a:lnTo>
                    <a:pt x="985024" y="1262252"/>
                  </a:lnTo>
                  <a:lnTo>
                    <a:pt x="855738" y="1431670"/>
                  </a:lnTo>
                  <a:lnTo>
                    <a:pt x="831735" y="1241552"/>
                  </a:lnTo>
                  <a:lnTo>
                    <a:pt x="656348" y="1390522"/>
                  </a:lnTo>
                  <a:lnTo>
                    <a:pt x="687336" y="1200912"/>
                  </a:lnTo>
                  <a:lnTo>
                    <a:pt x="472490" y="1323720"/>
                  </a:lnTo>
                  <a:lnTo>
                    <a:pt x="557301" y="1141857"/>
                  </a:lnTo>
                  <a:lnTo>
                    <a:pt x="311391" y="1233805"/>
                  </a:lnTo>
                  <a:lnTo>
                    <a:pt x="446785" y="1066672"/>
                  </a:lnTo>
                  <a:lnTo>
                    <a:pt x="179184" y="1124331"/>
                  </a:lnTo>
                  <a:lnTo>
                    <a:pt x="359943" y="978281"/>
                  </a:lnTo>
                  <a:lnTo>
                    <a:pt x="80937" y="999363"/>
                  </a:lnTo>
                  <a:lnTo>
                    <a:pt x="300126" y="880109"/>
                  </a:lnTo>
                  <a:lnTo>
                    <a:pt x="20434" y="863726"/>
                  </a:lnTo>
                  <a:lnTo>
                    <a:pt x="269633" y="775969"/>
                  </a:lnTo>
                  <a:lnTo>
                    <a:pt x="0" y="722757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14450" y="4115561"/>
            <a:ext cx="10896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95"/>
              </a:spcBef>
            </a:pPr>
            <a:r>
              <a:rPr sz="1600" spc="-105" dirty="0" err="1">
                <a:latin typeface="Georgia" pitchFamily="18" charset="0"/>
                <a:cs typeface="Microsoft Sans Serif"/>
              </a:rPr>
              <a:t>Налоговая</a:t>
            </a:r>
            <a:r>
              <a:rPr sz="1600" spc="-105" dirty="0">
                <a:latin typeface="Georgia" pitchFamily="18" charset="0"/>
                <a:cs typeface="Microsoft Sans Serif"/>
              </a:rPr>
              <a:t> </a:t>
            </a:r>
            <a:r>
              <a:rPr sz="1600" spc="-100" dirty="0">
                <a:latin typeface="Georgia" pitchFamily="18" charset="0"/>
                <a:cs typeface="Microsoft Sans Serif"/>
              </a:rPr>
              <a:t> </a:t>
            </a:r>
            <a:r>
              <a:rPr sz="1600" spc="-90" dirty="0" err="1" smtClean="0">
                <a:latin typeface="Georgia" pitchFamily="18" charset="0"/>
                <a:cs typeface="Microsoft Sans Serif"/>
              </a:rPr>
              <a:t>г</a:t>
            </a:r>
            <a:r>
              <a:rPr sz="1600" spc="-65" dirty="0" err="1" smtClean="0">
                <a:latin typeface="Georgia" pitchFamily="18" charset="0"/>
                <a:cs typeface="Microsoft Sans Serif"/>
              </a:rPr>
              <a:t>ра</a:t>
            </a:r>
            <a:r>
              <a:rPr sz="1600" spc="-114" dirty="0" err="1" smtClean="0">
                <a:latin typeface="Georgia" pitchFamily="18" charset="0"/>
                <a:cs typeface="Microsoft Sans Serif"/>
              </a:rPr>
              <a:t>мо</a:t>
            </a:r>
            <a:r>
              <a:rPr sz="1600" spc="-105" dirty="0" err="1" smtClean="0">
                <a:latin typeface="Georgia" pitchFamily="18" charset="0"/>
                <a:cs typeface="Microsoft Sans Serif"/>
              </a:rPr>
              <a:t>т</a:t>
            </a:r>
            <a:r>
              <a:rPr sz="1600" spc="-114" dirty="0" err="1" smtClean="0">
                <a:latin typeface="Georgia" pitchFamily="18" charset="0"/>
                <a:cs typeface="Microsoft Sans Serif"/>
              </a:rPr>
              <a:t>н</a:t>
            </a:r>
            <a:r>
              <a:rPr sz="1600" spc="-105" dirty="0" err="1" smtClean="0">
                <a:latin typeface="Georgia" pitchFamily="18" charset="0"/>
                <a:cs typeface="Microsoft Sans Serif"/>
              </a:rPr>
              <a:t>о</a:t>
            </a:r>
            <a:r>
              <a:rPr sz="1600" spc="-95" dirty="0" err="1" smtClean="0">
                <a:latin typeface="Georgia" pitchFamily="18" charset="0"/>
                <a:cs typeface="Microsoft Sans Serif"/>
              </a:rPr>
              <a:t>с</a:t>
            </a:r>
            <a:r>
              <a:rPr sz="1600" spc="-105" dirty="0" err="1" smtClean="0">
                <a:latin typeface="Georgia" pitchFamily="18" charset="0"/>
                <a:cs typeface="Microsoft Sans Serif"/>
              </a:rPr>
              <a:t>т</a:t>
            </a:r>
            <a:r>
              <a:rPr sz="1600" spc="-10" dirty="0" err="1" smtClean="0">
                <a:latin typeface="Georgia" pitchFamily="18" charset="0"/>
                <a:cs typeface="Microsoft Sans Serif"/>
              </a:rPr>
              <a:t>ь</a:t>
            </a:r>
            <a:endParaRPr sz="1600" dirty="0">
              <a:latin typeface="Georgia" pitchFamily="18" charset="0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11911" y="5290604"/>
            <a:ext cx="2414905" cy="1418590"/>
            <a:chOff x="811911" y="5290604"/>
            <a:chExt cx="2414905" cy="141859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911" y="5290604"/>
              <a:ext cx="2414905" cy="14185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76096" y="5318887"/>
              <a:ext cx="2287270" cy="1329690"/>
            </a:xfrm>
            <a:custGeom>
              <a:avLst/>
              <a:gdLst/>
              <a:ahLst/>
              <a:cxnLst/>
              <a:rect l="l" t="t" r="r" b="b"/>
              <a:pathLst>
                <a:path w="2287270" h="1329690">
                  <a:moveTo>
                    <a:pt x="1143584" y="0"/>
                  </a:moveTo>
                  <a:lnTo>
                    <a:pt x="1059510" y="168656"/>
                  </a:lnTo>
                  <a:lnTo>
                    <a:pt x="920445" y="12826"/>
                  </a:lnTo>
                  <a:lnTo>
                    <a:pt x="894664" y="187706"/>
                  </a:lnTo>
                  <a:lnTo>
                    <a:pt x="705942" y="50672"/>
                  </a:lnTo>
                  <a:lnTo>
                    <a:pt x="739216" y="225044"/>
                  </a:lnTo>
                  <a:lnTo>
                    <a:pt x="508203" y="112013"/>
                  </a:lnTo>
                  <a:lnTo>
                    <a:pt x="599516" y="279361"/>
                  </a:lnTo>
                  <a:lnTo>
                    <a:pt x="334949" y="194690"/>
                  </a:lnTo>
                  <a:lnTo>
                    <a:pt x="480644" y="348462"/>
                  </a:lnTo>
                  <a:lnTo>
                    <a:pt x="192735" y="295452"/>
                  </a:lnTo>
                  <a:lnTo>
                    <a:pt x="387172" y="429768"/>
                  </a:lnTo>
                  <a:lnTo>
                    <a:pt x="87045" y="410387"/>
                  </a:lnTo>
                  <a:lnTo>
                    <a:pt x="322834" y="520052"/>
                  </a:lnTo>
                  <a:lnTo>
                    <a:pt x="21971" y="535089"/>
                  </a:lnTo>
                  <a:lnTo>
                    <a:pt x="290029" y="615924"/>
                  </a:lnTo>
                  <a:lnTo>
                    <a:pt x="0" y="664794"/>
                  </a:lnTo>
                  <a:lnTo>
                    <a:pt x="290029" y="713676"/>
                  </a:lnTo>
                  <a:lnTo>
                    <a:pt x="21971" y="794486"/>
                  </a:lnTo>
                  <a:lnTo>
                    <a:pt x="322834" y="809536"/>
                  </a:lnTo>
                  <a:lnTo>
                    <a:pt x="87045" y="919200"/>
                  </a:lnTo>
                  <a:lnTo>
                    <a:pt x="387172" y="899845"/>
                  </a:lnTo>
                  <a:lnTo>
                    <a:pt x="192735" y="1034148"/>
                  </a:lnTo>
                  <a:lnTo>
                    <a:pt x="480644" y="981113"/>
                  </a:lnTo>
                  <a:lnTo>
                    <a:pt x="334949" y="1134897"/>
                  </a:lnTo>
                  <a:lnTo>
                    <a:pt x="599516" y="1050226"/>
                  </a:lnTo>
                  <a:lnTo>
                    <a:pt x="508203" y="1217574"/>
                  </a:lnTo>
                  <a:lnTo>
                    <a:pt x="739216" y="1104531"/>
                  </a:lnTo>
                  <a:lnTo>
                    <a:pt x="705942" y="1279017"/>
                  </a:lnTo>
                  <a:lnTo>
                    <a:pt x="894664" y="1141933"/>
                  </a:lnTo>
                  <a:lnTo>
                    <a:pt x="920445" y="1316837"/>
                  </a:lnTo>
                  <a:lnTo>
                    <a:pt x="1059510" y="1161008"/>
                  </a:lnTo>
                  <a:lnTo>
                    <a:pt x="1143584" y="1329613"/>
                  </a:lnTo>
                  <a:lnTo>
                    <a:pt x="1227658" y="1161008"/>
                  </a:lnTo>
                  <a:lnTo>
                    <a:pt x="1366723" y="1316837"/>
                  </a:lnTo>
                  <a:lnTo>
                    <a:pt x="1392504" y="1141933"/>
                  </a:lnTo>
                  <a:lnTo>
                    <a:pt x="1581099" y="1279017"/>
                  </a:lnTo>
                  <a:lnTo>
                    <a:pt x="1547952" y="1104531"/>
                  </a:lnTo>
                  <a:lnTo>
                    <a:pt x="1778965" y="1217574"/>
                  </a:lnTo>
                  <a:lnTo>
                    <a:pt x="1687779" y="1050226"/>
                  </a:lnTo>
                  <a:lnTo>
                    <a:pt x="1952193" y="1134897"/>
                  </a:lnTo>
                  <a:lnTo>
                    <a:pt x="1806524" y="981113"/>
                  </a:lnTo>
                  <a:lnTo>
                    <a:pt x="2094433" y="1034148"/>
                  </a:lnTo>
                  <a:lnTo>
                    <a:pt x="1899996" y="899845"/>
                  </a:lnTo>
                  <a:lnTo>
                    <a:pt x="2200097" y="919200"/>
                  </a:lnTo>
                  <a:lnTo>
                    <a:pt x="1964258" y="809536"/>
                  </a:lnTo>
                  <a:lnTo>
                    <a:pt x="2265121" y="794486"/>
                  </a:lnTo>
                  <a:lnTo>
                    <a:pt x="1997024" y="713676"/>
                  </a:lnTo>
                  <a:lnTo>
                    <a:pt x="2287092" y="664794"/>
                  </a:lnTo>
                  <a:lnTo>
                    <a:pt x="1997024" y="615924"/>
                  </a:lnTo>
                  <a:lnTo>
                    <a:pt x="2265121" y="535089"/>
                  </a:lnTo>
                  <a:lnTo>
                    <a:pt x="1964258" y="520052"/>
                  </a:lnTo>
                  <a:lnTo>
                    <a:pt x="2200097" y="410387"/>
                  </a:lnTo>
                  <a:lnTo>
                    <a:pt x="1899996" y="429768"/>
                  </a:lnTo>
                  <a:lnTo>
                    <a:pt x="2094433" y="295452"/>
                  </a:lnTo>
                  <a:lnTo>
                    <a:pt x="1806524" y="348462"/>
                  </a:lnTo>
                  <a:lnTo>
                    <a:pt x="1952193" y="194690"/>
                  </a:lnTo>
                  <a:lnTo>
                    <a:pt x="1687779" y="279361"/>
                  </a:lnTo>
                  <a:lnTo>
                    <a:pt x="1778965" y="112013"/>
                  </a:lnTo>
                  <a:lnTo>
                    <a:pt x="1547952" y="225044"/>
                  </a:lnTo>
                  <a:lnTo>
                    <a:pt x="1581099" y="50672"/>
                  </a:lnTo>
                  <a:lnTo>
                    <a:pt x="1392504" y="187706"/>
                  </a:lnTo>
                  <a:lnTo>
                    <a:pt x="1366723" y="12826"/>
                  </a:lnTo>
                  <a:lnTo>
                    <a:pt x="1227658" y="168656"/>
                  </a:lnTo>
                  <a:lnTo>
                    <a:pt x="1143584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6096" y="5318887"/>
              <a:ext cx="2287270" cy="1329690"/>
            </a:xfrm>
            <a:custGeom>
              <a:avLst/>
              <a:gdLst/>
              <a:ahLst/>
              <a:cxnLst/>
              <a:rect l="l" t="t" r="r" b="b"/>
              <a:pathLst>
                <a:path w="2287270" h="1329690">
                  <a:moveTo>
                    <a:pt x="0" y="664794"/>
                  </a:moveTo>
                  <a:lnTo>
                    <a:pt x="290029" y="615924"/>
                  </a:lnTo>
                  <a:lnTo>
                    <a:pt x="21971" y="535089"/>
                  </a:lnTo>
                  <a:lnTo>
                    <a:pt x="322834" y="520052"/>
                  </a:lnTo>
                  <a:lnTo>
                    <a:pt x="87045" y="410387"/>
                  </a:lnTo>
                  <a:lnTo>
                    <a:pt x="387172" y="429768"/>
                  </a:lnTo>
                  <a:lnTo>
                    <a:pt x="192735" y="295452"/>
                  </a:lnTo>
                  <a:lnTo>
                    <a:pt x="480644" y="348462"/>
                  </a:lnTo>
                  <a:lnTo>
                    <a:pt x="334949" y="194690"/>
                  </a:lnTo>
                  <a:lnTo>
                    <a:pt x="599516" y="279361"/>
                  </a:lnTo>
                  <a:lnTo>
                    <a:pt x="508203" y="112013"/>
                  </a:lnTo>
                  <a:lnTo>
                    <a:pt x="739216" y="225044"/>
                  </a:lnTo>
                  <a:lnTo>
                    <a:pt x="705942" y="50672"/>
                  </a:lnTo>
                  <a:lnTo>
                    <a:pt x="894664" y="187706"/>
                  </a:lnTo>
                  <a:lnTo>
                    <a:pt x="920445" y="12826"/>
                  </a:lnTo>
                  <a:lnTo>
                    <a:pt x="1059510" y="168656"/>
                  </a:lnTo>
                  <a:lnTo>
                    <a:pt x="1143584" y="0"/>
                  </a:lnTo>
                  <a:lnTo>
                    <a:pt x="1227658" y="168656"/>
                  </a:lnTo>
                  <a:lnTo>
                    <a:pt x="1366723" y="12826"/>
                  </a:lnTo>
                  <a:lnTo>
                    <a:pt x="1392504" y="187706"/>
                  </a:lnTo>
                  <a:lnTo>
                    <a:pt x="1581099" y="50672"/>
                  </a:lnTo>
                  <a:lnTo>
                    <a:pt x="1547952" y="225044"/>
                  </a:lnTo>
                  <a:lnTo>
                    <a:pt x="1778965" y="112013"/>
                  </a:lnTo>
                  <a:lnTo>
                    <a:pt x="1687779" y="279361"/>
                  </a:lnTo>
                  <a:lnTo>
                    <a:pt x="1952193" y="194690"/>
                  </a:lnTo>
                  <a:lnTo>
                    <a:pt x="1806524" y="348462"/>
                  </a:lnTo>
                  <a:lnTo>
                    <a:pt x="2094433" y="295452"/>
                  </a:lnTo>
                  <a:lnTo>
                    <a:pt x="1899996" y="429768"/>
                  </a:lnTo>
                  <a:lnTo>
                    <a:pt x="2200097" y="410387"/>
                  </a:lnTo>
                  <a:lnTo>
                    <a:pt x="1964258" y="520052"/>
                  </a:lnTo>
                  <a:lnTo>
                    <a:pt x="2265121" y="535089"/>
                  </a:lnTo>
                  <a:lnTo>
                    <a:pt x="1997024" y="615924"/>
                  </a:lnTo>
                  <a:lnTo>
                    <a:pt x="2287092" y="664794"/>
                  </a:lnTo>
                  <a:lnTo>
                    <a:pt x="1997024" y="713676"/>
                  </a:lnTo>
                  <a:lnTo>
                    <a:pt x="2265121" y="794486"/>
                  </a:lnTo>
                  <a:lnTo>
                    <a:pt x="1964258" y="809536"/>
                  </a:lnTo>
                  <a:lnTo>
                    <a:pt x="2200097" y="919200"/>
                  </a:lnTo>
                  <a:lnTo>
                    <a:pt x="1899996" y="899845"/>
                  </a:lnTo>
                  <a:lnTo>
                    <a:pt x="2094433" y="1034148"/>
                  </a:lnTo>
                  <a:lnTo>
                    <a:pt x="1806524" y="981113"/>
                  </a:lnTo>
                  <a:lnTo>
                    <a:pt x="1952193" y="1134897"/>
                  </a:lnTo>
                  <a:lnTo>
                    <a:pt x="1687779" y="1050226"/>
                  </a:lnTo>
                  <a:lnTo>
                    <a:pt x="1778965" y="1217574"/>
                  </a:lnTo>
                  <a:lnTo>
                    <a:pt x="1547952" y="1104531"/>
                  </a:lnTo>
                  <a:lnTo>
                    <a:pt x="1581099" y="1279017"/>
                  </a:lnTo>
                  <a:lnTo>
                    <a:pt x="1392504" y="1141933"/>
                  </a:lnTo>
                  <a:lnTo>
                    <a:pt x="1366723" y="1316837"/>
                  </a:lnTo>
                  <a:lnTo>
                    <a:pt x="1227658" y="1161008"/>
                  </a:lnTo>
                  <a:lnTo>
                    <a:pt x="1143584" y="1329613"/>
                  </a:lnTo>
                  <a:lnTo>
                    <a:pt x="1059510" y="1161008"/>
                  </a:lnTo>
                  <a:lnTo>
                    <a:pt x="920445" y="1316837"/>
                  </a:lnTo>
                  <a:lnTo>
                    <a:pt x="894664" y="1141933"/>
                  </a:lnTo>
                  <a:lnTo>
                    <a:pt x="705942" y="1279017"/>
                  </a:lnTo>
                  <a:lnTo>
                    <a:pt x="739216" y="1104531"/>
                  </a:lnTo>
                  <a:lnTo>
                    <a:pt x="508203" y="1217574"/>
                  </a:lnTo>
                  <a:lnTo>
                    <a:pt x="599516" y="1050226"/>
                  </a:lnTo>
                  <a:lnTo>
                    <a:pt x="334949" y="1134897"/>
                  </a:lnTo>
                  <a:lnTo>
                    <a:pt x="480644" y="981113"/>
                  </a:lnTo>
                  <a:lnTo>
                    <a:pt x="192735" y="1034148"/>
                  </a:lnTo>
                  <a:lnTo>
                    <a:pt x="387172" y="899845"/>
                  </a:lnTo>
                  <a:lnTo>
                    <a:pt x="87045" y="919200"/>
                  </a:lnTo>
                  <a:lnTo>
                    <a:pt x="322834" y="809536"/>
                  </a:lnTo>
                  <a:lnTo>
                    <a:pt x="21971" y="794486"/>
                  </a:lnTo>
                  <a:lnTo>
                    <a:pt x="290029" y="713676"/>
                  </a:lnTo>
                  <a:lnTo>
                    <a:pt x="0" y="664794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811911" y="1856994"/>
            <a:ext cx="2245360" cy="1818639"/>
            <a:chOff x="811911" y="1856994"/>
            <a:chExt cx="2245360" cy="1818639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911" y="1856994"/>
              <a:ext cx="2245233" cy="181813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70356" y="1891411"/>
              <a:ext cx="2127885" cy="1708150"/>
            </a:xfrm>
            <a:custGeom>
              <a:avLst/>
              <a:gdLst/>
              <a:ahLst/>
              <a:cxnLst/>
              <a:rect l="l" t="t" r="r" b="b"/>
              <a:pathLst>
                <a:path w="2127885" h="1708150">
                  <a:moveTo>
                    <a:pt x="1063853" y="0"/>
                  </a:moveTo>
                  <a:lnTo>
                    <a:pt x="985621" y="216662"/>
                  </a:lnTo>
                  <a:lnTo>
                    <a:pt x="856335" y="16383"/>
                  </a:lnTo>
                  <a:lnTo>
                    <a:pt x="832205" y="241173"/>
                  </a:lnTo>
                  <a:lnTo>
                    <a:pt x="656691" y="65024"/>
                  </a:lnTo>
                  <a:lnTo>
                    <a:pt x="687806" y="289178"/>
                  </a:lnTo>
                  <a:lnTo>
                    <a:pt x="472795" y="144017"/>
                  </a:lnTo>
                  <a:lnTo>
                    <a:pt x="557758" y="358901"/>
                  </a:lnTo>
                  <a:lnTo>
                    <a:pt x="311607" y="250189"/>
                  </a:lnTo>
                  <a:lnTo>
                    <a:pt x="447141" y="447675"/>
                  </a:lnTo>
                  <a:lnTo>
                    <a:pt x="179298" y="379602"/>
                  </a:lnTo>
                  <a:lnTo>
                    <a:pt x="360197" y="552068"/>
                  </a:lnTo>
                  <a:lnTo>
                    <a:pt x="80987" y="527176"/>
                  </a:lnTo>
                  <a:lnTo>
                    <a:pt x="300342" y="668147"/>
                  </a:lnTo>
                  <a:lnTo>
                    <a:pt x="20446" y="687451"/>
                  </a:lnTo>
                  <a:lnTo>
                    <a:pt x="269824" y="791210"/>
                  </a:lnTo>
                  <a:lnTo>
                    <a:pt x="0" y="854075"/>
                  </a:lnTo>
                  <a:lnTo>
                    <a:pt x="269824" y="916813"/>
                  </a:lnTo>
                  <a:lnTo>
                    <a:pt x="20446" y="1020699"/>
                  </a:lnTo>
                  <a:lnTo>
                    <a:pt x="300342" y="1040002"/>
                  </a:lnTo>
                  <a:lnTo>
                    <a:pt x="80987" y="1180846"/>
                  </a:lnTo>
                  <a:lnTo>
                    <a:pt x="360197" y="1155953"/>
                  </a:lnTo>
                  <a:lnTo>
                    <a:pt x="179298" y="1328547"/>
                  </a:lnTo>
                  <a:lnTo>
                    <a:pt x="447141" y="1260348"/>
                  </a:lnTo>
                  <a:lnTo>
                    <a:pt x="311607" y="1457960"/>
                  </a:lnTo>
                  <a:lnTo>
                    <a:pt x="557758" y="1349121"/>
                  </a:lnTo>
                  <a:lnTo>
                    <a:pt x="472795" y="1564131"/>
                  </a:lnTo>
                  <a:lnTo>
                    <a:pt x="687806" y="1418971"/>
                  </a:lnTo>
                  <a:lnTo>
                    <a:pt x="656691" y="1642999"/>
                  </a:lnTo>
                  <a:lnTo>
                    <a:pt x="832205" y="1466977"/>
                  </a:lnTo>
                  <a:lnTo>
                    <a:pt x="856335" y="1691639"/>
                  </a:lnTo>
                  <a:lnTo>
                    <a:pt x="985621" y="1491488"/>
                  </a:lnTo>
                  <a:lnTo>
                    <a:pt x="1063853" y="1708023"/>
                  </a:lnTo>
                  <a:lnTo>
                    <a:pt x="1142085" y="1491488"/>
                  </a:lnTo>
                  <a:lnTo>
                    <a:pt x="1271371" y="1691639"/>
                  </a:lnTo>
                  <a:lnTo>
                    <a:pt x="1295501" y="1466977"/>
                  </a:lnTo>
                  <a:lnTo>
                    <a:pt x="1471015" y="1642999"/>
                  </a:lnTo>
                  <a:lnTo>
                    <a:pt x="1440027" y="1418971"/>
                  </a:lnTo>
                  <a:lnTo>
                    <a:pt x="1655038" y="1564131"/>
                  </a:lnTo>
                  <a:lnTo>
                    <a:pt x="1570075" y="1349121"/>
                  </a:lnTo>
                  <a:lnTo>
                    <a:pt x="1816201" y="1457960"/>
                  </a:lnTo>
                  <a:lnTo>
                    <a:pt x="1680692" y="1260348"/>
                  </a:lnTo>
                  <a:lnTo>
                    <a:pt x="1948535" y="1328547"/>
                  </a:lnTo>
                  <a:lnTo>
                    <a:pt x="1767687" y="1155953"/>
                  </a:lnTo>
                  <a:lnTo>
                    <a:pt x="2046833" y="1180846"/>
                  </a:lnTo>
                  <a:lnTo>
                    <a:pt x="1827504" y="1040002"/>
                  </a:lnTo>
                  <a:lnTo>
                    <a:pt x="2107285" y="1020699"/>
                  </a:lnTo>
                  <a:lnTo>
                    <a:pt x="1857984" y="916813"/>
                  </a:lnTo>
                  <a:lnTo>
                    <a:pt x="2127732" y="854075"/>
                  </a:lnTo>
                  <a:lnTo>
                    <a:pt x="1857984" y="791210"/>
                  </a:lnTo>
                  <a:lnTo>
                    <a:pt x="2107285" y="687451"/>
                  </a:lnTo>
                  <a:lnTo>
                    <a:pt x="1827504" y="668147"/>
                  </a:lnTo>
                  <a:lnTo>
                    <a:pt x="2046833" y="527176"/>
                  </a:lnTo>
                  <a:lnTo>
                    <a:pt x="1767687" y="552068"/>
                  </a:lnTo>
                  <a:lnTo>
                    <a:pt x="1948535" y="379602"/>
                  </a:lnTo>
                  <a:lnTo>
                    <a:pt x="1680692" y="447675"/>
                  </a:lnTo>
                  <a:lnTo>
                    <a:pt x="1816201" y="250189"/>
                  </a:lnTo>
                  <a:lnTo>
                    <a:pt x="1570075" y="358901"/>
                  </a:lnTo>
                  <a:lnTo>
                    <a:pt x="1655038" y="144017"/>
                  </a:lnTo>
                  <a:lnTo>
                    <a:pt x="1440027" y="289178"/>
                  </a:lnTo>
                  <a:lnTo>
                    <a:pt x="1471015" y="65024"/>
                  </a:lnTo>
                  <a:lnTo>
                    <a:pt x="1295501" y="241173"/>
                  </a:lnTo>
                  <a:lnTo>
                    <a:pt x="1271371" y="16383"/>
                  </a:lnTo>
                  <a:lnTo>
                    <a:pt x="1142085" y="216662"/>
                  </a:lnTo>
                  <a:lnTo>
                    <a:pt x="1063853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0356" y="1891411"/>
              <a:ext cx="2127885" cy="1708150"/>
            </a:xfrm>
            <a:custGeom>
              <a:avLst/>
              <a:gdLst/>
              <a:ahLst/>
              <a:cxnLst/>
              <a:rect l="l" t="t" r="r" b="b"/>
              <a:pathLst>
                <a:path w="2127885" h="1708150">
                  <a:moveTo>
                    <a:pt x="0" y="854075"/>
                  </a:moveTo>
                  <a:lnTo>
                    <a:pt x="269824" y="791210"/>
                  </a:lnTo>
                  <a:lnTo>
                    <a:pt x="20446" y="687451"/>
                  </a:lnTo>
                  <a:lnTo>
                    <a:pt x="300342" y="668147"/>
                  </a:lnTo>
                  <a:lnTo>
                    <a:pt x="80987" y="527176"/>
                  </a:lnTo>
                  <a:lnTo>
                    <a:pt x="360197" y="552068"/>
                  </a:lnTo>
                  <a:lnTo>
                    <a:pt x="179298" y="379602"/>
                  </a:lnTo>
                  <a:lnTo>
                    <a:pt x="447141" y="447675"/>
                  </a:lnTo>
                  <a:lnTo>
                    <a:pt x="311607" y="250189"/>
                  </a:lnTo>
                  <a:lnTo>
                    <a:pt x="557758" y="358901"/>
                  </a:lnTo>
                  <a:lnTo>
                    <a:pt x="472795" y="144017"/>
                  </a:lnTo>
                  <a:lnTo>
                    <a:pt x="687806" y="289178"/>
                  </a:lnTo>
                  <a:lnTo>
                    <a:pt x="656691" y="65024"/>
                  </a:lnTo>
                  <a:lnTo>
                    <a:pt x="832205" y="241173"/>
                  </a:lnTo>
                  <a:lnTo>
                    <a:pt x="856335" y="16383"/>
                  </a:lnTo>
                  <a:lnTo>
                    <a:pt x="985621" y="216662"/>
                  </a:lnTo>
                  <a:lnTo>
                    <a:pt x="1063853" y="0"/>
                  </a:lnTo>
                  <a:lnTo>
                    <a:pt x="1142085" y="216662"/>
                  </a:lnTo>
                  <a:lnTo>
                    <a:pt x="1271371" y="16383"/>
                  </a:lnTo>
                  <a:lnTo>
                    <a:pt x="1295501" y="241173"/>
                  </a:lnTo>
                  <a:lnTo>
                    <a:pt x="1471015" y="65024"/>
                  </a:lnTo>
                  <a:lnTo>
                    <a:pt x="1440027" y="289178"/>
                  </a:lnTo>
                  <a:lnTo>
                    <a:pt x="1655038" y="144017"/>
                  </a:lnTo>
                  <a:lnTo>
                    <a:pt x="1570075" y="358901"/>
                  </a:lnTo>
                  <a:lnTo>
                    <a:pt x="1816201" y="250189"/>
                  </a:lnTo>
                  <a:lnTo>
                    <a:pt x="1680692" y="447675"/>
                  </a:lnTo>
                  <a:lnTo>
                    <a:pt x="1948535" y="379602"/>
                  </a:lnTo>
                  <a:lnTo>
                    <a:pt x="1767687" y="552068"/>
                  </a:lnTo>
                  <a:lnTo>
                    <a:pt x="2046833" y="527176"/>
                  </a:lnTo>
                  <a:lnTo>
                    <a:pt x="1827504" y="668147"/>
                  </a:lnTo>
                  <a:lnTo>
                    <a:pt x="2107285" y="687451"/>
                  </a:lnTo>
                  <a:lnTo>
                    <a:pt x="1857984" y="791210"/>
                  </a:lnTo>
                  <a:lnTo>
                    <a:pt x="2127732" y="854075"/>
                  </a:lnTo>
                  <a:lnTo>
                    <a:pt x="1857984" y="916813"/>
                  </a:lnTo>
                  <a:lnTo>
                    <a:pt x="2107285" y="1020699"/>
                  </a:lnTo>
                  <a:lnTo>
                    <a:pt x="1827504" y="1040002"/>
                  </a:lnTo>
                  <a:lnTo>
                    <a:pt x="2046833" y="1180846"/>
                  </a:lnTo>
                  <a:lnTo>
                    <a:pt x="1767687" y="1155953"/>
                  </a:lnTo>
                  <a:lnTo>
                    <a:pt x="1948535" y="1328547"/>
                  </a:lnTo>
                  <a:lnTo>
                    <a:pt x="1680692" y="1260348"/>
                  </a:lnTo>
                  <a:lnTo>
                    <a:pt x="1816201" y="1457960"/>
                  </a:lnTo>
                  <a:lnTo>
                    <a:pt x="1570075" y="1349121"/>
                  </a:lnTo>
                  <a:lnTo>
                    <a:pt x="1655038" y="1564131"/>
                  </a:lnTo>
                  <a:lnTo>
                    <a:pt x="1440027" y="1418971"/>
                  </a:lnTo>
                  <a:lnTo>
                    <a:pt x="1471015" y="1642999"/>
                  </a:lnTo>
                  <a:lnTo>
                    <a:pt x="1295501" y="1466977"/>
                  </a:lnTo>
                  <a:lnTo>
                    <a:pt x="1271371" y="1691639"/>
                  </a:lnTo>
                  <a:lnTo>
                    <a:pt x="1142085" y="1491488"/>
                  </a:lnTo>
                  <a:lnTo>
                    <a:pt x="1063853" y="1708023"/>
                  </a:lnTo>
                  <a:lnTo>
                    <a:pt x="985621" y="1491488"/>
                  </a:lnTo>
                  <a:lnTo>
                    <a:pt x="856335" y="1691639"/>
                  </a:lnTo>
                  <a:lnTo>
                    <a:pt x="832205" y="1466977"/>
                  </a:lnTo>
                  <a:lnTo>
                    <a:pt x="656691" y="1642999"/>
                  </a:lnTo>
                  <a:lnTo>
                    <a:pt x="687806" y="1418971"/>
                  </a:lnTo>
                  <a:lnTo>
                    <a:pt x="472795" y="1564131"/>
                  </a:lnTo>
                  <a:lnTo>
                    <a:pt x="557758" y="1349121"/>
                  </a:lnTo>
                  <a:lnTo>
                    <a:pt x="311607" y="1457960"/>
                  </a:lnTo>
                  <a:lnTo>
                    <a:pt x="447141" y="1260348"/>
                  </a:lnTo>
                  <a:lnTo>
                    <a:pt x="179298" y="1328547"/>
                  </a:lnTo>
                  <a:lnTo>
                    <a:pt x="360197" y="1155953"/>
                  </a:lnTo>
                  <a:lnTo>
                    <a:pt x="80987" y="1180846"/>
                  </a:lnTo>
                  <a:lnTo>
                    <a:pt x="300342" y="1040002"/>
                  </a:lnTo>
                  <a:lnTo>
                    <a:pt x="20446" y="1020699"/>
                  </a:lnTo>
                  <a:lnTo>
                    <a:pt x="269824" y="916813"/>
                  </a:lnTo>
                  <a:lnTo>
                    <a:pt x="0" y="854075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93622" y="2437637"/>
            <a:ext cx="11322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95"/>
              </a:spcBef>
            </a:pPr>
            <a:r>
              <a:rPr sz="1600" spc="-445" dirty="0">
                <a:latin typeface="Georgia" pitchFamily="18" charset="0"/>
                <a:cs typeface="Microsoft Sans Serif"/>
              </a:rPr>
              <a:t>Г</a:t>
            </a:r>
            <a:r>
              <a:rPr sz="1600" spc="-65" dirty="0">
                <a:latin typeface="Georgia" pitchFamily="18" charset="0"/>
                <a:cs typeface="Microsoft Sans Serif"/>
              </a:rPr>
              <a:t>ра</a:t>
            </a:r>
            <a:r>
              <a:rPr sz="1600" spc="-130" dirty="0">
                <a:latin typeface="Georgia" pitchFamily="18" charset="0"/>
                <a:cs typeface="Microsoft Sans Serif"/>
              </a:rPr>
              <a:t>ж</a:t>
            </a:r>
            <a:r>
              <a:rPr sz="1600" spc="-65" dirty="0">
                <a:latin typeface="Georgia" pitchFamily="18" charset="0"/>
                <a:cs typeface="Microsoft Sans Serif"/>
              </a:rPr>
              <a:t>да</a:t>
            </a:r>
            <a:r>
              <a:rPr sz="1600" spc="-80" dirty="0">
                <a:latin typeface="Georgia" pitchFamily="18" charset="0"/>
                <a:cs typeface="Microsoft Sans Serif"/>
              </a:rPr>
              <a:t>н</a:t>
            </a:r>
            <a:r>
              <a:rPr sz="1600" spc="-65" dirty="0">
                <a:latin typeface="Georgia" pitchFamily="18" charset="0"/>
                <a:cs typeface="Microsoft Sans Serif"/>
              </a:rPr>
              <a:t>с</a:t>
            </a:r>
            <a:r>
              <a:rPr sz="1600" spc="-145" dirty="0">
                <a:latin typeface="Georgia" pitchFamily="18" charset="0"/>
                <a:cs typeface="Microsoft Sans Serif"/>
              </a:rPr>
              <a:t>к</a:t>
            </a:r>
            <a:r>
              <a:rPr sz="1600" spc="-105" dirty="0">
                <a:latin typeface="Georgia" pitchFamily="18" charset="0"/>
                <a:cs typeface="Microsoft Sans Serif"/>
              </a:rPr>
              <a:t>а</a:t>
            </a:r>
            <a:r>
              <a:rPr sz="1600" spc="-5" dirty="0">
                <a:latin typeface="Georgia" pitchFamily="18" charset="0"/>
                <a:cs typeface="Microsoft Sans Serif"/>
              </a:rPr>
              <a:t>я  </a:t>
            </a:r>
            <a:r>
              <a:rPr sz="1600" spc="-90" dirty="0">
                <a:latin typeface="Georgia" pitchFamily="18" charset="0"/>
                <a:cs typeface="Microsoft Sans Serif"/>
              </a:rPr>
              <a:t>грамотность</a:t>
            </a:r>
            <a:endParaRPr sz="1600" dirty="0">
              <a:latin typeface="Georgia" pitchFamily="18" charset="0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372600" y="1752600"/>
            <a:ext cx="2554605" cy="1819910"/>
            <a:chOff x="9405746" y="1799844"/>
            <a:chExt cx="2554605" cy="181991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5746" y="1799844"/>
              <a:ext cx="2554224" cy="181965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72421" y="1835658"/>
              <a:ext cx="2420620" cy="1708150"/>
            </a:xfrm>
            <a:custGeom>
              <a:avLst/>
              <a:gdLst/>
              <a:ahLst/>
              <a:cxnLst/>
              <a:rect l="l" t="t" r="r" b="b"/>
              <a:pathLst>
                <a:path w="2420620" h="1708150">
                  <a:moveTo>
                    <a:pt x="1210309" y="0"/>
                  </a:moveTo>
                  <a:lnTo>
                    <a:pt x="1121409" y="216534"/>
                  </a:lnTo>
                  <a:lnTo>
                    <a:pt x="974217" y="16382"/>
                  </a:lnTo>
                  <a:lnTo>
                    <a:pt x="946784" y="241045"/>
                  </a:lnTo>
                  <a:lnTo>
                    <a:pt x="747141" y="64896"/>
                  </a:lnTo>
                  <a:lnTo>
                    <a:pt x="782447" y="289051"/>
                  </a:lnTo>
                  <a:lnTo>
                    <a:pt x="537972" y="143890"/>
                  </a:lnTo>
                  <a:lnTo>
                    <a:pt x="634492" y="358775"/>
                  </a:lnTo>
                  <a:lnTo>
                    <a:pt x="354583" y="250062"/>
                  </a:lnTo>
                  <a:lnTo>
                    <a:pt x="508634" y="447675"/>
                  </a:lnTo>
                  <a:lnTo>
                    <a:pt x="203961" y="379475"/>
                  </a:lnTo>
                  <a:lnTo>
                    <a:pt x="409828" y="552068"/>
                  </a:lnTo>
                  <a:lnTo>
                    <a:pt x="92201" y="527176"/>
                  </a:lnTo>
                  <a:lnTo>
                    <a:pt x="341756" y="668019"/>
                  </a:lnTo>
                  <a:lnTo>
                    <a:pt x="23241" y="687324"/>
                  </a:lnTo>
                  <a:lnTo>
                    <a:pt x="306958" y="791209"/>
                  </a:lnTo>
                  <a:lnTo>
                    <a:pt x="0" y="853947"/>
                  </a:lnTo>
                  <a:lnTo>
                    <a:pt x="306958" y="916686"/>
                  </a:lnTo>
                  <a:lnTo>
                    <a:pt x="23241" y="1020571"/>
                  </a:lnTo>
                  <a:lnTo>
                    <a:pt x="341756" y="1039876"/>
                  </a:lnTo>
                  <a:lnTo>
                    <a:pt x="92201" y="1180718"/>
                  </a:lnTo>
                  <a:lnTo>
                    <a:pt x="409828" y="1155827"/>
                  </a:lnTo>
                  <a:lnTo>
                    <a:pt x="203961" y="1328419"/>
                  </a:lnTo>
                  <a:lnTo>
                    <a:pt x="508634" y="1260220"/>
                  </a:lnTo>
                  <a:lnTo>
                    <a:pt x="354583" y="1457832"/>
                  </a:lnTo>
                  <a:lnTo>
                    <a:pt x="634492" y="1349120"/>
                  </a:lnTo>
                  <a:lnTo>
                    <a:pt x="537972" y="1564004"/>
                  </a:lnTo>
                  <a:lnTo>
                    <a:pt x="782447" y="1418843"/>
                  </a:lnTo>
                  <a:lnTo>
                    <a:pt x="747141" y="1642999"/>
                  </a:lnTo>
                  <a:lnTo>
                    <a:pt x="946784" y="1466850"/>
                  </a:lnTo>
                  <a:lnTo>
                    <a:pt x="974217" y="1691513"/>
                  </a:lnTo>
                  <a:lnTo>
                    <a:pt x="1121409" y="1491361"/>
                  </a:lnTo>
                  <a:lnTo>
                    <a:pt x="1210309" y="1707895"/>
                  </a:lnTo>
                  <a:lnTo>
                    <a:pt x="1299336" y="1491361"/>
                  </a:lnTo>
                  <a:lnTo>
                    <a:pt x="1446402" y="1691513"/>
                  </a:lnTo>
                  <a:lnTo>
                    <a:pt x="1473834" y="1466850"/>
                  </a:lnTo>
                  <a:lnTo>
                    <a:pt x="1673478" y="1642999"/>
                  </a:lnTo>
                  <a:lnTo>
                    <a:pt x="1638173" y="1418843"/>
                  </a:lnTo>
                  <a:lnTo>
                    <a:pt x="1882648" y="1564004"/>
                  </a:lnTo>
                  <a:lnTo>
                    <a:pt x="1786127" y="1349120"/>
                  </a:lnTo>
                  <a:lnTo>
                    <a:pt x="2066162" y="1457832"/>
                  </a:lnTo>
                  <a:lnTo>
                    <a:pt x="1911984" y="1260220"/>
                  </a:lnTo>
                  <a:lnTo>
                    <a:pt x="2216657" y="1328419"/>
                  </a:lnTo>
                  <a:lnTo>
                    <a:pt x="2010791" y="1155827"/>
                  </a:lnTo>
                  <a:lnTo>
                    <a:pt x="2328418" y="1180718"/>
                  </a:lnTo>
                  <a:lnTo>
                    <a:pt x="2078989" y="1039876"/>
                  </a:lnTo>
                  <a:lnTo>
                    <a:pt x="2397379" y="1020571"/>
                  </a:lnTo>
                  <a:lnTo>
                    <a:pt x="2113660" y="916686"/>
                  </a:lnTo>
                  <a:lnTo>
                    <a:pt x="2420620" y="853947"/>
                  </a:lnTo>
                  <a:lnTo>
                    <a:pt x="2113660" y="791209"/>
                  </a:lnTo>
                  <a:lnTo>
                    <a:pt x="2397379" y="687324"/>
                  </a:lnTo>
                  <a:lnTo>
                    <a:pt x="2078989" y="668019"/>
                  </a:lnTo>
                  <a:lnTo>
                    <a:pt x="2328418" y="527176"/>
                  </a:lnTo>
                  <a:lnTo>
                    <a:pt x="2010791" y="552068"/>
                  </a:lnTo>
                  <a:lnTo>
                    <a:pt x="2216657" y="379475"/>
                  </a:lnTo>
                  <a:lnTo>
                    <a:pt x="1911984" y="447675"/>
                  </a:lnTo>
                  <a:lnTo>
                    <a:pt x="2066162" y="250062"/>
                  </a:lnTo>
                  <a:lnTo>
                    <a:pt x="1786127" y="358775"/>
                  </a:lnTo>
                  <a:lnTo>
                    <a:pt x="1882648" y="143890"/>
                  </a:lnTo>
                  <a:lnTo>
                    <a:pt x="1638173" y="289051"/>
                  </a:lnTo>
                  <a:lnTo>
                    <a:pt x="1673478" y="64896"/>
                  </a:lnTo>
                  <a:lnTo>
                    <a:pt x="1473834" y="241045"/>
                  </a:lnTo>
                  <a:lnTo>
                    <a:pt x="1446402" y="16382"/>
                  </a:lnTo>
                  <a:lnTo>
                    <a:pt x="1299336" y="216534"/>
                  </a:lnTo>
                  <a:lnTo>
                    <a:pt x="1210309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472421" y="1835658"/>
              <a:ext cx="2420620" cy="1708150"/>
            </a:xfrm>
            <a:custGeom>
              <a:avLst/>
              <a:gdLst/>
              <a:ahLst/>
              <a:cxnLst/>
              <a:rect l="l" t="t" r="r" b="b"/>
              <a:pathLst>
                <a:path w="2420620" h="1708150">
                  <a:moveTo>
                    <a:pt x="0" y="853947"/>
                  </a:moveTo>
                  <a:lnTo>
                    <a:pt x="306958" y="791209"/>
                  </a:lnTo>
                  <a:lnTo>
                    <a:pt x="23241" y="687324"/>
                  </a:lnTo>
                  <a:lnTo>
                    <a:pt x="341756" y="668019"/>
                  </a:lnTo>
                  <a:lnTo>
                    <a:pt x="92201" y="527176"/>
                  </a:lnTo>
                  <a:lnTo>
                    <a:pt x="409828" y="552068"/>
                  </a:lnTo>
                  <a:lnTo>
                    <a:pt x="203961" y="379475"/>
                  </a:lnTo>
                  <a:lnTo>
                    <a:pt x="508634" y="447675"/>
                  </a:lnTo>
                  <a:lnTo>
                    <a:pt x="354583" y="250062"/>
                  </a:lnTo>
                  <a:lnTo>
                    <a:pt x="634492" y="358775"/>
                  </a:lnTo>
                  <a:lnTo>
                    <a:pt x="537972" y="143890"/>
                  </a:lnTo>
                  <a:lnTo>
                    <a:pt x="782447" y="289051"/>
                  </a:lnTo>
                  <a:lnTo>
                    <a:pt x="747141" y="64896"/>
                  </a:lnTo>
                  <a:lnTo>
                    <a:pt x="946784" y="241045"/>
                  </a:lnTo>
                  <a:lnTo>
                    <a:pt x="974217" y="16382"/>
                  </a:lnTo>
                  <a:lnTo>
                    <a:pt x="1121409" y="216534"/>
                  </a:lnTo>
                  <a:lnTo>
                    <a:pt x="1210309" y="0"/>
                  </a:lnTo>
                  <a:lnTo>
                    <a:pt x="1299336" y="216534"/>
                  </a:lnTo>
                  <a:lnTo>
                    <a:pt x="1446402" y="16382"/>
                  </a:lnTo>
                  <a:lnTo>
                    <a:pt x="1473834" y="241045"/>
                  </a:lnTo>
                  <a:lnTo>
                    <a:pt x="1673478" y="64896"/>
                  </a:lnTo>
                  <a:lnTo>
                    <a:pt x="1638173" y="289051"/>
                  </a:lnTo>
                  <a:lnTo>
                    <a:pt x="1882648" y="143890"/>
                  </a:lnTo>
                  <a:lnTo>
                    <a:pt x="1786127" y="358775"/>
                  </a:lnTo>
                  <a:lnTo>
                    <a:pt x="2066162" y="250062"/>
                  </a:lnTo>
                  <a:lnTo>
                    <a:pt x="1911984" y="447675"/>
                  </a:lnTo>
                  <a:lnTo>
                    <a:pt x="2216657" y="379475"/>
                  </a:lnTo>
                  <a:lnTo>
                    <a:pt x="2010791" y="552068"/>
                  </a:lnTo>
                  <a:lnTo>
                    <a:pt x="2328418" y="527176"/>
                  </a:lnTo>
                  <a:lnTo>
                    <a:pt x="2078989" y="668019"/>
                  </a:lnTo>
                  <a:lnTo>
                    <a:pt x="2397379" y="687324"/>
                  </a:lnTo>
                  <a:lnTo>
                    <a:pt x="2113660" y="791209"/>
                  </a:lnTo>
                  <a:lnTo>
                    <a:pt x="2420620" y="853947"/>
                  </a:lnTo>
                  <a:lnTo>
                    <a:pt x="2113660" y="916686"/>
                  </a:lnTo>
                  <a:lnTo>
                    <a:pt x="2397379" y="1020571"/>
                  </a:lnTo>
                  <a:lnTo>
                    <a:pt x="2078989" y="1039876"/>
                  </a:lnTo>
                  <a:lnTo>
                    <a:pt x="2328418" y="1180718"/>
                  </a:lnTo>
                  <a:lnTo>
                    <a:pt x="2010791" y="1155827"/>
                  </a:lnTo>
                  <a:lnTo>
                    <a:pt x="2216657" y="1328419"/>
                  </a:lnTo>
                  <a:lnTo>
                    <a:pt x="1911984" y="1260220"/>
                  </a:lnTo>
                  <a:lnTo>
                    <a:pt x="2066162" y="1457832"/>
                  </a:lnTo>
                  <a:lnTo>
                    <a:pt x="1786127" y="1349120"/>
                  </a:lnTo>
                  <a:lnTo>
                    <a:pt x="1882648" y="1564004"/>
                  </a:lnTo>
                  <a:lnTo>
                    <a:pt x="1638173" y="1418843"/>
                  </a:lnTo>
                  <a:lnTo>
                    <a:pt x="1673478" y="1642999"/>
                  </a:lnTo>
                  <a:lnTo>
                    <a:pt x="1473834" y="1466850"/>
                  </a:lnTo>
                  <a:lnTo>
                    <a:pt x="1446402" y="1691513"/>
                  </a:lnTo>
                  <a:lnTo>
                    <a:pt x="1299336" y="1491361"/>
                  </a:lnTo>
                  <a:lnTo>
                    <a:pt x="1210309" y="1707895"/>
                  </a:lnTo>
                  <a:lnTo>
                    <a:pt x="1121409" y="1491361"/>
                  </a:lnTo>
                  <a:lnTo>
                    <a:pt x="974217" y="1691513"/>
                  </a:lnTo>
                  <a:lnTo>
                    <a:pt x="946784" y="1466850"/>
                  </a:lnTo>
                  <a:lnTo>
                    <a:pt x="747141" y="1642999"/>
                  </a:lnTo>
                  <a:lnTo>
                    <a:pt x="782447" y="1418843"/>
                  </a:lnTo>
                  <a:lnTo>
                    <a:pt x="537972" y="1564004"/>
                  </a:lnTo>
                  <a:lnTo>
                    <a:pt x="634492" y="1349120"/>
                  </a:lnTo>
                  <a:lnTo>
                    <a:pt x="354583" y="1457832"/>
                  </a:lnTo>
                  <a:lnTo>
                    <a:pt x="508634" y="1260220"/>
                  </a:lnTo>
                  <a:lnTo>
                    <a:pt x="203961" y="1328419"/>
                  </a:lnTo>
                  <a:lnTo>
                    <a:pt x="409828" y="1155827"/>
                  </a:lnTo>
                  <a:lnTo>
                    <a:pt x="92201" y="1180718"/>
                  </a:lnTo>
                  <a:lnTo>
                    <a:pt x="341756" y="1039876"/>
                  </a:lnTo>
                  <a:lnTo>
                    <a:pt x="23241" y="1020571"/>
                  </a:lnTo>
                  <a:lnTo>
                    <a:pt x="306958" y="916686"/>
                  </a:lnTo>
                  <a:lnTo>
                    <a:pt x="0" y="853947"/>
                  </a:lnTo>
                  <a:close/>
                </a:path>
              </a:pathLst>
            </a:custGeom>
            <a:ln w="952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100818" y="2271775"/>
            <a:ext cx="10858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 algn="ctr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latin typeface="Microsoft Sans Serif"/>
                <a:cs typeface="Microsoft Sans Serif"/>
              </a:rPr>
              <a:t>Информа- 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ционная 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г</a:t>
            </a:r>
            <a:r>
              <a:rPr sz="1600" spc="-90" dirty="0">
                <a:latin typeface="Microsoft Sans Serif"/>
                <a:cs typeface="Microsoft Sans Serif"/>
              </a:rPr>
              <a:t>ра</a:t>
            </a:r>
            <a:r>
              <a:rPr sz="1600" spc="-135" dirty="0">
                <a:latin typeface="Microsoft Sans Serif"/>
                <a:cs typeface="Microsoft Sans Serif"/>
              </a:rPr>
              <a:t>м</a:t>
            </a:r>
            <a:r>
              <a:rPr sz="1600" spc="-125" dirty="0">
                <a:latin typeface="Microsoft Sans Serif"/>
                <a:cs typeface="Microsoft Sans Serif"/>
              </a:rPr>
              <a:t>о</a:t>
            </a:r>
            <a:r>
              <a:rPr sz="1600" spc="-90" dirty="0">
                <a:latin typeface="Microsoft Sans Serif"/>
                <a:cs typeface="Microsoft Sans Serif"/>
              </a:rPr>
              <a:t>т</a:t>
            </a:r>
            <a:r>
              <a:rPr sz="1600" spc="-100" dirty="0">
                <a:latin typeface="Microsoft Sans Serif"/>
                <a:cs typeface="Microsoft Sans Serif"/>
              </a:rPr>
              <a:t>н</a:t>
            </a:r>
            <a:r>
              <a:rPr sz="1600" spc="-90" dirty="0">
                <a:latin typeface="Microsoft Sans Serif"/>
                <a:cs typeface="Microsoft Sans Serif"/>
              </a:rPr>
              <a:t>о</a:t>
            </a:r>
            <a:r>
              <a:rPr sz="1600" spc="-85" dirty="0">
                <a:latin typeface="Microsoft Sans Serif"/>
                <a:cs typeface="Microsoft Sans Serif"/>
              </a:rPr>
              <a:t>с</a:t>
            </a:r>
            <a:r>
              <a:rPr sz="1600" spc="-80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77373" y="5912307"/>
            <a:ext cx="1371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rebuchet MS"/>
                <a:cs typeface="Trebuchet MS"/>
              </a:rPr>
              <a:t>?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991600" y="4495800"/>
            <a:ext cx="2362200" cy="1828800"/>
            <a:chOff x="9721215" y="3531108"/>
            <a:chExt cx="2238375" cy="1582420"/>
          </a:xfrm>
        </p:grpSpPr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21215" y="3531108"/>
              <a:ext cx="2238375" cy="15819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1082" y="3689604"/>
              <a:ext cx="1391920" cy="12009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784588" y="3564763"/>
              <a:ext cx="2140585" cy="1474470"/>
            </a:xfrm>
            <a:custGeom>
              <a:avLst/>
              <a:gdLst/>
              <a:ahLst/>
              <a:cxnLst/>
              <a:rect l="l" t="t" r="r" b="b"/>
              <a:pathLst>
                <a:path w="2140584" h="1474470">
                  <a:moveTo>
                    <a:pt x="1070355" y="0"/>
                  </a:moveTo>
                  <a:lnTo>
                    <a:pt x="991615" y="186944"/>
                  </a:lnTo>
                  <a:lnTo>
                    <a:pt x="861440" y="14097"/>
                  </a:lnTo>
                  <a:lnTo>
                    <a:pt x="837310" y="208025"/>
                  </a:lnTo>
                  <a:lnTo>
                    <a:pt x="660653" y="56006"/>
                  </a:lnTo>
                  <a:lnTo>
                    <a:pt x="691895" y="249555"/>
                  </a:lnTo>
                  <a:lnTo>
                    <a:pt x="475614" y="124206"/>
                  </a:lnTo>
                  <a:lnTo>
                    <a:pt x="560958" y="309753"/>
                  </a:lnTo>
                  <a:lnTo>
                    <a:pt x="313435" y="215900"/>
                  </a:lnTo>
                  <a:lnTo>
                    <a:pt x="449706" y="386334"/>
                  </a:lnTo>
                  <a:lnTo>
                    <a:pt x="180339" y="327532"/>
                  </a:lnTo>
                  <a:lnTo>
                    <a:pt x="362457" y="476504"/>
                  </a:lnTo>
                  <a:lnTo>
                    <a:pt x="81533" y="455041"/>
                  </a:lnTo>
                  <a:lnTo>
                    <a:pt x="302132" y="576580"/>
                  </a:lnTo>
                  <a:lnTo>
                    <a:pt x="20573" y="593217"/>
                  </a:lnTo>
                  <a:lnTo>
                    <a:pt x="271398" y="682879"/>
                  </a:lnTo>
                  <a:lnTo>
                    <a:pt x="0" y="737107"/>
                  </a:lnTo>
                  <a:lnTo>
                    <a:pt x="271398" y="791210"/>
                  </a:lnTo>
                  <a:lnTo>
                    <a:pt x="20573" y="880872"/>
                  </a:lnTo>
                  <a:lnTo>
                    <a:pt x="302132" y="897509"/>
                  </a:lnTo>
                  <a:lnTo>
                    <a:pt x="81533" y="1019175"/>
                  </a:lnTo>
                  <a:lnTo>
                    <a:pt x="362457" y="997712"/>
                  </a:lnTo>
                  <a:lnTo>
                    <a:pt x="180339" y="1146556"/>
                  </a:lnTo>
                  <a:lnTo>
                    <a:pt x="449706" y="1087755"/>
                  </a:lnTo>
                  <a:lnTo>
                    <a:pt x="313435" y="1258316"/>
                  </a:lnTo>
                  <a:lnTo>
                    <a:pt x="560958" y="1164463"/>
                  </a:lnTo>
                  <a:lnTo>
                    <a:pt x="475614" y="1350010"/>
                  </a:lnTo>
                  <a:lnTo>
                    <a:pt x="691895" y="1224661"/>
                  </a:lnTo>
                  <a:lnTo>
                    <a:pt x="660653" y="1418082"/>
                  </a:lnTo>
                  <a:lnTo>
                    <a:pt x="837310" y="1266063"/>
                  </a:lnTo>
                  <a:lnTo>
                    <a:pt x="861440" y="1459992"/>
                  </a:lnTo>
                  <a:lnTo>
                    <a:pt x="991615" y="1287272"/>
                  </a:lnTo>
                  <a:lnTo>
                    <a:pt x="1070355" y="1474216"/>
                  </a:lnTo>
                  <a:lnTo>
                    <a:pt x="1148968" y="1287272"/>
                  </a:lnTo>
                  <a:lnTo>
                    <a:pt x="1279016" y="1459992"/>
                  </a:lnTo>
                  <a:lnTo>
                    <a:pt x="1303401" y="1266063"/>
                  </a:lnTo>
                  <a:lnTo>
                    <a:pt x="1479930" y="1418082"/>
                  </a:lnTo>
                  <a:lnTo>
                    <a:pt x="1448688" y="1224661"/>
                  </a:lnTo>
                  <a:lnTo>
                    <a:pt x="1664969" y="1350010"/>
                  </a:lnTo>
                  <a:lnTo>
                    <a:pt x="1579498" y="1164463"/>
                  </a:lnTo>
                  <a:lnTo>
                    <a:pt x="1827021" y="1258316"/>
                  </a:lnTo>
                  <a:lnTo>
                    <a:pt x="1690751" y="1087755"/>
                  </a:lnTo>
                  <a:lnTo>
                    <a:pt x="1960244" y="1146556"/>
                  </a:lnTo>
                  <a:lnTo>
                    <a:pt x="1778253" y="997712"/>
                  </a:lnTo>
                  <a:lnTo>
                    <a:pt x="2059177" y="1019175"/>
                  </a:lnTo>
                  <a:lnTo>
                    <a:pt x="1838452" y="897509"/>
                  </a:lnTo>
                  <a:lnTo>
                    <a:pt x="2120010" y="880872"/>
                  </a:lnTo>
                  <a:lnTo>
                    <a:pt x="1869185" y="791210"/>
                  </a:lnTo>
                  <a:lnTo>
                    <a:pt x="2140584" y="737107"/>
                  </a:lnTo>
                  <a:lnTo>
                    <a:pt x="1869185" y="682879"/>
                  </a:lnTo>
                  <a:lnTo>
                    <a:pt x="2120010" y="593217"/>
                  </a:lnTo>
                  <a:lnTo>
                    <a:pt x="1838452" y="576580"/>
                  </a:lnTo>
                  <a:lnTo>
                    <a:pt x="2059177" y="455041"/>
                  </a:lnTo>
                  <a:lnTo>
                    <a:pt x="1778253" y="476504"/>
                  </a:lnTo>
                  <a:lnTo>
                    <a:pt x="1960244" y="327532"/>
                  </a:lnTo>
                  <a:lnTo>
                    <a:pt x="1690751" y="386334"/>
                  </a:lnTo>
                  <a:lnTo>
                    <a:pt x="1827021" y="215900"/>
                  </a:lnTo>
                  <a:lnTo>
                    <a:pt x="1579498" y="309753"/>
                  </a:lnTo>
                  <a:lnTo>
                    <a:pt x="1664969" y="124206"/>
                  </a:lnTo>
                  <a:lnTo>
                    <a:pt x="1448688" y="249555"/>
                  </a:lnTo>
                  <a:lnTo>
                    <a:pt x="1479930" y="56006"/>
                  </a:lnTo>
                  <a:lnTo>
                    <a:pt x="1303401" y="208025"/>
                  </a:lnTo>
                  <a:lnTo>
                    <a:pt x="1279016" y="14097"/>
                  </a:lnTo>
                  <a:lnTo>
                    <a:pt x="1148968" y="186944"/>
                  </a:lnTo>
                  <a:lnTo>
                    <a:pt x="1070355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784588" y="3564763"/>
              <a:ext cx="2140585" cy="1474470"/>
            </a:xfrm>
            <a:custGeom>
              <a:avLst/>
              <a:gdLst/>
              <a:ahLst/>
              <a:cxnLst/>
              <a:rect l="l" t="t" r="r" b="b"/>
              <a:pathLst>
                <a:path w="2140584" h="1474470">
                  <a:moveTo>
                    <a:pt x="0" y="737107"/>
                  </a:moveTo>
                  <a:lnTo>
                    <a:pt x="271398" y="682879"/>
                  </a:lnTo>
                  <a:lnTo>
                    <a:pt x="20573" y="593217"/>
                  </a:lnTo>
                  <a:lnTo>
                    <a:pt x="302132" y="576580"/>
                  </a:lnTo>
                  <a:lnTo>
                    <a:pt x="81533" y="455041"/>
                  </a:lnTo>
                  <a:lnTo>
                    <a:pt x="362457" y="476504"/>
                  </a:lnTo>
                  <a:lnTo>
                    <a:pt x="180339" y="327532"/>
                  </a:lnTo>
                  <a:lnTo>
                    <a:pt x="449706" y="386334"/>
                  </a:lnTo>
                  <a:lnTo>
                    <a:pt x="313435" y="215900"/>
                  </a:lnTo>
                  <a:lnTo>
                    <a:pt x="560958" y="309753"/>
                  </a:lnTo>
                  <a:lnTo>
                    <a:pt x="475614" y="124206"/>
                  </a:lnTo>
                  <a:lnTo>
                    <a:pt x="691895" y="249555"/>
                  </a:lnTo>
                  <a:lnTo>
                    <a:pt x="660653" y="56006"/>
                  </a:lnTo>
                  <a:lnTo>
                    <a:pt x="837310" y="208025"/>
                  </a:lnTo>
                  <a:lnTo>
                    <a:pt x="861440" y="14097"/>
                  </a:lnTo>
                  <a:lnTo>
                    <a:pt x="991615" y="186944"/>
                  </a:lnTo>
                  <a:lnTo>
                    <a:pt x="1070355" y="0"/>
                  </a:lnTo>
                  <a:lnTo>
                    <a:pt x="1148968" y="186944"/>
                  </a:lnTo>
                  <a:lnTo>
                    <a:pt x="1279016" y="14097"/>
                  </a:lnTo>
                  <a:lnTo>
                    <a:pt x="1303401" y="208025"/>
                  </a:lnTo>
                  <a:lnTo>
                    <a:pt x="1479930" y="56006"/>
                  </a:lnTo>
                  <a:lnTo>
                    <a:pt x="1448688" y="249555"/>
                  </a:lnTo>
                  <a:lnTo>
                    <a:pt x="1664969" y="124206"/>
                  </a:lnTo>
                  <a:lnTo>
                    <a:pt x="1579498" y="309753"/>
                  </a:lnTo>
                  <a:lnTo>
                    <a:pt x="1827021" y="215900"/>
                  </a:lnTo>
                  <a:lnTo>
                    <a:pt x="1690751" y="386334"/>
                  </a:lnTo>
                  <a:lnTo>
                    <a:pt x="1960244" y="327532"/>
                  </a:lnTo>
                  <a:lnTo>
                    <a:pt x="1778253" y="476504"/>
                  </a:lnTo>
                  <a:lnTo>
                    <a:pt x="2059177" y="455041"/>
                  </a:lnTo>
                  <a:lnTo>
                    <a:pt x="1838452" y="576580"/>
                  </a:lnTo>
                  <a:lnTo>
                    <a:pt x="2120010" y="593217"/>
                  </a:lnTo>
                  <a:lnTo>
                    <a:pt x="1869185" y="682879"/>
                  </a:lnTo>
                  <a:lnTo>
                    <a:pt x="2140584" y="737107"/>
                  </a:lnTo>
                  <a:lnTo>
                    <a:pt x="1869185" y="791210"/>
                  </a:lnTo>
                  <a:lnTo>
                    <a:pt x="2120010" y="880872"/>
                  </a:lnTo>
                  <a:lnTo>
                    <a:pt x="1838452" y="897509"/>
                  </a:lnTo>
                  <a:lnTo>
                    <a:pt x="2059177" y="1019175"/>
                  </a:lnTo>
                  <a:lnTo>
                    <a:pt x="1778253" y="997712"/>
                  </a:lnTo>
                  <a:lnTo>
                    <a:pt x="1960244" y="1146556"/>
                  </a:lnTo>
                  <a:lnTo>
                    <a:pt x="1690751" y="1087755"/>
                  </a:lnTo>
                  <a:lnTo>
                    <a:pt x="1827021" y="1258316"/>
                  </a:lnTo>
                  <a:lnTo>
                    <a:pt x="1579498" y="1164463"/>
                  </a:lnTo>
                  <a:lnTo>
                    <a:pt x="1664969" y="1350010"/>
                  </a:lnTo>
                  <a:lnTo>
                    <a:pt x="1448688" y="1224661"/>
                  </a:lnTo>
                  <a:lnTo>
                    <a:pt x="1479930" y="1418082"/>
                  </a:lnTo>
                  <a:lnTo>
                    <a:pt x="1303401" y="1266063"/>
                  </a:lnTo>
                  <a:lnTo>
                    <a:pt x="1279016" y="1459992"/>
                  </a:lnTo>
                  <a:lnTo>
                    <a:pt x="1148968" y="1287272"/>
                  </a:lnTo>
                  <a:lnTo>
                    <a:pt x="1070355" y="1474216"/>
                  </a:lnTo>
                  <a:lnTo>
                    <a:pt x="991615" y="1287272"/>
                  </a:lnTo>
                  <a:lnTo>
                    <a:pt x="861440" y="1459992"/>
                  </a:lnTo>
                  <a:lnTo>
                    <a:pt x="837310" y="1266063"/>
                  </a:lnTo>
                  <a:lnTo>
                    <a:pt x="660653" y="1418082"/>
                  </a:lnTo>
                  <a:lnTo>
                    <a:pt x="691895" y="1224661"/>
                  </a:lnTo>
                  <a:lnTo>
                    <a:pt x="475614" y="1350010"/>
                  </a:lnTo>
                  <a:lnTo>
                    <a:pt x="560958" y="1164463"/>
                  </a:lnTo>
                  <a:lnTo>
                    <a:pt x="313435" y="1258316"/>
                  </a:lnTo>
                  <a:lnTo>
                    <a:pt x="449706" y="1087755"/>
                  </a:lnTo>
                  <a:lnTo>
                    <a:pt x="180339" y="1146556"/>
                  </a:lnTo>
                  <a:lnTo>
                    <a:pt x="362457" y="997712"/>
                  </a:lnTo>
                  <a:lnTo>
                    <a:pt x="81533" y="1019175"/>
                  </a:lnTo>
                  <a:lnTo>
                    <a:pt x="302132" y="897509"/>
                  </a:lnTo>
                  <a:lnTo>
                    <a:pt x="20573" y="880872"/>
                  </a:lnTo>
                  <a:lnTo>
                    <a:pt x="271398" y="791210"/>
                  </a:lnTo>
                  <a:lnTo>
                    <a:pt x="0" y="737107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677400" y="4724400"/>
            <a:ext cx="1085215" cy="7473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270" algn="ctr">
              <a:lnSpc>
                <a:spcPct val="98500"/>
              </a:lnSpc>
              <a:spcBef>
                <a:spcPts val="125"/>
              </a:spcBef>
            </a:pPr>
            <a:r>
              <a:rPr sz="1600" spc="-95" dirty="0">
                <a:latin typeface="Microsoft Sans Serif"/>
                <a:cs typeface="Microsoft Sans Serif"/>
              </a:rPr>
              <a:t>Компьютер-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65" dirty="0" err="1">
                <a:latin typeface="Microsoft Sans Serif"/>
                <a:cs typeface="Microsoft Sans Serif"/>
              </a:rPr>
              <a:t>ная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 err="1" smtClean="0">
                <a:latin typeface="Microsoft Sans Serif"/>
                <a:cs typeface="Microsoft Sans Serif"/>
              </a:rPr>
              <a:t>г</a:t>
            </a:r>
            <a:r>
              <a:rPr sz="1600" spc="-90" dirty="0" err="1" smtClean="0">
                <a:latin typeface="Microsoft Sans Serif"/>
                <a:cs typeface="Microsoft Sans Serif"/>
              </a:rPr>
              <a:t>ра</a:t>
            </a:r>
            <a:r>
              <a:rPr sz="1600" spc="-140" dirty="0" err="1" smtClean="0">
                <a:latin typeface="Microsoft Sans Serif"/>
                <a:cs typeface="Microsoft Sans Serif"/>
              </a:rPr>
              <a:t>м</a:t>
            </a:r>
            <a:r>
              <a:rPr sz="1600" spc="-130" dirty="0" err="1" smtClean="0">
                <a:latin typeface="Microsoft Sans Serif"/>
                <a:cs typeface="Microsoft Sans Serif"/>
              </a:rPr>
              <a:t>о</a:t>
            </a:r>
            <a:r>
              <a:rPr sz="1600" spc="-90" dirty="0" err="1" smtClean="0">
                <a:latin typeface="Microsoft Sans Serif"/>
                <a:cs typeface="Microsoft Sans Serif"/>
              </a:rPr>
              <a:t>т</a:t>
            </a:r>
            <a:r>
              <a:rPr sz="1600" spc="-105" dirty="0" err="1" smtClean="0">
                <a:latin typeface="Microsoft Sans Serif"/>
                <a:cs typeface="Microsoft Sans Serif"/>
              </a:rPr>
              <a:t>н</a:t>
            </a:r>
            <a:r>
              <a:rPr sz="1600" spc="-90" dirty="0" err="1" smtClean="0">
                <a:latin typeface="Microsoft Sans Serif"/>
                <a:cs typeface="Microsoft Sans Serif"/>
              </a:rPr>
              <a:t>о</a:t>
            </a:r>
            <a:r>
              <a:rPr sz="1600" spc="-85" dirty="0" err="1" smtClean="0">
                <a:latin typeface="Microsoft Sans Serif"/>
                <a:cs typeface="Microsoft Sans Serif"/>
              </a:rPr>
              <a:t>с</a:t>
            </a:r>
            <a:r>
              <a:rPr sz="1600" spc="-80" dirty="0" err="1" smtClean="0">
                <a:latin typeface="Microsoft Sans Serif"/>
                <a:cs typeface="Microsoft Sans Serif"/>
              </a:rPr>
              <a:t>т</a:t>
            </a:r>
            <a:r>
              <a:rPr sz="1600" spc="-5" dirty="0" err="1" smtClean="0">
                <a:latin typeface="Microsoft Sans Serif"/>
                <a:cs typeface="Microsoft Sans Serif"/>
              </a:rPr>
              <a:t>ь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154360" y="2646356"/>
            <a:ext cx="7948930" cy="2955925"/>
          </a:xfrm>
          <a:custGeom>
            <a:avLst/>
            <a:gdLst/>
            <a:ahLst/>
            <a:cxnLst/>
            <a:rect l="l" t="t" r="r" b="b"/>
            <a:pathLst>
              <a:path w="7948930" h="2955925">
                <a:moveTo>
                  <a:pt x="436753" y="1551432"/>
                </a:moveTo>
                <a:lnTo>
                  <a:pt x="0" y="1630426"/>
                </a:lnTo>
              </a:path>
              <a:path w="7948930" h="2955925">
                <a:moveTo>
                  <a:pt x="1282319" y="72009"/>
                </a:moveTo>
                <a:lnTo>
                  <a:pt x="379730" y="0"/>
                </a:lnTo>
              </a:path>
              <a:path w="7948930" h="2955925">
                <a:moveTo>
                  <a:pt x="7514589" y="22606"/>
                </a:moveTo>
                <a:lnTo>
                  <a:pt x="6862953" y="186436"/>
                </a:lnTo>
              </a:path>
              <a:path w="7948930" h="2955925">
                <a:moveTo>
                  <a:pt x="7262495" y="2955747"/>
                </a:moveTo>
                <a:lnTo>
                  <a:pt x="6742937" y="2449957"/>
                </a:lnTo>
              </a:path>
              <a:path w="7948930" h="2955925">
                <a:moveTo>
                  <a:pt x="7948676" y="1520444"/>
                </a:moveTo>
                <a:lnTo>
                  <a:pt x="7494778" y="1520444"/>
                </a:lnTo>
              </a:path>
            </a:pathLst>
          </a:custGeom>
          <a:ln w="92075">
            <a:solidFill>
              <a:srgbClr val="B8C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29" y="457201"/>
            <a:ext cx="10118471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КОНТРОЛИРУЕМЫЕ ЭЛЕМЕНТЫ СОДЕРЖАНИЯ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38200" y="1524000"/>
          <a:ext cx="1104900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29" y="884885"/>
            <a:ext cx="10026141" cy="9848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КОДИФИКАТОР – реестр контролируемых элементов содержания</a:t>
            </a:r>
            <a:endParaRPr lang="ru-RU" dirty="0">
              <a:solidFill>
                <a:srgbClr val="FF33CC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90600" y="1600200"/>
          <a:ext cx="9874758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2929" y="609600"/>
            <a:ext cx="10026141" cy="984885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КОНТРОЛИРУЕМЫЕ ЭЛЕМЕНТЫ СОДЕРЖАНИЯ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143000" y="1828800"/>
          <a:ext cx="1005840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29" y="381001"/>
            <a:ext cx="10026141" cy="61555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Противоречия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95400" y="2057400"/>
          <a:ext cx="9753600" cy="408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65" y="142852"/>
            <a:ext cx="10642635" cy="1457348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Формирование естественно – научной грамотности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Сепычёвская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школа</a:t>
            </a:r>
            <a:endParaRPr lang="ru-RU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10972801" cy="4900634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ru-RU" sz="3800" b="1" u="sng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Урочная деятельность</a:t>
            </a:r>
          </a:p>
          <a:p>
            <a:r>
              <a:rPr lang="ru-RU" sz="3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Решение контекстных задач в рамках уроков по всем предметам учебного плана.</a:t>
            </a:r>
          </a:p>
          <a:p>
            <a:pPr marL="285750" indent="-285750"/>
            <a:r>
              <a:rPr lang="ru-RU" sz="3800" b="1" u="sng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Внеурочная  деятельность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Включение в план внеурочной деятельности специальных учебных курсов </a:t>
            </a:r>
            <a:r>
              <a:rPr lang="ru-RU" sz="3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«Учимся для жизни».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Включение в план ВН образовательных событий, направленных на совместную работу всего педагогического коллектива по формированию ЕНГ </a:t>
            </a:r>
            <a:r>
              <a:rPr lang="ru-RU" sz="3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(</a:t>
            </a:r>
            <a:r>
              <a:rPr lang="ru-RU" sz="38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межпредметные</a:t>
            </a:r>
            <a:r>
              <a:rPr lang="ru-RU" sz="3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недели, учебно-исследовательские конференции, </a:t>
            </a:r>
            <a:r>
              <a:rPr lang="ru-RU" sz="38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межпредметные</a:t>
            </a:r>
            <a:r>
              <a:rPr lang="ru-RU" sz="3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марафоны и т. д.).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Проектно-исследовательская работа обучающихся с активным использованием </a:t>
            </a:r>
            <a:r>
              <a:rPr lang="ru-RU" sz="3800" b="1" dirty="0" err="1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метапредметных</a:t>
            </a:r>
            <a:r>
              <a:rPr lang="ru-RU" sz="3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и </a:t>
            </a:r>
            <a:r>
              <a:rPr lang="ru-RU" sz="3800" b="1" dirty="0" err="1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межпредметных</a:t>
            </a:r>
            <a:r>
              <a:rPr lang="ru-RU" sz="3800" b="1" dirty="0" smtClean="0">
                <a:solidFill>
                  <a:srgbClr val="7030A0"/>
                </a:solidFill>
                <a:latin typeface="Georgia" pitchFamily="18" charset="0"/>
                <a:cs typeface="Times New Roman" pitchFamily="18" charset="0"/>
              </a:rPr>
              <a:t> проектов и исследований.</a:t>
            </a:r>
            <a:endParaRPr lang="ru-RU" sz="3800" dirty="0" smtClean="0">
              <a:solidFill>
                <a:srgbClr val="7030A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20134"/>
            <a:ext cx="9875520" cy="12926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Результаты мониторинга уровня сформированности естественно- научной грамотности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19200" y="1447800"/>
          <a:ext cx="9906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9646920" cy="123979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Результаты мониторинга уровня сформированности естественно- научной грамотности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00200" y="1600200"/>
          <a:ext cx="10134600" cy="476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645" y="2229739"/>
            <a:ext cx="847115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0" marR="272415" indent="-195580" algn="ctr">
              <a:lnSpc>
                <a:spcPct val="100000"/>
              </a:lnSpc>
              <a:spcBef>
                <a:spcPts val="100"/>
              </a:spcBef>
            </a:pPr>
            <a:r>
              <a:rPr sz="3600" spc="-35" dirty="0" smtClean="0">
                <a:solidFill>
                  <a:srgbClr val="2C3493"/>
                </a:solidFill>
              </a:rPr>
              <a:t> </a:t>
            </a:r>
            <a:r>
              <a:rPr sz="3600" dirty="0">
                <a:solidFill>
                  <a:srgbClr val="7030A0"/>
                </a:solidFill>
                <a:latin typeface="Georgia" pitchFamily="18" charset="0"/>
              </a:rPr>
              <a:t>ЧИТАТЕЛЬСКАЯ</a:t>
            </a:r>
            <a:r>
              <a:rPr sz="3600" spc="-60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sz="3600" spc="-5" dirty="0">
                <a:solidFill>
                  <a:srgbClr val="7030A0"/>
                </a:solidFill>
                <a:latin typeface="Georgia" pitchFamily="18" charset="0"/>
              </a:rPr>
              <a:t>ГРАМОТНОСТЬ </a:t>
            </a:r>
            <a:r>
              <a:rPr sz="3600" spc="-800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sz="3600" dirty="0">
                <a:solidFill>
                  <a:srgbClr val="7030A0"/>
                </a:solidFill>
                <a:latin typeface="Georgia" pitchFamily="18" charset="0"/>
              </a:rPr>
              <a:t>КАК</a:t>
            </a:r>
            <a:r>
              <a:rPr sz="3600" spc="-25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sz="3600" spc="-5" dirty="0">
                <a:solidFill>
                  <a:srgbClr val="7030A0"/>
                </a:solidFill>
                <a:latin typeface="Georgia" pitchFamily="18" charset="0"/>
              </a:rPr>
              <a:t>ВАЖНЕЙШИЙ </a:t>
            </a:r>
            <a:r>
              <a:rPr sz="3600" dirty="0" smtClean="0">
                <a:solidFill>
                  <a:srgbClr val="7030A0"/>
                </a:solidFill>
                <a:latin typeface="Georgia" pitchFamily="18" charset="0"/>
              </a:rPr>
              <a:t>ИНДИКАТОР</a:t>
            </a:r>
          </a:p>
          <a:p>
            <a:pPr marL="12700" algn="ctr">
              <a:lnSpc>
                <a:spcPct val="100000"/>
              </a:lnSpc>
            </a:pPr>
            <a:r>
              <a:rPr sz="3600" dirty="0" smtClean="0">
                <a:solidFill>
                  <a:srgbClr val="7030A0"/>
                </a:solidFill>
                <a:latin typeface="Georgia" pitchFamily="18" charset="0"/>
              </a:rPr>
              <a:t>ФУНКЦИОНАЛЬНОЙ</a:t>
            </a:r>
            <a:r>
              <a:rPr sz="3600" spc="-55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sz="3600" spc="-5" dirty="0" smtClean="0">
                <a:solidFill>
                  <a:srgbClr val="7030A0"/>
                </a:solidFill>
                <a:latin typeface="Georgia" pitchFamily="18" charset="0"/>
              </a:rPr>
              <a:t>ГРАМОТНОСТИ</a:t>
            </a:r>
            <a:r>
              <a:rPr lang="ru-RU" sz="3600" spc="-5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600" spc="-5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spc="-5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СП Школа №121</a:t>
            </a:r>
            <a:endParaRPr sz="36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atic.life.ru/posts/2016/06/420224/gr/north/28ee194dbc6de577aa3cbb0daa0c1ccf__1200x6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990" y="0"/>
            <a:ext cx="619201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09600" y="1600201"/>
          <a:ext cx="10896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762000"/>
            <a:ext cx="3886200" cy="49244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Противоречие</a:t>
            </a:r>
            <a:endParaRPr lang="ru-RU" sz="3200" b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1738</Words>
  <Application>Microsoft Office PowerPoint</Application>
  <PresentationFormat>Произвольный</PresentationFormat>
  <Paragraphs>364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Муниципальное бюджетное общеобразовательное учреждение «Верещагинский образовательный комплекс»</vt:lpstr>
      <vt:lpstr>ФУНКЦИОНАЛЬНАЯ ГРАМОТНОСТЬ</vt:lpstr>
      <vt:lpstr>СОСТАВЛЯЮЩИЕ  ФУНКЦИОНАЛЬНОЙ   ГРАМОТНОСТИ</vt:lpstr>
      <vt:lpstr>Противоречия</vt:lpstr>
      <vt:lpstr>Формирование естественно – научной грамотности         СП Сепычёвская школа</vt:lpstr>
      <vt:lpstr>Результаты мониторинга уровня сформированности естественно- научной грамотности</vt:lpstr>
      <vt:lpstr>Результаты мониторинга уровня сформированности естественно- научной грамотности </vt:lpstr>
      <vt:lpstr> ЧИТАТЕЛЬСКАЯ ГРАМОТНОСТЬ  КАК ВАЖНЕЙШИЙ ИНДИКАТОР ФУНКЦИОНАЛЬНОЙ ГРАМОТНОСТИ                                       СП Школа №121</vt:lpstr>
      <vt:lpstr>Противоречие</vt:lpstr>
      <vt:lpstr>Реализация программ на уровне ООО НОО СОО</vt:lpstr>
      <vt:lpstr>Приёмы смыслового чтения</vt:lpstr>
      <vt:lpstr>Уровень сформированности читательской грамотности</vt:lpstr>
      <vt:lpstr>Слайд 13</vt:lpstr>
      <vt:lpstr>Слайд 14</vt:lpstr>
      <vt:lpstr>Слайд 15</vt:lpstr>
      <vt:lpstr>Слайд 16</vt:lpstr>
      <vt:lpstr>Слайд 17</vt:lpstr>
      <vt:lpstr>  Практико-ориентированный проект </vt:lpstr>
      <vt:lpstr>Слайд 19</vt:lpstr>
      <vt:lpstr>2019 – 2020 уч. год                        2021-22 уч. год</vt:lpstr>
      <vt:lpstr>2019 -2022 год</vt:lpstr>
      <vt:lpstr>Креативное мышление                                   СП Гимназия</vt:lpstr>
      <vt:lpstr>Слайд 23</vt:lpstr>
      <vt:lpstr>Слайд 24</vt:lpstr>
      <vt:lpstr>Слайд 25</vt:lpstr>
      <vt:lpstr>Постоянно действующий семинар.                                       Диссеминация  педагогического опыта</vt:lpstr>
      <vt:lpstr>Слайд 27</vt:lpstr>
      <vt:lpstr>Результаты ЕГЭ-2022</vt:lpstr>
      <vt:lpstr>Муниципальное бюджетное общеобразовательное учреждение «Верещагинский образовательный комплекс»</vt:lpstr>
      <vt:lpstr>КОНТРОЛИРУЕМЫЕ ЭЛЕМЕНТЫ СОДЕРЖАНИЯ</vt:lpstr>
      <vt:lpstr>КОДИФИКАТОР – реестр контролируемых элементов содержания</vt:lpstr>
      <vt:lpstr>КОНТРОЛИРУЕМЫЕ ЭЛЕМЕНТЫ СОДЕРЖАНИЯ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Булыгина</dc:creator>
  <cp:lastModifiedBy>User</cp:lastModifiedBy>
  <cp:revision>34</cp:revision>
  <dcterms:created xsi:type="dcterms:W3CDTF">2022-10-16T07:40:36Z</dcterms:created>
  <dcterms:modified xsi:type="dcterms:W3CDTF">2023-03-28T05:08:10Z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2022-10-16T00:00:00Z</vt:filetime>
  </property>
</Properties>
</file>