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5" r:id="rId5"/>
    <p:sldId id="261" r:id="rId6"/>
    <p:sldId id="264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</a:t>
            </a:r>
            <a:r>
              <a:rPr lang="ru-RU" dirty="0" smtClean="0"/>
              <a:t>мастер-классов для учителей английского языка образовательных организаций ассоциации «Запад»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A Rainbow of Pedagogical Ideas</a:t>
            </a:r>
            <a:r>
              <a:rPr lang="ru-RU" dirty="0" smtClean="0"/>
              <a:t>» (Радуга педагогических идей)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МПО учителей иностранного языка, </a:t>
            </a:r>
          </a:p>
          <a:p>
            <a:r>
              <a:rPr lang="ru-RU" dirty="0" smtClean="0"/>
              <a:t>руководитель Л.В. Пашова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Фестиваль мастер-классов для учителей английского языка образовательных организаций ассоциации «Запад» </a:t>
            </a:r>
            <a:br>
              <a:rPr lang="ru-RU" sz="2000" dirty="0" smtClean="0"/>
            </a:br>
            <a:r>
              <a:rPr lang="ru-RU" sz="2000" dirty="0" smtClean="0"/>
              <a:t> «</a:t>
            </a:r>
            <a:r>
              <a:rPr lang="en-US" sz="2000" dirty="0" smtClean="0"/>
              <a:t>A Rainbow of Pedagogical Ideas</a:t>
            </a:r>
            <a:r>
              <a:rPr lang="ru-RU" sz="2000" dirty="0" smtClean="0"/>
              <a:t>» (Радуга педагогических идей)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Проводится четвёртый год по инициативе МПО учителей иностранного языка </a:t>
            </a:r>
            <a:r>
              <a:rPr lang="ru-RU" dirty="0" err="1" smtClean="0"/>
              <a:t>Верещагинского</a:t>
            </a:r>
            <a:r>
              <a:rPr lang="ru-RU" dirty="0" smtClean="0"/>
              <a:t> ГО</a:t>
            </a:r>
          </a:p>
          <a:p>
            <a:r>
              <a:rPr lang="ru-RU" dirty="0" smtClean="0"/>
              <a:t>Количество участников 17-20 человек</a:t>
            </a:r>
          </a:p>
          <a:p>
            <a:r>
              <a:rPr lang="ru-RU" dirty="0" smtClean="0"/>
              <a:t>Количество мастер-классов от 5 до 10</a:t>
            </a:r>
          </a:p>
          <a:p>
            <a:r>
              <a:rPr lang="ru-RU" dirty="0" smtClean="0"/>
              <a:t>Проводился в МБОУ «ВОК» СП Школа №1, Школа №121 (2 раза), МБОУ «ВСШИ»</a:t>
            </a:r>
          </a:p>
          <a:p>
            <a:r>
              <a:rPr lang="ru-RU" dirty="0" smtClean="0"/>
              <a:t>Участники: Верещагино, Сива, Очёр, Карагай, Большая Соснова.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Фестиваль мастер-классов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для </a:t>
            </a:r>
            <a:r>
              <a:rPr lang="ru-RU" sz="2800" b="1" dirty="0" smtClean="0"/>
              <a:t>учителей английского </a:t>
            </a:r>
            <a:r>
              <a:rPr lang="ru-RU" sz="2800" b="1" dirty="0" smtClean="0"/>
              <a:t>языка, 2020-21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(МБОУ «ВСШИ», организаторы Пашова Л.В., Бородулина С.Н.)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Фестивале, в качестве выступающего или слушателя, приняли участие 20 учителей английского языка школ муниципальных и городских округов ассоциации «Запад». </a:t>
            </a:r>
          </a:p>
          <a:p>
            <a:r>
              <a:rPr lang="ru-RU" dirty="0" smtClean="0"/>
              <a:t>В программе Фестиваля были представлены 8 мастер-классов педагогов </a:t>
            </a:r>
            <a:r>
              <a:rPr lang="ru-RU" dirty="0" err="1" smtClean="0"/>
              <a:t>Верещагинского</a:t>
            </a:r>
            <a:r>
              <a:rPr lang="ru-RU" dirty="0" smtClean="0"/>
              <a:t> городского округа, Очёра, Сивы и Большой Сосновы. Выступающие делились инновационным педагогическим опытом, демонстрировали  активные и продуктивные способы деятельности (приемы, методы, технологии) по развитию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умений обучающихся.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Межрайонный фестиваль </a:t>
            </a:r>
            <a:r>
              <a:rPr lang="ru-RU" sz="2000" dirty="0" smtClean="0"/>
              <a:t>мастер-классов учителей английского языка ассоциации «Запад» Пермского </a:t>
            </a:r>
            <a:r>
              <a:rPr lang="ru-RU" sz="2000" dirty="0" smtClean="0"/>
              <a:t>края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en-US" sz="2000" dirty="0" smtClean="0"/>
              <a:t>«A Rainbow of Pedagogical Ideas</a:t>
            </a:r>
            <a:r>
              <a:rPr lang="en-US" sz="2000" dirty="0" smtClean="0"/>
              <a:t>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25 марта 2021 года в МБОУ «ВСШИ»</a:t>
            </a:r>
            <a:endParaRPr lang="ru-RU" sz="2000" dirty="0"/>
          </a:p>
        </p:txBody>
      </p:sp>
      <p:pic>
        <p:nvPicPr>
          <p:cNvPr id="4" name="Содержимое 3" descr="2023-05-23_19-02-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7939" y="1860228"/>
            <a:ext cx="6428861" cy="430507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1" y="2204864"/>
            <a:ext cx="1810544" cy="392129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Всего – 8</a:t>
            </a:r>
            <a:r>
              <a:rPr lang="ru-RU" sz="2000" dirty="0" smtClean="0"/>
              <a:t> </a:t>
            </a:r>
            <a:r>
              <a:rPr lang="ru-RU" sz="2000" dirty="0" smtClean="0"/>
              <a:t>мастер-классов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География: Верещагино, Сива, Очёр, </a:t>
            </a:r>
            <a:r>
              <a:rPr lang="ru-RU" sz="2000" dirty="0" smtClean="0"/>
              <a:t>Большая Соснова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2 мастер-класса </a:t>
            </a:r>
            <a:r>
              <a:rPr lang="ru-RU" sz="2000" dirty="0" smtClean="0"/>
              <a:t>представлены педагогами ВГО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мастер-классов для учителей английского языка 2020-21</a:t>
            </a:r>
            <a:endParaRPr lang="ru-RU" dirty="0"/>
          </a:p>
        </p:txBody>
      </p:sp>
      <p:pic>
        <p:nvPicPr>
          <p:cNvPr id="17411" name="Picture 3" descr="C:\Users\1\Desktop\людины документы\рмо\рмо 20-21\фестиваль м-к\фото фестиваль\nwzxGlkzc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84784"/>
            <a:ext cx="2484276" cy="3312368"/>
          </a:xfrm>
          <a:prstGeom prst="rect">
            <a:avLst/>
          </a:prstGeom>
          <a:noFill/>
        </p:spPr>
      </p:pic>
      <p:pic>
        <p:nvPicPr>
          <p:cNvPr id="11" name="Picture 2" descr="C:\Users\1\Desktop\людины документы\рмо\рмо 20-21\фестиваль м-к\фото фестиваль\d70HpSZOcAo (1).jpg"/>
          <p:cNvPicPr>
            <a:picLocks noChangeAspect="1" noChangeArrowheads="1"/>
          </p:cNvPicPr>
          <p:nvPr/>
        </p:nvPicPr>
        <p:blipFill>
          <a:blip r:embed="rId3" cstate="print"/>
          <a:srcRect t="38495"/>
          <a:stretch>
            <a:fillRect/>
          </a:stretch>
        </p:blipFill>
        <p:spPr bwMode="auto">
          <a:xfrm>
            <a:off x="1331640" y="1484784"/>
            <a:ext cx="3394472" cy="2783581"/>
          </a:xfrm>
          <a:prstGeom prst="rect">
            <a:avLst/>
          </a:prstGeom>
          <a:noFill/>
        </p:spPr>
      </p:pic>
      <p:pic>
        <p:nvPicPr>
          <p:cNvPr id="17412" name="Picture 4" descr="C:\Users\1\Desktop\людины документы\рмо\рмо 20-21\фестиваль м-к\фото фестиваль\SOk7DDM1zK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t="5599"/>
          <a:stretch>
            <a:fillRect/>
          </a:stretch>
        </p:blipFill>
        <p:spPr bwMode="auto">
          <a:xfrm>
            <a:off x="3563888" y="3140968"/>
            <a:ext cx="2688946" cy="3384508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12976"/>
            <a:ext cx="2454920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07878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Фестиваль мастер-классов для учителей английского языка </a:t>
            </a:r>
            <a:r>
              <a:rPr lang="ru-RU" sz="2400" dirty="0" smtClean="0"/>
              <a:t>2021-22</a:t>
            </a:r>
            <a:endParaRPr lang="ru-RU" sz="2400" dirty="0"/>
          </a:p>
        </p:txBody>
      </p:sp>
      <p:pic>
        <p:nvPicPr>
          <p:cNvPr id="7" name="Содержимое 6" descr="2023-05-23_19-36-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052736"/>
            <a:ext cx="5647869" cy="515411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3008313" cy="3201219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Всего – 10 мастер-классов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География: Верещагино, Сива, Очёр, Карагай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6 мастер-классов представлены педагогами ВГО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мастер-классов для учителей английского </a:t>
            </a:r>
            <a:r>
              <a:rPr lang="ru-RU" dirty="0" smtClean="0"/>
              <a:t>языка, 2022-23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29 </a:t>
            </a:r>
            <a:r>
              <a:rPr lang="ru-RU" dirty="0" smtClean="0"/>
              <a:t>марта в МБОУ "ВОК" СП Школа №</a:t>
            </a:r>
            <a:r>
              <a:rPr lang="ru-RU" dirty="0" smtClean="0"/>
              <a:t>121 проводился </a:t>
            </a:r>
            <a:r>
              <a:rPr lang="ru-RU" b="1" dirty="0" smtClean="0"/>
              <a:t>межмуниципальный </a:t>
            </a:r>
            <a:r>
              <a:rPr lang="ru-RU" b="1" dirty="0" smtClean="0"/>
              <a:t>Фестиваль мастер-классов для учителей английского языка образовательных организаций ассоциации "Запад</a:t>
            </a:r>
            <a:r>
              <a:rPr lang="ru-RU" b="1" dirty="0" smtClean="0"/>
              <a:t>"</a:t>
            </a:r>
            <a:r>
              <a:rPr lang="ru-RU" dirty="0" smtClean="0"/>
              <a:t>(организаторы Фестиваля </a:t>
            </a:r>
            <a:r>
              <a:rPr lang="ru-RU" b="1" dirty="0" smtClean="0"/>
              <a:t>Наталья Николаевна </a:t>
            </a:r>
            <a:r>
              <a:rPr lang="ru-RU" b="1" dirty="0" smtClean="0"/>
              <a:t>Петрова, Елена </a:t>
            </a:r>
            <a:r>
              <a:rPr lang="ru-RU" b="1" dirty="0" smtClean="0"/>
              <a:t>Вадимовна </a:t>
            </a:r>
            <a:r>
              <a:rPr lang="ru-RU" b="1" dirty="0" err="1" smtClean="0"/>
              <a:t>Тиунова</a:t>
            </a:r>
            <a:r>
              <a:rPr lang="ru-RU" b="1" dirty="0" smtClean="0"/>
              <a:t>, Л.В. Пашова</a:t>
            </a:r>
            <a:r>
              <a:rPr lang="ru-RU" dirty="0" smtClean="0"/>
              <a:t>) 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На </a:t>
            </a:r>
            <a:r>
              <a:rPr lang="ru-RU" dirty="0" smtClean="0"/>
              <a:t>Фестивале были созданы условия для повышения профессиональной компетенции и развития педагогического мастерства учителей иностранного языка на основе организации пространства для профессионального общения по обмену опытом работы через применение современных образовательных технологий в урочной и внеурочной деятельности.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Фестиваль </a:t>
            </a:r>
            <a:r>
              <a:rPr lang="ru-RU" dirty="0" smtClean="0"/>
              <a:t>прошёл в творческой атмосфере, </a:t>
            </a:r>
            <a:r>
              <a:rPr lang="ru-RU" dirty="0" smtClean="0"/>
              <a:t>17 </a:t>
            </a:r>
            <a:r>
              <a:rPr lang="ru-RU" dirty="0" smtClean="0"/>
              <a:t>человек из Верещагино и </a:t>
            </a:r>
            <a:r>
              <a:rPr lang="ru-RU" dirty="0" smtClean="0"/>
              <a:t>Очёра </a:t>
            </a:r>
            <a:r>
              <a:rPr lang="ru-RU" dirty="0" smtClean="0"/>
              <a:t>с большим интересом участвовали в мастер-классах, </a:t>
            </a:r>
            <a:r>
              <a:rPr lang="ru-RU" dirty="0" smtClean="0"/>
              <a:t>узнали </a:t>
            </a:r>
            <a:r>
              <a:rPr lang="ru-RU" dirty="0" smtClean="0"/>
              <a:t>много нового и полезного и </a:t>
            </a:r>
            <a:r>
              <a:rPr lang="ru-RU" dirty="0" smtClean="0"/>
              <a:t>отметили  </a:t>
            </a:r>
            <a:r>
              <a:rPr lang="ru-RU" dirty="0" smtClean="0"/>
              <a:t>высокий уровень проведения мероприятия.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мастер-классов для учителей английского языка</a:t>
            </a:r>
            <a:endParaRPr lang="ru-RU" dirty="0"/>
          </a:p>
        </p:txBody>
      </p:sp>
      <p:pic>
        <p:nvPicPr>
          <p:cNvPr id="4" name="Содержимое 3" descr="IMG_497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337123" cy="2337123"/>
          </a:xfrm>
        </p:spPr>
      </p:pic>
      <p:pic>
        <p:nvPicPr>
          <p:cNvPr id="5" name="Рисунок 4" descr="IMG_49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628800"/>
            <a:ext cx="2492896" cy="2492896"/>
          </a:xfrm>
          <a:prstGeom prst="rect">
            <a:avLst/>
          </a:prstGeom>
        </p:spPr>
      </p:pic>
      <p:pic>
        <p:nvPicPr>
          <p:cNvPr id="6" name="Рисунок 5" descr="IMG_498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628800"/>
            <a:ext cx="2376264" cy="2376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1\Downloads\IMG_4964.HE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221088"/>
            <a:ext cx="1835299" cy="2447065"/>
          </a:xfrm>
          <a:prstGeom prst="rect">
            <a:avLst/>
          </a:prstGeom>
          <a:noFill/>
        </p:spPr>
      </p:pic>
      <p:pic>
        <p:nvPicPr>
          <p:cNvPr id="11" name="Picture 3" descr="C:\Users\1\Downloads\IMG_4965.HE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221088"/>
            <a:ext cx="1811449" cy="2415265"/>
          </a:xfrm>
          <a:prstGeom prst="rect">
            <a:avLst/>
          </a:prstGeom>
          <a:noFill/>
        </p:spPr>
      </p:pic>
      <p:pic>
        <p:nvPicPr>
          <p:cNvPr id="12" name="Picture 6" descr="C:\Users\1\Downloads\IMG_4975.HE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437112"/>
            <a:ext cx="2406054" cy="1804541"/>
          </a:xfrm>
          <a:prstGeom prst="rect">
            <a:avLst/>
          </a:prstGeom>
          <a:noFill/>
        </p:spPr>
      </p:pic>
      <p:sp>
        <p:nvSpPr>
          <p:cNvPr id="1029" name="AutoShape 5" descr="https://mail.yandex.ru/message_part/%D1%84%D0%B5%D1%81%D1%82%D0%B8%D0%B2%D0%B0%D0%BB%D1%8C+%D0%BC%D0%B0%D1%81%D1%82%D0%B5%D1%80-%D0%BA%D0%BB%D0%B0%D1%81%D1%81%D0%BE%D0%B2+23.jpeg?_uid=426674846&amp;name=%D1%84%D0%B5%D1%81%D1%82%D0%B8%D0%B2%D0%B0%D0%BB%D1%8C+%D0%BC%D0%B0%D1%81%D1%82%D0%B5%D1%80-%D0%BA%D0%BB%D0%B0%D1%81%D1%81%D0%BE%D0%B2+23.jpeg&amp;hid=1.3&amp;ids=18239578490854580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8" descr="https://mail.yandex.ru/message_part/%D1%84%D0%B5%D1%81%D1%82%D0%B8%D0%B2%D0%B0%D0%BB%D1%8C+%D0%BC%D0%B0%D1%81%D1%82%D0%B5%D1%80-%D0%BA%D0%BB%D0%B0%D1%81%D1%81%D0%BE%D0%B2+23.jpeg?_uid=426674846&amp;name=%D1%84%D0%B5%D1%81%D1%82%D0%B8%D0%B2%D0%B0%D0%BB%D1%8C+%D0%BC%D0%B0%D1%81%D1%82%D0%B5%D1%80-%D0%BA%D0%BB%D0%B0%D1%81%D1%81%D0%BE%D0%B2+23.jpeg&amp;hid=1.3&amp;ids=18239578490854580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mail.yandex.ru/message_part/%D1%84%D0%B5%D1%81%D1%82%D0%B8%D0%B2%D0%B0%D0%BB%D1%8C+%D0%BC%D0%B0%D1%81%D1%82%D0%B5%D1%80-%D0%BA%D0%BB%D0%B0%D1%81%D1%81%D0%BE%D0%B2+23.jpeg?_uid=426674846&amp;name=%D1%84%D0%B5%D1%81%D1%82%D0%B8%D0%B2%D0%B0%D0%BB%D1%8C+%D0%BC%D0%B0%D1%81%D1%82%D0%B5%D1%80-%D0%BA%D0%BB%D0%B0%D1%81%D1%81%D0%BE%D0%B2+23.jpeg&amp;hid=1.3&amp;ids=18239578490854580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mail.yandex.ru/message_part/%D1%84%D0%B5%D1%81%D1%82%D0%B8%D0%B2%D0%B0%D0%BB%D1%8C+%D0%BC%D0%B0%D1%81%D1%82%D0%B5%D1%80-%D0%BA%D0%BB%D0%B0%D1%81%D1%81%D0%BE%D0%B2+23.jpeg?_uid=426674846&amp;name=%D1%84%D0%B5%D1%81%D1%82%D0%B8%D0%B2%D0%B0%D0%BB%D1%8C+%D0%BC%D0%B0%D1%81%D1%82%D0%B5%D1%80-%D0%BA%D0%BB%D0%B0%D1%81%D1%81%D0%BE%D0%B2+23.jpeg&amp;hid=1.3&amp;ids=18239578490854580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dirty="0"/>
          </a:p>
        </p:txBody>
      </p:sp>
      <p:pic>
        <p:nvPicPr>
          <p:cNvPr id="25" name="Содержимое 24" descr="фестиваль мастер-классов 2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2975" y="273050"/>
            <a:ext cx="4650867" cy="6396310"/>
          </a:xfrm>
        </p:spPr>
      </p:pic>
      <p:sp>
        <p:nvSpPr>
          <p:cNvPr id="29" name="Текст 28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Фестиваль мастер-классов для учителей английского языка </a:t>
            </a:r>
            <a:r>
              <a:rPr lang="ru-RU" sz="2800" b="1" dirty="0" smtClean="0"/>
              <a:t>2022-23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Всего </a:t>
            </a:r>
            <a:r>
              <a:rPr lang="ru-RU" sz="2800" dirty="0" smtClean="0"/>
              <a:t>– </a:t>
            </a:r>
            <a:r>
              <a:rPr lang="ru-RU" sz="2800" dirty="0" smtClean="0"/>
              <a:t>5 </a:t>
            </a:r>
            <a:r>
              <a:rPr lang="ru-RU" sz="2800" dirty="0" smtClean="0"/>
              <a:t>мастер-классов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География: Верещагино, </a:t>
            </a:r>
            <a:r>
              <a:rPr lang="ru-RU" sz="2800" dirty="0" smtClean="0"/>
              <a:t> Очёр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3 мастер-класса </a:t>
            </a:r>
            <a:r>
              <a:rPr lang="ru-RU" sz="2800" dirty="0" smtClean="0"/>
              <a:t>представлены педагогами ВГО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Фестиваль мастер-классов для учителей английского языка образовательных организаций ассоциации «Запад»   «A Rainbow of Pedagogical Ideas» (Радуга педагогических идей) </vt:lpstr>
      <vt:lpstr>Фестиваль мастер-классов для учителей английского языка образовательных организаций ассоциации «Запад»   «A Rainbow of Pedagogical Ideas» (Радуга педагогических идей) </vt:lpstr>
      <vt:lpstr>Фестиваль мастер-классов  для учителей английского языка, 2020-21 (МБОУ «ВСШИ», организаторы Пашова Л.В., Бородулина С.Н.)</vt:lpstr>
      <vt:lpstr>Межрайонный фестиваль мастер-классов учителей английского языка ассоциации «Запад» Пермского края  «A Rainbow of Pedagogical Ideas».  25 марта 2021 года в МБОУ «ВСШИ»</vt:lpstr>
      <vt:lpstr>Фестиваль мастер-классов для учителей английского языка 2020-21</vt:lpstr>
      <vt:lpstr>Фестиваль мастер-классов для учителей английского языка 2021-22</vt:lpstr>
      <vt:lpstr>Фестиваль мастер-классов для учителей английского языка, 2022-23</vt:lpstr>
      <vt:lpstr>Фестиваль мастер-классов для учителей английского языка</vt:lpstr>
      <vt:lpstr>  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мастер-классов для учителей английского языка образовательных организаций ассоциации «Запад»   «A Rainbow of Pedagogical Ideas» (Радуга педагогических идей) </dc:title>
  <dc:creator>1</dc:creator>
  <cp:lastModifiedBy>1</cp:lastModifiedBy>
  <cp:revision>1</cp:revision>
  <dcterms:created xsi:type="dcterms:W3CDTF">2023-05-23T13:03:56Z</dcterms:created>
  <dcterms:modified xsi:type="dcterms:W3CDTF">2023-05-23T14:55:18Z</dcterms:modified>
</cp:coreProperties>
</file>