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4" r:id="rId4"/>
    <p:sldId id="295" r:id="rId5"/>
    <p:sldId id="258" r:id="rId6"/>
    <p:sldId id="263" r:id="rId7"/>
    <p:sldId id="262" r:id="rId8"/>
    <p:sldId id="261" r:id="rId9"/>
    <p:sldId id="260" r:id="rId10"/>
    <p:sldId id="259" r:id="rId11"/>
    <p:sldId id="267" r:id="rId12"/>
    <p:sldId id="268" r:id="rId13"/>
    <p:sldId id="265" r:id="rId14"/>
    <p:sldId id="266" r:id="rId15"/>
    <p:sldId id="269" r:id="rId16"/>
    <p:sldId id="277" r:id="rId17"/>
    <p:sldId id="276" r:id="rId18"/>
    <p:sldId id="275" r:id="rId19"/>
    <p:sldId id="274" r:id="rId20"/>
    <p:sldId id="273" r:id="rId21"/>
    <p:sldId id="272" r:id="rId22"/>
    <p:sldId id="271" r:id="rId23"/>
    <p:sldId id="27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3" r:id="rId32"/>
    <p:sldId id="292" r:id="rId33"/>
    <p:sldId id="291" r:id="rId34"/>
    <p:sldId id="290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A05E4-5417-45B5-91FC-B6F8502BF87C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69D70E-2C67-4606-97D6-95CA6BAB3012}">
      <dgm:prSet phldrT="[Текст]"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Образовательная программа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9EEA70EC-4092-4709-8163-F3269F33EAC4}" type="parTrans" cxnId="{1B8E3118-8747-4672-8EEA-0AEAE1515EE5}">
      <dgm:prSet/>
      <dgm:spPr/>
      <dgm:t>
        <a:bodyPr/>
        <a:lstStyle/>
        <a:p>
          <a:endParaRPr lang="ru-RU"/>
        </a:p>
      </dgm:t>
    </dgm:pt>
    <dgm:pt modelId="{C35EBF60-C582-40E2-9B73-27EB9A6E0C3D}" type="sibTrans" cxnId="{1B8E3118-8747-4672-8EEA-0AEAE1515EE5}">
      <dgm:prSet/>
      <dgm:spPr/>
      <dgm:t>
        <a:bodyPr/>
        <a:lstStyle/>
        <a:p>
          <a:endParaRPr lang="ru-RU"/>
        </a:p>
      </dgm:t>
    </dgm:pt>
    <dgm:pt modelId="{F2077ED1-9F72-4ACD-A5CF-99617D8E03E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ОО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DB89E-EFCF-4A64-A1B8-E208DC4EDC65}" type="parTrans" cxnId="{8980F4C6-4A1B-4B9E-BA85-993A3DD0B580}">
      <dgm:prSet/>
      <dgm:spPr/>
      <dgm:t>
        <a:bodyPr/>
        <a:lstStyle/>
        <a:p>
          <a:endParaRPr lang="ru-RU"/>
        </a:p>
      </dgm:t>
    </dgm:pt>
    <dgm:pt modelId="{C08F7771-A1E7-4501-91A2-7E24EE45A82B}" type="sibTrans" cxnId="{8980F4C6-4A1B-4B9E-BA85-993A3DD0B580}">
      <dgm:prSet/>
      <dgm:spPr/>
      <dgm:t>
        <a:bodyPr/>
        <a:lstStyle/>
        <a:p>
          <a:endParaRPr lang="ru-RU"/>
        </a:p>
      </dgm:t>
    </dgm:pt>
    <dgm:pt modelId="{6E0C70A2-7E7E-4DAE-8D3D-EAC80B323AD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с возрастными возможностями и особенностями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D9409-3E57-48C6-8961-AF9AC1A10E86}" type="parTrans" cxnId="{A2CFF73F-BABC-4481-9C0E-7F217D0B9EDE}">
      <dgm:prSet/>
      <dgm:spPr/>
      <dgm:t>
        <a:bodyPr/>
        <a:lstStyle/>
        <a:p>
          <a:endParaRPr lang="ru-RU"/>
        </a:p>
      </dgm:t>
    </dgm:pt>
    <dgm:pt modelId="{3A5DD874-B0D9-4724-BF22-2135CE04A684}" type="sibTrans" cxnId="{A2CFF73F-BABC-4481-9C0E-7F217D0B9EDE}">
      <dgm:prSet/>
      <dgm:spPr/>
      <dgm:t>
        <a:bodyPr/>
        <a:lstStyle/>
        <a:p>
          <a:endParaRPr lang="ru-RU"/>
        </a:p>
      </dgm:t>
    </dgm:pt>
    <dgm:pt modelId="{D217A22F-C094-4C04-8B3E-9F1FF844BAB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Book Antiqua" panose="02040602050305030304" pitchFamily="18" charset="0"/>
            </a:rPr>
            <a:t>Решение программных образовательных задач</a:t>
          </a:r>
          <a:endParaRPr lang="ru-RU" sz="2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28F4757-765A-4003-98AD-A1D8BD089DEC}" type="parTrans" cxnId="{8ED4E554-BB49-486C-A745-9B5A637E2ABB}">
      <dgm:prSet/>
      <dgm:spPr/>
      <dgm:t>
        <a:bodyPr/>
        <a:lstStyle/>
        <a:p>
          <a:endParaRPr lang="ru-RU"/>
        </a:p>
      </dgm:t>
    </dgm:pt>
    <dgm:pt modelId="{8C8B9D24-50D7-4326-8D96-0560A50F96FC}" type="sibTrans" cxnId="{8ED4E554-BB49-486C-A745-9B5A637E2ABB}">
      <dgm:prSet/>
      <dgm:spPr/>
      <dgm:t>
        <a:bodyPr/>
        <a:lstStyle/>
        <a:p>
          <a:endParaRPr lang="ru-RU"/>
        </a:p>
      </dgm:t>
    </dgm:pt>
    <dgm:pt modelId="{E8845785-B32B-447E-97A4-AEBC228DE80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совместной деятельности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E7242-8DBA-4809-864F-BA56F981C563}" type="parTrans" cxnId="{220BBCF1-AED5-418C-8CC6-E9045A44CD38}">
      <dgm:prSet/>
      <dgm:spPr/>
      <dgm:t>
        <a:bodyPr/>
        <a:lstStyle/>
        <a:p>
          <a:endParaRPr lang="ru-RU"/>
        </a:p>
      </dgm:t>
    </dgm:pt>
    <dgm:pt modelId="{09DA1B51-DF68-472D-9139-F4A0D820595F}" type="sibTrans" cxnId="{220BBCF1-AED5-418C-8CC6-E9045A44CD38}">
      <dgm:prSet/>
      <dgm:spPr/>
      <dgm:t>
        <a:bodyPr/>
        <a:lstStyle/>
        <a:p>
          <a:endParaRPr lang="ru-RU"/>
        </a:p>
      </dgm:t>
    </dgm:pt>
    <dgm:pt modelId="{96ED1A72-EB53-4CEE-B81D-20729A1CA38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самостоятельной деятельности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BCEA1-04F8-4000-8A7A-2E4E06A75092}" type="parTrans" cxnId="{0A1AEE5B-2F85-47B7-8D59-18EFE25EFDAA}">
      <dgm:prSet/>
      <dgm:spPr/>
      <dgm:t>
        <a:bodyPr/>
        <a:lstStyle/>
        <a:p>
          <a:endParaRPr lang="ru-RU"/>
        </a:p>
      </dgm:t>
    </dgm:pt>
    <dgm:pt modelId="{B069F76D-2F32-49B6-92A7-C0C525D0D398}" type="sibTrans" cxnId="{0A1AEE5B-2F85-47B7-8D59-18EFE25EFDAA}">
      <dgm:prSet/>
      <dgm:spPr/>
      <dgm:t>
        <a:bodyPr/>
        <a:lstStyle/>
        <a:p>
          <a:endParaRPr lang="ru-RU"/>
        </a:p>
      </dgm:t>
    </dgm:pt>
    <dgm:pt modelId="{0C87C192-42A0-4BAE-84C8-78C1055DCEA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режимных моментов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13DDD-F89C-48A6-8DE6-85DE7CA8E12D}" type="parTrans" cxnId="{FC47F4D4-7CF7-4F32-897C-5622DAA63EFC}">
      <dgm:prSet/>
      <dgm:spPr/>
      <dgm:t>
        <a:bodyPr/>
        <a:lstStyle/>
        <a:p>
          <a:endParaRPr lang="ru-RU"/>
        </a:p>
      </dgm:t>
    </dgm:pt>
    <dgm:pt modelId="{F87858BF-9161-4046-9CD8-E559A6C1D781}" type="sibTrans" cxnId="{FC47F4D4-7CF7-4F32-897C-5622DAA63EFC}">
      <dgm:prSet/>
      <dgm:spPr/>
      <dgm:t>
        <a:bodyPr/>
        <a:lstStyle/>
        <a:p>
          <a:endParaRPr lang="ru-RU"/>
        </a:p>
      </dgm:t>
    </dgm:pt>
    <dgm:pt modelId="{9679066B-8A95-4F86-B6CF-66C0FE863703}" type="pres">
      <dgm:prSet presAssocID="{264A05E4-5417-45B5-91FC-B6F8502BF8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611F12-E130-4A19-8705-E80746AF388A}" type="pres">
      <dgm:prSet presAssocID="{B469D70E-2C67-4606-97D6-95CA6BAB3012}" presName="root" presStyleCnt="0"/>
      <dgm:spPr/>
    </dgm:pt>
    <dgm:pt modelId="{96C57B1B-314D-4A29-A6FE-391091532ABC}" type="pres">
      <dgm:prSet presAssocID="{B469D70E-2C67-4606-97D6-95CA6BAB3012}" presName="rootComposite" presStyleCnt="0"/>
      <dgm:spPr/>
    </dgm:pt>
    <dgm:pt modelId="{B07ADDA1-1E35-4184-A484-A19AF5DA39D3}" type="pres">
      <dgm:prSet presAssocID="{B469D70E-2C67-4606-97D6-95CA6BAB3012}" presName="rootText" presStyleLbl="node1" presStyleIdx="0" presStyleCnt="2" custScaleX="113528"/>
      <dgm:spPr/>
      <dgm:t>
        <a:bodyPr/>
        <a:lstStyle/>
        <a:p>
          <a:endParaRPr lang="ru-RU"/>
        </a:p>
      </dgm:t>
    </dgm:pt>
    <dgm:pt modelId="{38CC6B4E-ABB5-43F8-9390-6946E28D82B7}" type="pres">
      <dgm:prSet presAssocID="{B469D70E-2C67-4606-97D6-95CA6BAB3012}" presName="rootConnector" presStyleLbl="node1" presStyleIdx="0" presStyleCnt="2"/>
      <dgm:spPr/>
    </dgm:pt>
    <dgm:pt modelId="{C3D4727F-4D44-4400-ACB4-ACDF175E0323}" type="pres">
      <dgm:prSet presAssocID="{B469D70E-2C67-4606-97D6-95CA6BAB3012}" presName="childShape" presStyleCnt="0"/>
      <dgm:spPr/>
    </dgm:pt>
    <dgm:pt modelId="{7E6DCEA7-3A3E-40D1-A092-74E95B3B1A8D}" type="pres">
      <dgm:prSet presAssocID="{D77DB89E-EFCF-4A64-A1B8-E208DC4EDC65}" presName="Name13" presStyleLbl="parChTrans1D2" presStyleIdx="0" presStyleCnt="5"/>
      <dgm:spPr/>
    </dgm:pt>
    <dgm:pt modelId="{25C1D0AA-F2F9-479B-9F39-83F9DD94DB6C}" type="pres">
      <dgm:prSet presAssocID="{F2077ED1-9F72-4ACD-A5CF-99617D8E03EB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2919-2615-445B-9533-0BFCC0A572AF}" type="pres">
      <dgm:prSet presAssocID="{9F6D9409-3E57-48C6-8961-AF9AC1A10E86}" presName="Name13" presStyleLbl="parChTrans1D2" presStyleIdx="1" presStyleCnt="5"/>
      <dgm:spPr/>
    </dgm:pt>
    <dgm:pt modelId="{F6EC7086-123A-447C-ABA3-7BA74016F590}" type="pres">
      <dgm:prSet presAssocID="{6E0C70A2-7E7E-4DAE-8D3D-EAC80B323AD4}" presName="childText" presStyleLbl="bgAcc1" presStyleIdx="1" presStyleCnt="5" custScaleX="127195" custScaleY="13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8A5F0-08B7-487D-B07D-A0B4E4CB5A32}" type="pres">
      <dgm:prSet presAssocID="{D217A22F-C094-4C04-8B3E-9F1FF844BABB}" presName="root" presStyleCnt="0"/>
      <dgm:spPr/>
    </dgm:pt>
    <dgm:pt modelId="{7F2A5DB5-8EAF-497B-809F-0EC5727916EF}" type="pres">
      <dgm:prSet presAssocID="{D217A22F-C094-4C04-8B3E-9F1FF844BABB}" presName="rootComposite" presStyleCnt="0"/>
      <dgm:spPr/>
    </dgm:pt>
    <dgm:pt modelId="{9F32A915-E557-46B5-B49F-958C289A0F4D}" type="pres">
      <dgm:prSet presAssocID="{D217A22F-C094-4C04-8B3E-9F1FF844BABB}" presName="rootText" presStyleLbl="node1" presStyleIdx="1" presStyleCnt="2" custScaleX="115189" custScaleY="121268"/>
      <dgm:spPr/>
      <dgm:t>
        <a:bodyPr/>
        <a:lstStyle/>
        <a:p>
          <a:endParaRPr lang="ru-RU"/>
        </a:p>
      </dgm:t>
    </dgm:pt>
    <dgm:pt modelId="{548BF3CF-C5E8-4897-9CF5-D29D826946D7}" type="pres">
      <dgm:prSet presAssocID="{D217A22F-C094-4C04-8B3E-9F1FF844BABB}" presName="rootConnector" presStyleLbl="node1" presStyleIdx="1" presStyleCnt="2"/>
      <dgm:spPr/>
    </dgm:pt>
    <dgm:pt modelId="{38F52914-6973-4376-B44D-F00013BA8F15}" type="pres">
      <dgm:prSet presAssocID="{D217A22F-C094-4C04-8B3E-9F1FF844BABB}" presName="childShape" presStyleCnt="0"/>
      <dgm:spPr/>
    </dgm:pt>
    <dgm:pt modelId="{A7050C44-8E7C-46F3-8E74-F0F95A83F12C}" type="pres">
      <dgm:prSet presAssocID="{A08E7242-8DBA-4809-864F-BA56F981C563}" presName="Name13" presStyleLbl="parChTrans1D2" presStyleIdx="2" presStyleCnt="5"/>
      <dgm:spPr/>
    </dgm:pt>
    <dgm:pt modelId="{5F800AF8-E7A6-4660-B1B4-EF8D07D269DA}" type="pres">
      <dgm:prSet presAssocID="{E8845785-B32B-447E-97A4-AEBC228DE807}" presName="childText" presStyleLbl="bgAcc1" presStyleIdx="2" presStyleCnt="5" custScaleX="14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58851-427F-4AD4-8F10-6818F5D1C0D5}" type="pres">
      <dgm:prSet presAssocID="{E9ABCEA1-04F8-4000-8A7A-2E4E06A75092}" presName="Name13" presStyleLbl="parChTrans1D2" presStyleIdx="3" presStyleCnt="5"/>
      <dgm:spPr/>
    </dgm:pt>
    <dgm:pt modelId="{D555E290-BDC3-436D-9A7D-8A54A570862B}" type="pres">
      <dgm:prSet presAssocID="{96ED1A72-EB53-4CEE-B81D-20729A1CA382}" presName="childText" presStyleLbl="bgAcc1" presStyleIdx="3" presStyleCnt="5" custScaleX="140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49EA9-4B2C-4CF2-889A-5139C6F824FC}" type="pres">
      <dgm:prSet presAssocID="{2D313DDD-F89C-48A6-8DE6-85DE7CA8E12D}" presName="Name13" presStyleLbl="parChTrans1D2" presStyleIdx="4" presStyleCnt="5"/>
      <dgm:spPr/>
    </dgm:pt>
    <dgm:pt modelId="{69631B1C-7429-49CD-A42A-C573A1B52D16}" type="pres">
      <dgm:prSet presAssocID="{0C87C192-42A0-4BAE-84C8-78C1055DCEAF}" presName="childText" presStyleLbl="bgAcc1" presStyleIdx="4" presStyleCnt="5" custScaleX="145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BBCF1-AED5-418C-8CC6-E9045A44CD38}" srcId="{D217A22F-C094-4C04-8B3E-9F1FF844BABB}" destId="{E8845785-B32B-447E-97A4-AEBC228DE807}" srcOrd="0" destOrd="0" parTransId="{A08E7242-8DBA-4809-864F-BA56F981C563}" sibTransId="{09DA1B51-DF68-472D-9139-F4A0D820595F}"/>
    <dgm:cxn modelId="{B722214F-8AB3-4041-8FE6-8F506FC9462C}" type="presOf" srcId="{D217A22F-C094-4C04-8B3E-9F1FF844BABB}" destId="{9F32A915-E557-46B5-B49F-958C289A0F4D}" srcOrd="0" destOrd="0" presId="urn:microsoft.com/office/officeart/2005/8/layout/hierarchy3"/>
    <dgm:cxn modelId="{1B8E3118-8747-4672-8EEA-0AEAE1515EE5}" srcId="{264A05E4-5417-45B5-91FC-B6F8502BF87C}" destId="{B469D70E-2C67-4606-97D6-95CA6BAB3012}" srcOrd="0" destOrd="0" parTransId="{9EEA70EC-4092-4709-8163-F3269F33EAC4}" sibTransId="{C35EBF60-C582-40E2-9B73-27EB9A6E0C3D}"/>
    <dgm:cxn modelId="{A3293334-1F47-4890-B720-25BFD8A9951B}" type="presOf" srcId="{D217A22F-C094-4C04-8B3E-9F1FF844BABB}" destId="{548BF3CF-C5E8-4897-9CF5-D29D826946D7}" srcOrd="1" destOrd="0" presId="urn:microsoft.com/office/officeart/2005/8/layout/hierarchy3"/>
    <dgm:cxn modelId="{AD051CFE-C28D-4C80-9015-EAD1CBDDB66B}" type="presOf" srcId="{B469D70E-2C67-4606-97D6-95CA6BAB3012}" destId="{38CC6B4E-ABB5-43F8-9390-6946E28D82B7}" srcOrd="1" destOrd="0" presId="urn:microsoft.com/office/officeart/2005/8/layout/hierarchy3"/>
    <dgm:cxn modelId="{44C16B8C-5F9F-41BC-B479-CD7CCF20ADC4}" type="presOf" srcId="{E8845785-B32B-447E-97A4-AEBC228DE807}" destId="{5F800AF8-E7A6-4660-B1B4-EF8D07D269DA}" srcOrd="0" destOrd="0" presId="urn:microsoft.com/office/officeart/2005/8/layout/hierarchy3"/>
    <dgm:cxn modelId="{57D6D3B9-4503-4468-B2BD-4205BCED0892}" type="presOf" srcId="{D77DB89E-EFCF-4A64-A1B8-E208DC4EDC65}" destId="{7E6DCEA7-3A3E-40D1-A092-74E95B3B1A8D}" srcOrd="0" destOrd="0" presId="urn:microsoft.com/office/officeart/2005/8/layout/hierarchy3"/>
    <dgm:cxn modelId="{32F888A7-8C83-47FB-81F9-F739FA4B9413}" type="presOf" srcId="{9F6D9409-3E57-48C6-8961-AF9AC1A10E86}" destId="{0F932919-2615-445B-9533-0BFCC0A572AF}" srcOrd="0" destOrd="0" presId="urn:microsoft.com/office/officeart/2005/8/layout/hierarchy3"/>
    <dgm:cxn modelId="{8980F4C6-4A1B-4B9E-BA85-993A3DD0B580}" srcId="{B469D70E-2C67-4606-97D6-95CA6BAB3012}" destId="{F2077ED1-9F72-4ACD-A5CF-99617D8E03EB}" srcOrd="0" destOrd="0" parTransId="{D77DB89E-EFCF-4A64-A1B8-E208DC4EDC65}" sibTransId="{C08F7771-A1E7-4501-91A2-7E24EE45A82B}"/>
    <dgm:cxn modelId="{AF13CA56-6A5D-45B6-A546-F402DBFAE5DA}" type="presOf" srcId="{F2077ED1-9F72-4ACD-A5CF-99617D8E03EB}" destId="{25C1D0AA-F2F9-479B-9F39-83F9DD94DB6C}" srcOrd="0" destOrd="0" presId="urn:microsoft.com/office/officeart/2005/8/layout/hierarchy3"/>
    <dgm:cxn modelId="{A2CFF73F-BABC-4481-9C0E-7F217D0B9EDE}" srcId="{B469D70E-2C67-4606-97D6-95CA6BAB3012}" destId="{6E0C70A2-7E7E-4DAE-8D3D-EAC80B323AD4}" srcOrd="1" destOrd="0" parTransId="{9F6D9409-3E57-48C6-8961-AF9AC1A10E86}" sibTransId="{3A5DD874-B0D9-4724-BF22-2135CE04A684}"/>
    <dgm:cxn modelId="{8ED4E554-BB49-486C-A745-9B5A637E2ABB}" srcId="{264A05E4-5417-45B5-91FC-B6F8502BF87C}" destId="{D217A22F-C094-4C04-8B3E-9F1FF844BABB}" srcOrd="1" destOrd="0" parTransId="{A28F4757-765A-4003-98AD-A1D8BD089DEC}" sibTransId="{8C8B9D24-50D7-4326-8D96-0560A50F96FC}"/>
    <dgm:cxn modelId="{917B0246-640E-43B7-BD84-6C6024069868}" type="presOf" srcId="{264A05E4-5417-45B5-91FC-B6F8502BF87C}" destId="{9679066B-8A95-4F86-B6CF-66C0FE863703}" srcOrd="0" destOrd="0" presId="urn:microsoft.com/office/officeart/2005/8/layout/hierarchy3"/>
    <dgm:cxn modelId="{2A36D1BE-21D2-48C5-9044-3C555B30BE7D}" type="presOf" srcId="{2D313DDD-F89C-48A6-8DE6-85DE7CA8E12D}" destId="{0B849EA9-4B2C-4CF2-889A-5139C6F824FC}" srcOrd="0" destOrd="0" presId="urn:microsoft.com/office/officeart/2005/8/layout/hierarchy3"/>
    <dgm:cxn modelId="{034F3656-7C17-4467-8273-4C943BFD9109}" type="presOf" srcId="{E9ABCEA1-04F8-4000-8A7A-2E4E06A75092}" destId="{72858851-427F-4AD4-8F10-6818F5D1C0D5}" srcOrd="0" destOrd="0" presId="urn:microsoft.com/office/officeart/2005/8/layout/hierarchy3"/>
    <dgm:cxn modelId="{FC47F4D4-7CF7-4F32-897C-5622DAA63EFC}" srcId="{D217A22F-C094-4C04-8B3E-9F1FF844BABB}" destId="{0C87C192-42A0-4BAE-84C8-78C1055DCEAF}" srcOrd="2" destOrd="0" parTransId="{2D313DDD-F89C-48A6-8DE6-85DE7CA8E12D}" sibTransId="{F87858BF-9161-4046-9CD8-E559A6C1D781}"/>
    <dgm:cxn modelId="{BB7252FF-CDCD-4BF1-8618-220035E15ED7}" type="presOf" srcId="{B469D70E-2C67-4606-97D6-95CA6BAB3012}" destId="{B07ADDA1-1E35-4184-A484-A19AF5DA39D3}" srcOrd="0" destOrd="0" presId="urn:microsoft.com/office/officeart/2005/8/layout/hierarchy3"/>
    <dgm:cxn modelId="{3DDDAC0D-77C6-4340-89DF-FEB1B8E53A77}" type="presOf" srcId="{6E0C70A2-7E7E-4DAE-8D3D-EAC80B323AD4}" destId="{F6EC7086-123A-447C-ABA3-7BA74016F590}" srcOrd="0" destOrd="0" presId="urn:microsoft.com/office/officeart/2005/8/layout/hierarchy3"/>
    <dgm:cxn modelId="{C7AA1D25-3CC0-47B3-B08E-172C6BEBC72B}" type="presOf" srcId="{A08E7242-8DBA-4809-864F-BA56F981C563}" destId="{A7050C44-8E7C-46F3-8E74-F0F95A83F12C}" srcOrd="0" destOrd="0" presId="urn:microsoft.com/office/officeart/2005/8/layout/hierarchy3"/>
    <dgm:cxn modelId="{0A1AEE5B-2F85-47B7-8D59-18EFE25EFDAA}" srcId="{D217A22F-C094-4C04-8B3E-9F1FF844BABB}" destId="{96ED1A72-EB53-4CEE-B81D-20729A1CA382}" srcOrd="1" destOrd="0" parTransId="{E9ABCEA1-04F8-4000-8A7A-2E4E06A75092}" sibTransId="{B069F76D-2F32-49B6-92A7-C0C525D0D398}"/>
    <dgm:cxn modelId="{41710982-6910-44EE-A48A-B2916B999035}" type="presOf" srcId="{0C87C192-42A0-4BAE-84C8-78C1055DCEAF}" destId="{69631B1C-7429-49CD-A42A-C573A1B52D16}" srcOrd="0" destOrd="0" presId="urn:microsoft.com/office/officeart/2005/8/layout/hierarchy3"/>
    <dgm:cxn modelId="{C4130AEE-7247-40DC-BFC2-ED3A13FF4003}" type="presOf" srcId="{96ED1A72-EB53-4CEE-B81D-20729A1CA382}" destId="{D555E290-BDC3-436D-9A7D-8A54A570862B}" srcOrd="0" destOrd="0" presId="urn:microsoft.com/office/officeart/2005/8/layout/hierarchy3"/>
    <dgm:cxn modelId="{92671418-0C2A-421A-85A9-E61F549DEE47}" type="presParOf" srcId="{9679066B-8A95-4F86-B6CF-66C0FE863703}" destId="{02611F12-E130-4A19-8705-E80746AF388A}" srcOrd="0" destOrd="0" presId="urn:microsoft.com/office/officeart/2005/8/layout/hierarchy3"/>
    <dgm:cxn modelId="{ECFF5970-CCD1-4075-B001-ADDB6C575B67}" type="presParOf" srcId="{02611F12-E130-4A19-8705-E80746AF388A}" destId="{96C57B1B-314D-4A29-A6FE-391091532ABC}" srcOrd="0" destOrd="0" presId="urn:microsoft.com/office/officeart/2005/8/layout/hierarchy3"/>
    <dgm:cxn modelId="{66C01E8B-7621-41C1-80EC-22F4B5DF4A64}" type="presParOf" srcId="{96C57B1B-314D-4A29-A6FE-391091532ABC}" destId="{B07ADDA1-1E35-4184-A484-A19AF5DA39D3}" srcOrd="0" destOrd="0" presId="urn:microsoft.com/office/officeart/2005/8/layout/hierarchy3"/>
    <dgm:cxn modelId="{269C0842-5E43-406D-B187-9825B64F469A}" type="presParOf" srcId="{96C57B1B-314D-4A29-A6FE-391091532ABC}" destId="{38CC6B4E-ABB5-43F8-9390-6946E28D82B7}" srcOrd="1" destOrd="0" presId="urn:microsoft.com/office/officeart/2005/8/layout/hierarchy3"/>
    <dgm:cxn modelId="{1A18D19D-EA92-46EE-8B63-0CF7F1B6E556}" type="presParOf" srcId="{02611F12-E130-4A19-8705-E80746AF388A}" destId="{C3D4727F-4D44-4400-ACB4-ACDF175E0323}" srcOrd="1" destOrd="0" presId="urn:microsoft.com/office/officeart/2005/8/layout/hierarchy3"/>
    <dgm:cxn modelId="{ED8EDEE3-4D96-461F-8C14-51AEFBB71C25}" type="presParOf" srcId="{C3D4727F-4D44-4400-ACB4-ACDF175E0323}" destId="{7E6DCEA7-3A3E-40D1-A092-74E95B3B1A8D}" srcOrd="0" destOrd="0" presId="urn:microsoft.com/office/officeart/2005/8/layout/hierarchy3"/>
    <dgm:cxn modelId="{DE7511AD-38F3-4645-B9D9-5B28EA774D83}" type="presParOf" srcId="{C3D4727F-4D44-4400-ACB4-ACDF175E0323}" destId="{25C1D0AA-F2F9-479B-9F39-83F9DD94DB6C}" srcOrd="1" destOrd="0" presId="urn:microsoft.com/office/officeart/2005/8/layout/hierarchy3"/>
    <dgm:cxn modelId="{490EDAAF-8EEA-4D4D-8314-4A39DD2E5133}" type="presParOf" srcId="{C3D4727F-4D44-4400-ACB4-ACDF175E0323}" destId="{0F932919-2615-445B-9533-0BFCC0A572AF}" srcOrd="2" destOrd="0" presId="urn:microsoft.com/office/officeart/2005/8/layout/hierarchy3"/>
    <dgm:cxn modelId="{CACB6EA0-28AA-42F3-9C65-F2716EE74414}" type="presParOf" srcId="{C3D4727F-4D44-4400-ACB4-ACDF175E0323}" destId="{F6EC7086-123A-447C-ABA3-7BA74016F590}" srcOrd="3" destOrd="0" presId="urn:microsoft.com/office/officeart/2005/8/layout/hierarchy3"/>
    <dgm:cxn modelId="{E1BCAA4D-845A-464C-ABC9-D6C04D894C36}" type="presParOf" srcId="{9679066B-8A95-4F86-B6CF-66C0FE863703}" destId="{4268A5F0-08B7-487D-B07D-A0B4E4CB5A32}" srcOrd="1" destOrd="0" presId="urn:microsoft.com/office/officeart/2005/8/layout/hierarchy3"/>
    <dgm:cxn modelId="{18252410-7D79-4AEB-B75C-17361D1E22B0}" type="presParOf" srcId="{4268A5F0-08B7-487D-B07D-A0B4E4CB5A32}" destId="{7F2A5DB5-8EAF-497B-809F-0EC5727916EF}" srcOrd="0" destOrd="0" presId="urn:microsoft.com/office/officeart/2005/8/layout/hierarchy3"/>
    <dgm:cxn modelId="{D49CE61F-E0AC-4A24-8362-90D04E2E68F4}" type="presParOf" srcId="{7F2A5DB5-8EAF-497B-809F-0EC5727916EF}" destId="{9F32A915-E557-46B5-B49F-958C289A0F4D}" srcOrd="0" destOrd="0" presId="urn:microsoft.com/office/officeart/2005/8/layout/hierarchy3"/>
    <dgm:cxn modelId="{21413F5B-9CBF-4DE9-8C65-9DFC13E191B5}" type="presParOf" srcId="{7F2A5DB5-8EAF-497B-809F-0EC5727916EF}" destId="{548BF3CF-C5E8-4897-9CF5-D29D826946D7}" srcOrd="1" destOrd="0" presId="urn:microsoft.com/office/officeart/2005/8/layout/hierarchy3"/>
    <dgm:cxn modelId="{2C7B8705-23D4-48BD-9CD9-483316EB141C}" type="presParOf" srcId="{4268A5F0-08B7-487D-B07D-A0B4E4CB5A32}" destId="{38F52914-6973-4376-B44D-F00013BA8F15}" srcOrd="1" destOrd="0" presId="urn:microsoft.com/office/officeart/2005/8/layout/hierarchy3"/>
    <dgm:cxn modelId="{710006EE-C4E6-4A77-A085-86487BB8CBF7}" type="presParOf" srcId="{38F52914-6973-4376-B44D-F00013BA8F15}" destId="{A7050C44-8E7C-46F3-8E74-F0F95A83F12C}" srcOrd="0" destOrd="0" presId="urn:microsoft.com/office/officeart/2005/8/layout/hierarchy3"/>
    <dgm:cxn modelId="{D4A7E5CC-1117-48A8-9B4B-A2CAEB477DAA}" type="presParOf" srcId="{38F52914-6973-4376-B44D-F00013BA8F15}" destId="{5F800AF8-E7A6-4660-B1B4-EF8D07D269DA}" srcOrd="1" destOrd="0" presId="urn:microsoft.com/office/officeart/2005/8/layout/hierarchy3"/>
    <dgm:cxn modelId="{3A018FA6-5D28-43B8-A678-F6DEEBB7861D}" type="presParOf" srcId="{38F52914-6973-4376-B44D-F00013BA8F15}" destId="{72858851-427F-4AD4-8F10-6818F5D1C0D5}" srcOrd="2" destOrd="0" presId="urn:microsoft.com/office/officeart/2005/8/layout/hierarchy3"/>
    <dgm:cxn modelId="{974ADA13-00F8-4D2D-A297-1D485A9B65B2}" type="presParOf" srcId="{38F52914-6973-4376-B44D-F00013BA8F15}" destId="{D555E290-BDC3-436D-9A7D-8A54A570862B}" srcOrd="3" destOrd="0" presId="urn:microsoft.com/office/officeart/2005/8/layout/hierarchy3"/>
    <dgm:cxn modelId="{EC4D75AD-F13C-4412-915F-5D643C0DBCC9}" type="presParOf" srcId="{38F52914-6973-4376-B44D-F00013BA8F15}" destId="{0B849EA9-4B2C-4CF2-889A-5139C6F824FC}" srcOrd="4" destOrd="0" presId="urn:microsoft.com/office/officeart/2005/8/layout/hierarchy3"/>
    <dgm:cxn modelId="{6A6FDDEC-A44D-40AB-A81E-72B15735994A}" type="presParOf" srcId="{38F52914-6973-4376-B44D-F00013BA8F15}" destId="{69631B1C-7429-49CD-A42A-C573A1B52D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18316-036D-425A-81E6-968416B69A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199118-3DEF-4E4B-A2C5-9A2ECC1A142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содержательно-насыщенной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99271-44AC-4563-82EB-DA4431576DEF}" type="parTrans" cxnId="{4DC8CBEF-FF42-4FC0-A466-429C426D3599}">
      <dgm:prSet/>
      <dgm:spPr/>
      <dgm:t>
        <a:bodyPr/>
        <a:lstStyle/>
        <a:p>
          <a:endParaRPr lang="ru-RU"/>
        </a:p>
      </dgm:t>
    </dgm:pt>
    <dgm:pt modelId="{D3A800DE-89DC-42E2-93C0-8662A2DB8547}" type="sibTrans" cxnId="{4DC8CBEF-FF42-4FC0-A466-429C426D3599}">
      <dgm:prSet/>
      <dgm:spPr/>
      <dgm:t>
        <a:bodyPr/>
        <a:lstStyle/>
        <a:p>
          <a:endParaRPr lang="ru-RU"/>
        </a:p>
      </dgm:t>
    </dgm:pt>
    <dgm:pt modelId="{BCD46360-8120-420F-B1CC-B0467D37FD1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E4BED-404F-4F57-87C7-73EFEDB666EA}" type="parTrans" cxnId="{4293B570-9963-4F71-BAE5-F9691E2F4FD8}">
      <dgm:prSet/>
      <dgm:spPr/>
      <dgm:t>
        <a:bodyPr/>
        <a:lstStyle/>
        <a:p>
          <a:endParaRPr lang="ru-RU"/>
        </a:p>
      </dgm:t>
    </dgm:pt>
    <dgm:pt modelId="{4075F3C8-B135-4FB6-A411-695C32E9922F}" type="sibTrans" cxnId="{4293B570-9963-4F71-BAE5-F9691E2F4FD8}">
      <dgm:prSet/>
      <dgm:spPr/>
      <dgm:t>
        <a:bodyPr/>
        <a:lstStyle/>
        <a:p>
          <a:endParaRPr lang="ru-RU"/>
        </a:p>
      </dgm:t>
    </dgm:pt>
    <dgm:pt modelId="{E8AA76E0-1D6E-4C7D-A63E-A51E75B3BA9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94576-A49D-47BE-BCF0-47B9B7F36181}" type="parTrans" cxnId="{A1709C06-C504-4215-83FB-900616DDB691}">
      <dgm:prSet/>
      <dgm:spPr/>
      <dgm:t>
        <a:bodyPr/>
        <a:lstStyle/>
        <a:p>
          <a:endParaRPr lang="ru-RU"/>
        </a:p>
      </dgm:t>
    </dgm:pt>
    <dgm:pt modelId="{D337403C-28F9-4C1B-80A8-6C45AD9CC8EF}" type="sibTrans" cxnId="{A1709C06-C504-4215-83FB-900616DDB691}">
      <dgm:prSet/>
      <dgm:spPr/>
      <dgm:t>
        <a:bodyPr/>
        <a:lstStyle/>
        <a:p>
          <a:endParaRPr lang="ru-RU"/>
        </a:p>
      </dgm:t>
    </dgm:pt>
    <dgm:pt modelId="{A693A7AE-6672-4EDF-B947-9E40B09935F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C3606-F1DA-4557-BA87-47DDC047D326}" type="parTrans" cxnId="{F710B3A1-4FD4-47CC-875F-3F9CD81FD6EC}">
      <dgm:prSet/>
      <dgm:spPr/>
      <dgm:t>
        <a:bodyPr/>
        <a:lstStyle/>
        <a:p>
          <a:endParaRPr lang="ru-RU"/>
        </a:p>
      </dgm:t>
    </dgm:pt>
    <dgm:pt modelId="{AFD540C0-F34E-408A-A39D-2D5D8DC06CC5}" type="sibTrans" cxnId="{F710B3A1-4FD4-47CC-875F-3F9CD81FD6EC}">
      <dgm:prSet/>
      <dgm:spPr/>
      <dgm:t>
        <a:bodyPr/>
        <a:lstStyle/>
        <a:p>
          <a:endParaRPr lang="ru-RU"/>
        </a:p>
      </dgm:t>
    </dgm:pt>
    <dgm:pt modelId="{F1CD3280-480D-4EAF-8DDC-2DF5E51F90F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88C39-A4F6-4631-AF9C-5EF4B56E0507}" type="parTrans" cxnId="{90F31BFB-3685-4600-B857-FB3738CC60D6}">
      <dgm:prSet/>
      <dgm:spPr/>
      <dgm:t>
        <a:bodyPr/>
        <a:lstStyle/>
        <a:p>
          <a:endParaRPr lang="ru-RU"/>
        </a:p>
      </dgm:t>
    </dgm:pt>
    <dgm:pt modelId="{69A01DFC-B6E7-4292-9DDD-2B46B37DDE1C}" type="sibTrans" cxnId="{90F31BFB-3685-4600-B857-FB3738CC60D6}">
      <dgm:prSet/>
      <dgm:spPr/>
      <dgm:t>
        <a:bodyPr/>
        <a:lstStyle/>
        <a:p>
          <a:endParaRPr lang="ru-RU"/>
        </a:p>
      </dgm:t>
    </dgm:pt>
    <dgm:pt modelId="{01CA1149-F5C0-43B8-9F29-854262CB39B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97228-67AE-4B87-9527-AC9924D5D30D}" type="parTrans" cxnId="{CB2E70EE-E87B-4CD6-AA4C-C1FF95A745CE}">
      <dgm:prSet/>
      <dgm:spPr/>
      <dgm:t>
        <a:bodyPr/>
        <a:lstStyle/>
        <a:p>
          <a:endParaRPr lang="ru-RU"/>
        </a:p>
      </dgm:t>
    </dgm:pt>
    <dgm:pt modelId="{9E53615F-DABA-4474-A19D-AC3929DDF54C}" type="sibTrans" cxnId="{CB2E70EE-E87B-4CD6-AA4C-C1FF95A745CE}">
      <dgm:prSet/>
      <dgm:spPr/>
      <dgm:t>
        <a:bodyPr/>
        <a:lstStyle/>
        <a:p>
          <a:endParaRPr lang="ru-RU"/>
        </a:p>
      </dgm:t>
    </dgm:pt>
    <dgm:pt modelId="{1B687AA3-6BF8-4832-9945-947965CC263F}" type="pres">
      <dgm:prSet presAssocID="{D2018316-036D-425A-81E6-968416B69A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A8CE4-CCBF-4293-805B-6FA9D71D36A2}" type="pres">
      <dgm:prSet presAssocID="{D4199118-3DEF-4E4B-A2C5-9A2ECC1A1421}" presName="parentLin" presStyleCnt="0"/>
      <dgm:spPr/>
    </dgm:pt>
    <dgm:pt modelId="{4195B51D-D956-46FC-9811-85292E7B4696}" type="pres">
      <dgm:prSet presAssocID="{D4199118-3DEF-4E4B-A2C5-9A2ECC1A142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EBB65F-F413-4B6D-97BE-7C1613C52D88}" type="pres">
      <dgm:prSet presAssocID="{D4199118-3DEF-4E4B-A2C5-9A2ECC1A1421}" presName="parentText" presStyleLbl="node1" presStyleIdx="0" presStyleCnt="6" custScaleX="13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DFF5F-D533-40F5-B1DE-D0539927E3A2}" type="pres">
      <dgm:prSet presAssocID="{D4199118-3DEF-4E4B-A2C5-9A2ECC1A1421}" presName="negativeSpace" presStyleCnt="0"/>
      <dgm:spPr/>
    </dgm:pt>
    <dgm:pt modelId="{AB36DD90-C1C1-49A6-AF28-0E3DD215C8D6}" type="pres">
      <dgm:prSet presAssocID="{D4199118-3DEF-4E4B-A2C5-9A2ECC1A1421}" presName="childText" presStyleLbl="conFgAcc1" presStyleIdx="0" presStyleCnt="6">
        <dgm:presLayoutVars>
          <dgm:bulletEnabled val="1"/>
        </dgm:presLayoutVars>
      </dgm:prSet>
      <dgm:spPr/>
    </dgm:pt>
    <dgm:pt modelId="{3B0F5AAD-E1B2-4848-A909-41F249F30D7C}" type="pres">
      <dgm:prSet presAssocID="{D3A800DE-89DC-42E2-93C0-8662A2DB8547}" presName="spaceBetweenRectangles" presStyleCnt="0"/>
      <dgm:spPr/>
    </dgm:pt>
    <dgm:pt modelId="{E42DEEFF-9FF0-43E4-AE72-B7C24050AA94}" type="pres">
      <dgm:prSet presAssocID="{BCD46360-8120-420F-B1CC-B0467D37FD1F}" presName="parentLin" presStyleCnt="0"/>
      <dgm:spPr/>
    </dgm:pt>
    <dgm:pt modelId="{013108B7-E326-4B48-9B2D-96917FBAE87F}" type="pres">
      <dgm:prSet presAssocID="{BCD46360-8120-420F-B1CC-B0467D37FD1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E11CFA1-B191-4E41-8586-4E384567027B}" type="pres">
      <dgm:prSet presAssocID="{BCD46360-8120-420F-B1CC-B0467D37FD1F}" presName="parentText" presStyleLbl="node1" presStyleIdx="1" presStyleCnt="6" custScaleX="13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75E6-3504-405B-BB98-DFF55C444930}" type="pres">
      <dgm:prSet presAssocID="{BCD46360-8120-420F-B1CC-B0467D37FD1F}" presName="negativeSpace" presStyleCnt="0"/>
      <dgm:spPr/>
    </dgm:pt>
    <dgm:pt modelId="{56102C0E-BEB9-4347-BD5F-C09A94EF4B6A}" type="pres">
      <dgm:prSet presAssocID="{BCD46360-8120-420F-B1CC-B0467D37FD1F}" presName="childText" presStyleLbl="conFgAcc1" presStyleIdx="1" presStyleCnt="6">
        <dgm:presLayoutVars>
          <dgm:bulletEnabled val="1"/>
        </dgm:presLayoutVars>
      </dgm:prSet>
      <dgm:spPr/>
    </dgm:pt>
    <dgm:pt modelId="{1F19898D-98A8-4170-AD80-835CF95DCE6D}" type="pres">
      <dgm:prSet presAssocID="{4075F3C8-B135-4FB6-A411-695C32E9922F}" presName="spaceBetweenRectangles" presStyleCnt="0"/>
      <dgm:spPr/>
    </dgm:pt>
    <dgm:pt modelId="{5F030BDE-213A-4408-93CD-A519EE021E32}" type="pres">
      <dgm:prSet presAssocID="{E8AA76E0-1D6E-4C7D-A63E-A51E75B3BA9C}" presName="parentLin" presStyleCnt="0"/>
      <dgm:spPr/>
    </dgm:pt>
    <dgm:pt modelId="{A6E07C7B-8898-477A-BCC5-EB1EC1304DAD}" type="pres">
      <dgm:prSet presAssocID="{E8AA76E0-1D6E-4C7D-A63E-A51E75B3BA9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3F6B74A-4403-4560-BBA1-D130501B853A}" type="pres">
      <dgm:prSet presAssocID="{E8AA76E0-1D6E-4C7D-A63E-A51E75B3BA9C}" presName="parentText" presStyleLbl="node1" presStyleIdx="2" presStyleCnt="6" custScaleX="132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42517-1ED5-4511-8874-B710993FC483}" type="pres">
      <dgm:prSet presAssocID="{E8AA76E0-1D6E-4C7D-A63E-A51E75B3BA9C}" presName="negativeSpace" presStyleCnt="0"/>
      <dgm:spPr/>
    </dgm:pt>
    <dgm:pt modelId="{B59F9DC5-241D-4182-AB9E-F27BA8F654D2}" type="pres">
      <dgm:prSet presAssocID="{E8AA76E0-1D6E-4C7D-A63E-A51E75B3BA9C}" presName="childText" presStyleLbl="conFgAcc1" presStyleIdx="2" presStyleCnt="6">
        <dgm:presLayoutVars>
          <dgm:bulletEnabled val="1"/>
        </dgm:presLayoutVars>
      </dgm:prSet>
      <dgm:spPr/>
    </dgm:pt>
    <dgm:pt modelId="{3B7532CC-EE85-4647-A234-2BD66F6F2270}" type="pres">
      <dgm:prSet presAssocID="{D337403C-28F9-4C1B-80A8-6C45AD9CC8EF}" presName="spaceBetweenRectangles" presStyleCnt="0"/>
      <dgm:spPr/>
    </dgm:pt>
    <dgm:pt modelId="{C4DD96DB-B12D-4378-8D8E-A84F8F9A44A6}" type="pres">
      <dgm:prSet presAssocID="{A693A7AE-6672-4EDF-B947-9E40B09935F9}" presName="parentLin" presStyleCnt="0"/>
      <dgm:spPr/>
    </dgm:pt>
    <dgm:pt modelId="{2B094740-0FF2-4E55-9B8C-0A93E7EA92D3}" type="pres">
      <dgm:prSet presAssocID="{A693A7AE-6672-4EDF-B947-9E40B09935F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77174DA-D859-4856-BDDE-BDFB5D8602BB}" type="pres">
      <dgm:prSet presAssocID="{A693A7AE-6672-4EDF-B947-9E40B09935F9}" presName="parentText" presStyleLbl="node1" presStyleIdx="3" presStyleCnt="6" custScaleX="132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5062D-AE71-4E96-8CC3-1B555DE99308}" type="pres">
      <dgm:prSet presAssocID="{A693A7AE-6672-4EDF-B947-9E40B09935F9}" presName="negativeSpace" presStyleCnt="0"/>
      <dgm:spPr/>
    </dgm:pt>
    <dgm:pt modelId="{CDFD706B-8D27-4322-94E6-95EA9C852328}" type="pres">
      <dgm:prSet presAssocID="{A693A7AE-6672-4EDF-B947-9E40B09935F9}" presName="childText" presStyleLbl="conFgAcc1" presStyleIdx="3" presStyleCnt="6">
        <dgm:presLayoutVars>
          <dgm:bulletEnabled val="1"/>
        </dgm:presLayoutVars>
      </dgm:prSet>
      <dgm:spPr/>
    </dgm:pt>
    <dgm:pt modelId="{9D4342F9-B134-45DD-A3F1-2720839114C0}" type="pres">
      <dgm:prSet presAssocID="{AFD540C0-F34E-408A-A39D-2D5D8DC06CC5}" presName="spaceBetweenRectangles" presStyleCnt="0"/>
      <dgm:spPr/>
    </dgm:pt>
    <dgm:pt modelId="{DE704FDD-D3E0-4C74-8DF2-99341039F5B1}" type="pres">
      <dgm:prSet presAssocID="{F1CD3280-480D-4EAF-8DDC-2DF5E51F90FF}" presName="parentLin" presStyleCnt="0"/>
      <dgm:spPr/>
    </dgm:pt>
    <dgm:pt modelId="{A93A7B20-8BD6-4B9D-8AD1-469655C63BE1}" type="pres">
      <dgm:prSet presAssocID="{F1CD3280-480D-4EAF-8DDC-2DF5E51F90F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9CCD1D0-EA6D-488E-8F92-479448872053}" type="pres">
      <dgm:prSet presAssocID="{F1CD3280-480D-4EAF-8DDC-2DF5E51F90FF}" presName="parentText" presStyleLbl="node1" presStyleIdx="4" presStyleCnt="6" custScaleX="128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D18D7-D4D3-451F-85EA-27316C3936EA}" type="pres">
      <dgm:prSet presAssocID="{F1CD3280-480D-4EAF-8DDC-2DF5E51F90FF}" presName="negativeSpace" presStyleCnt="0"/>
      <dgm:spPr/>
    </dgm:pt>
    <dgm:pt modelId="{04582997-AB1F-4ED9-B9FB-9CAA0630060E}" type="pres">
      <dgm:prSet presAssocID="{F1CD3280-480D-4EAF-8DDC-2DF5E51F90FF}" presName="childText" presStyleLbl="conFgAcc1" presStyleIdx="4" presStyleCnt="6">
        <dgm:presLayoutVars>
          <dgm:bulletEnabled val="1"/>
        </dgm:presLayoutVars>
      </dgm:prSet>
      <dgm:spPr/>
    </dgm:pt>
    <dgm:pt modelId="{99920B00-1AC3-4219-8965-0E6FF92E8B84}" type="pres">
      <dgm:prSet presAssocID="{69A01DFC-B6E7-4292-9DDD-2B46B37DDE1C}" presName="spaceBetweenRectangles" presStyleCnt="0"/>
      <dgm:spPr/>
    </dgm:pt>
    <dgm:pt modelId="{EB449F5B-5124-46C0-BC1D-43D83C527DFB}" type="pres">
      <dgm:prSet presAssocID="{01CA1149-F5C0-43B8-9F29-854262CB39B0}" presName="parentLin" presStyleCnt="0"/>
      <dgm:spPr/>
    </dgm:pt>
    <dgm:pt modelId="{9CE26DA3-D10E-45A9-9C2D-1553FC4952F1}" type="pres">
      <dgm:prSet presAssocID="{01CA1149-F5C0-43B8-9F29-854262CB39B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8756D92-5523-4527-878E-5F291E3A482D}" type="pres">
      <dgm:prSet presAssocID="{01CA1149-F5C0-43B8-9F29-854262CB39B0}" presName="parentText" presStyleLbl="node1" presStyleIdx="5" presStyleCnt="6" custScaleX="135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15766-8367-4B21-90B5-7C03C491EF57}" type="pres">
      <dgm:prSet presAssocID="{01CA1149-F5C0-43B8-9F29-854262CB39B0}" presName="negativeSpace" presStyleCnt="0"/>
      <dgm:spPr/>
    </dgm:pt>
    <dgm:pt modelId="{ECB0B9C3-8BAA-4BD0-A6BD-5B1BD29C2283}" type="pres">
      <dgm:prSet presAssocID="{01CA1149-F5C0-43B8-9F29-854262CB39B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710B3A1-4FD4-47CC-875F-3F9CD81FD6EC}" srcId="{D2018316-036D-425A-81E6-968416B69AEF}" destId="{A693A7AE-6672-4EDF-B947-9E40B09935F9}" srcOrd="3" destOrd="0" parTransId="{960C3606-F1DA-4557-BA87-47DDC047D326}" sibTransId="{AFD540C0-F34E-408A-A39D-2D5D8DC06CC5}"/>
    <dgm:cxn modelId="{45510B31-8D19-4251-ACA7-DA18325BC599}" type="presOf" srcId="{D4199118-3DEF-4E4B-A2C5-9A2ECC1A1421}" destId="{52EBB65F-F413-4B6D-97BE-7C1613C52D88}" srcOrd="1" destOrd="0" presId="urn:microsoft.com/office/officeart/2005/8/layout/list1"/>
    <dgm:cxn modelId="{3AED0389-0AB4-4FDB-AB80-5033F83BF222}" type="presOf" srcId="{F1CD3280-480D-4EAF-8DDC-2DF5E51F90FF}" destId="{A93A7B20-8BD6-4B9D-8AD1-469655C63BE1}" srcOrd="0" destOrd="0" presId="urn:microsoft.com/office/officeart/2005/8/layout/list1"/>
    <dgm:cxn modelId="{56D0B4E3-9705-4E06-AE79-D8E5FB4FE2E7}" type="presOf" srcId="{01CA1149-F5C0-43B8-9F29-854262CB39B0}" destId="{9CE26DA3-D10E-45A9-9C2D-1553FC4952F1}" srcOrd="0" destOrd="0" presId="urn:microsoft.com/office/officeart/2005/8/layout/list1"/>
    <dgm:cxn modelId="{4293B570-9963-4F71-BAE5-F9691E2F4FD8}" srcId="{D2018316-036D-425A-81E6-968416B69AEF}" destId="{BCD46360-8120-420F-B1CC-B0467D37FD1F}" srcOrd="1" destOrd="0" parTransId="{08DE4BED-404F-4F57-87C7-73EFEDB666EA}" sibTransId="{4075F3C8-B135-4FB6-A411-695C32E9922F}"/>
    <dgm:cxn modelId="{2EAC0A66-1EDD-4BEF-9539-1AC536A4003E}" type="presOf" srcId="{A693A7AE-6672-4EDF-B947-9E40B09935F9}" destId="{2B094740-0FF2-4E55-9B8C-0A93E7EA92D3}" srcOrd="0" destOrd="0" presId="urn:microsoft.com/office/officeart/2005/8/layout/list1"/>
    <dgm:cxn modelId="{84328397-C11D-4A8E-9DFB-36A2D7C68A42}" type="presOf" srcId="{BCD46360-8120-420F-B1CC-B0467D37FD1F}" destId="{013108B7-E326-4B48-9B2D-96917FBAE87F}" srcOrd="0" destOrd="0" presId="urn:microsoft.com/office/officeart/2005/8/layout/list1"/>
    <dgm:cxn modelId="{F06C71F4-43F9-4013-B209-33DA87386EB1}" type="presOf" srcId="{E8AA76E0-1D6E-4C7D-A63E-A51E75B3BA9C}" destId="{F3F6B74A-4403-4560-BBA1-D130501B853A}" srcOrd="1" destOrd="0" presId="urn:microsoft.com/office/officeart/2005/8/layout/list1"/>
    <dgm:cxn modelId="{49F15C01-2BE0-421C-B3FD-5BDFC15EF28C}" type="presOf" srcId="{01CA1149-F5C0-43B8-9F29-854262CB39B0}" destId="{68756D92-5523-4527-878E-5F291E3A482D}" srcOrd="1" destOrd="0" presId="urn:microsoft.com/office/officeart/2005/8/layout/list1"/>
    <dgm:cxn modelId="{219C2B47-F109-4D12-B22D-EE9E6240D2A3}" type="presOf" srcId="{F1CD3280-480D-4EAF-8DDC-2DF5E51F90FF}" destId="{29CCD1D0-EA6D-488E-8F92-479448872053}" srcOrd="1" destOrd="0" presId="urn:microsoft.com/office/officeart/2005/8/layout/list1"/>
    <dgm:cxn modelId="{8641ED3D-8EFA-46F8-A4F8-51E61D93E7AB}" type="presOf" srcId="{D4199118-3DEF-4E4B-A2C5-9A2ECC1A1421}" destId="{4195B51D-D956-46FC-9811-85292E7B4696}" srcOrd="0" destOrd="0" presId="urn:microsoft.com/office/officeart/2005/8/layout/list1"/>
    <dgm:cxn modelId="{4DC8CBEF-FF42-4FC0-A466-429C426D3599}" srcId="{D2018316-036D-425A-81E6-968416B69AEF}" destId="{D4199118-3DEF-4E4B-A2C5-9A2ECC1A1421}" srcOrd="0" destOrd="0" parTransId="{27A99271-44AC-4563-82EB-DA4431576DEF}" sibTransId="{D3A800DE-89DC-42E2-93C0-8662A2DB8547}"/>
    <dgm:cxn modelId="{4928CD0E-88CF-4C27-B060-2700A3AB2363}" type="presOf" srcId="{D2018316-036D-425A-81E6-968416B69AEF}" destId="{1B687AA3-6BF8-4832-9945-947965CC263F}" srcOrd="0" destOrd="0" presId="urn:microsoft.com/office/officeart/2005/8/layout/list1"/>
    <dgm:cxn modelId="{93890B99-E719-4B2C-A17E-5E29DFBE5EC7}" type="presOf" srcId="{E8AA76E0-1D6E-4C7D-A63E-A51E75B3BA9C}" destId="{A6E07C7B-8898-477A-BCC5-EB1EC1304DAD}" srcOrd="0" destOrd="0" presId="urn:microsoft.com/office/officeart/2005/8/layout/list1"/>
    <dgm:cxn modelId="{9951FEFB-2B92-4249-BC01-1A6E46F9AC01}" type="presOf" srcId="{A693A7AE-6672-4EDF-B947-9E40B09935F9}" destId="{A77174DA-D859-4856-BDDE-BDFB5D8602BB}" srcOrd="1" destOrd="0" presId="urn:microsoft.com/office/officeart/2005/8/layout/list1"/>
    <dgm:cxn modelId="{90F31BFB-3685-4600-B857-FB3738CC60D6}" srcId="{D2018316-036D-425A-81E6-968416B69AEF}" destId="{F1CD3280-480D-4EAF-8DDC-2DF5E51F90FF}" srcOrd="4" destOrd="0" parTransId="{13488C39-A4F6-4631-AF9C-5EF4B56E0507}" sibTransId="{69A01DFC-B6E7-4292-9DDD-2B46B37DDE1C}"/>
    <dgm:cxn modelId="{A1709C06-C504-4215-83FB-900616DDB691}" srcId="{D2018316-036D-425A-81E6-968416B69AEF}" destId="{E8AA76E0-1D6E-4C7D-A63E-A51E75B3BA9C}" srcOrd="2" destOrd="0" parTransId="{06794576-A49D-47BE-BCF0-47B9B7F36181}" sibTransId="{D337403C-28F9-4C1B-80A8-6C45AD9CC8EF}"/>
    <dgm:cxn modelId="{8A5839CA-A037-4030-A098-7F80C47E94C4}" type="presOf" srcId="{BCD46360-8120-420F-B1CC-B0467D37FD1F}" destId="{0E11CFA1-B191-4E41-8586-4E384567027B}" srcOrd="1" destOrd="0" presId="urn:microsoft.com/office/officeart/2005/8/layout/list1"/>
    <dgm:cxn modelId="{CB2E70EE-E87B-4CD6-AA4C-C1FF95A745CE}" srcId="{D2018316-036D-425A-81E6-968416B69AEF}" destId="{01CA1149-F5C0-43B8-9F29-854262CB39B0}" srcOrd="5" destOrd="0" parTransId="{EED97228-67AE-4B87-9527-AC9924D5D30D}" sibTransId="{9E53615F-DABA-4474-A19D-AC3929DDF54C}"/>
    <dgm:cxn modelId="{C99A1663-9D34-4458-A6E5-9E4C53258D60}" type="presParOf" srcId="{1B687AA3-6BF8-4832-9945-947965CC263F}" destId="{EBEA8CE4-CCBF-4293-805B-6FA9D71D36A2}" srcOrd="0" destOrd="0" presId="urn:microsoft.com/office/officeart/2005/8/layout/list1"/>
    <dgm:cxn modelId="{4A4F06F9-D016-460A-8657-97E864607152}" type="presParOf" srcId="{EBEA8CE4-CCBF-4293-805B-6FA9D71D36A2}" destId="{4195B51D-D956-46FC-9811-85292E7B4696}" srcOrd="0" destOrd="0" presId="urn:microsoft.com/office/officeart/2005/8/layout/list1"/>
    <dgm:cxn modelId="{F01F005B-5989-47AD-92CB-BD5379931B1F}" type="presParOf" srcId="{EBEA8CE4-CCBF-4293-805B-6FA9D71D36A2}" destId="{52EBB65F-F413-4B6D-97BE-7C1613C52D88}" srcOrd="1" destOrd="0" presId="urn:microsoft.com/office/officeart/2005/8/layout/list1"/>
    <dgm:cxn modelId="{888C369E-B2C1-437A-861D-D855850351E8}" type="presParOf" srcId="{1B687AA3-6BF8-4832-9945-947965CC263F}" destId="{DEBDFF5F-D533-40F5-B1DE-D0539927E3A2}" srcOrd="1" destOrd="0" presId="urn:microsoft.com/office/officeart/2005/8/layout/list1"/>
    <dgm:cxn modelId="{D0835B5A-9CDF-4797-A7D2-EC5B791D176E}" type="presParOf" srcId="{1B687AA3-6BF8-4832-9945-947965CC263F}" destId="{AB36DD90-C1C1-49A6-AF28-0E3DD215C8D6}" srcOrd="2" destOrd="0" presId="urn:microsoft.com/office/officeart/2005/8/layout/list1"/>
    <dgm:cxn modelId="{4BF40072-A58A-461F-8210-98D1399CCEAC}" type="presParOf" srcId="{1B687AA3-6BF8-4832-9945-947965CC263F}" destId="{3B0F5AAD-E1B2-4848-A909-41F249F30D7C}" srcOrd="3" destOrd="0" presId="urn:microsoft.com/office/officeart/2005/8/layout/list1"/>
    <dgm:cxn modelId="{F23B6694-2E4A-432A-B517-90E20DB71DDB}" type="presParOf" srcId="{1B687AA3-6BF8-4832-9945-947965CC263F}" destId="{E42DEEFF-9FF0-43E4-AE72-B7C24050AA94}" srcOrd="4" destOrd="0" presId="urn:microsoft.com/office/officeart/2005/8/layout/list1"/>
    <dgm:cxn modelId="{49E3F8D7-5C71-48D4-8EA3-115B0380BB22}" type="presParOf" srcId="{E42DEEFF-9FF0-43E4-AE72-B7C24050AA94}" destId="{013108B7-E326-4B48-9B2D-96917FBAE87F}" srcOrd="0" destOrd="0" presId="urn:microsoft.com/office/officeart/2005/8/layout/list1"/>
    <dgm:cxn modelId="{153F482E-24D6-442A-AF17-0FAF31DD165C}" type="presParOf" srcId="{E42DEEFF-9FF0-43E4-AE72-B7C24050AA94}" destId="{0E11CFA1-B191-4E41-8586-4E384567027B}" srcOrd="1" destOrd="0" presId="urn:microsoft.com/office/officeart/2005/8/layout/list1"/>
    <dgm:cxn modelId="{D0354E48-402A-4393-A7FC-DD6120FE1476}" type="presParOf" srcId="{1B687AA3-6BF8-4832-9945-947965CC263F}" destId="{AACE75E6-3504-405B-BB98-DFF55C444930}" srcOrd="5" destOrd="0" presId="urn:microsoft.com/office/officeart/2005/8/layout/list1"/>
    <dgm:cxn modelId="{159911D0-BBA8-415D-BF2A-07FE8398DA09}" type="presParOf" srcId="{1B687AA3-6BF8-4832-9945-947965CC263F}" destId="{56102C0E-BEB9-4347-BD5F-C09A94EF4B6A}" srcOrd="6" destOrd="0" presId="urn:microsoft.com/office/officeart/2005/8/layout/list1"/>
    <dgm:cxn modelId="{F3AD8E88-5DF6-4230-8D5F-AB184C7E5A3C}" type="presParOf" srcId="{1B687AA3-6BF8-4832-9945-947965CC263F}" destId="{1F19898D-98A8-4170-AD80-835CF95DCE6D}" srcOrd="7" destOrd="0" presId="urn:microsoft.com/office/officeart/2005/8/layout/list1"/>
    <dgm:cxn modelId="{CD724512-24AE-4262-BC13-162A076BBD36}" type="presParOf" srcId="{1B687AA3-6BF8-4832-9945-947965CC263F}" destId="{5F030BDE-213A-4408-93CD-A519EE021E32}" srcOrd="8" destOrd="0" presId="urn:microsoft.com/office/officeart/2005/8/layout/list1"/>
    <dgm:cxn modelId="{2938CF47-2E99-47E3-8927-394454FF01A5}" type="presParOf" srcId="{5F030BDE-213A-4408-93CD-A519EE021E32}" destId="{A6E07C7B-8898-477A-BCC5-EB1EC1304DAD}" srcOrd="0" destOrd="0" presId="urn:microsoft.com/office/officeart/2005/8/layout/list1"/>
    <dgm:cxn modelId="{1C0CAAEB-5DFA-4641-92F3-BE45BDB40C54}" type="presParOf" srcId="{5F030BDE-213A-4408-93CD-A519EE021E32}" destId="{F3F6B74A-4403-4560-BBA1-D130501B853A}" srcOrd="1" destOrd="0" presId="urn:microsoft.com/office/officeart/2005/8/layout/list1"/>
    <dgm:cxn modelId="{97628215-F894-4549-BE0C-6CD6DC73A93B}" type="presParOf" srcId="{1B687AA3-6BF8-4832-9945-947965CC263F}" destId="{20842517-1ED5-4511-8874-B710993FC483}" srcOrd="9" destOrd="0" presId="urn:microsoft.com/office/officeart/2005/8/layout/list1"/>
    <dgm:cxn modelId="{7EAB8EA9-A2D3-4EB3-9102-8A1AD2AEE23D}" type="presParOf" srcId="{1B687AA3-6BF8-4832-9945-947965CC263F}" destId="{B59F9DC5-241D-4182-AB9E-F27BA8F654D2}" srcOrd="10" destOrd="0" presId="urn:microsoft.com/office/officeart/2005/8/layout/list1"/>
    <dgm:cxn modelId="{60BF9EAC-1201-4B5B-AFFA-05969AA7E2FF}" type="presParOf" srcId="{1B687AA3-6BF8-4832-9945-947965CC263F}" destId="{3B7532CC-EE85-4647-A234-2BD66F6F2270}" srcOrd="11" destOrd="0" presId="urn:microsoft.com/office/officeart/2005/8/layout/list1"/>
    <dgm:cxn modelId="{3423B1D4-89CB-48FE-B704-63CCC65E4510}" type="presParOf" srcId="{1B687AA3-6BF8-4832-9945-947965CC263F}" destId="{C4DD96DB-B12D-4378-8D8E-A84F8F9A44A6}" srcOrd="12" destOrd="0" presId="urn:microsoft.com/office/officeart/2005/8/layout/list1"/>
    <dgm:cxn modelId="{26E49304-0CD8-422C-A724-232AF2956703}" type="presParOf" srcId="{C4DD96DB-B12D-4378-8D8E-A84F8F9A44A6}" destId="{2B094740-0FF2-4E55-9B8C-0A93E7EA92D3}" srcOrd="0" destOrd="0" presId="urn:microsoft.com/office/officeart/2005/8/layout/list1"/>
    <dgm:cxn modelId="{9B56D4B7-2C31-49A1-88FE-8572A827F696}" type="presParOf" srcId="{C4DD96DB-B12D-4378-8D8E-A84F8F9A44A6}" destId="{A77174DA-D859-4856-BDDE-BDFB5D8602BB}" srcOrd="1" destOrd="0" presId="urn:microsoft.com/office/officeart/2005/8/layout/list1"/>
    <dgm:cxn modelId="{6BD0C0EB-4005-41EF-AF60-BB4BD15CC296}" type="presParOf" srcId="{1B687AA3-6BF8-4832-9945-947965CC263F}" destId="{C605062D-AE71-4E96-8CC3-1B555DE99308}" srcOrd="13" destOrd="0" presId="urn:microsoft.com/office/officeart/2005/8/layout/list1"/>
    <dgm:cxn modelId="{BFB3C78C-5E30-4399-9DBB-75929EB86749}" type="presParOf" srcId="{1B687AA3-6BF8-4832-9945-947965CC263F}" destId="{CDFD706B-8D27-4322-94E6-95EA9C852328}" srcOrd="14" destOrd="0" presId="urn:microsoft.com/office/officeart/2005/8/layout/list1"/>
    <dgm:cxn modelId="{EEAA588E-2B7F-4AE9-9ADB-C7F03078BC75}" type="presParOf" srcId="{1B687AA3-6BF8-4832-9945-947965CC263F}" destId="{9D4342F9-B134-45DD-A3F1-2720839114C0}" srcOrd="15" destOrd="0" presId="urn:microsoft.com/office/officeart/2005/8/layout/list1"/>
    <dgm:cxn modelId="{08F47791-F331-4BB9-B2FC-6E405D36077A}" type="presParOf" srcId="{1B687AA3-6BF8-4832-9945-947965CC263F}" destId="{DE704FDD-D3E0-4C74-8DF2-99341039F5B1}" srcOrd="16" destOrd="0" presId="urn:microsoft.com/office/officeart/2005/8/layout/list1"/>
    <dgm:cxn modelId="{9C0BFEBB-5F5E-488D-8F0B-0B60DBD2580B}" type="presParOf" srcId="{DE704FDD-D3E0-4C74-8DF2-99341039F5B1}" destId="{A93A7B20-8BD6-4B9D-8AD1-469655C63BE1}" srcOrd="0" destOrd="0" presId="urn:microsoft.com/office/officeart/2005/8/layout/list1"/>
    <dgm:cxn modelId="{B7DB7D4E-81D4-4BFC-92BF-759EE2036B87}" type="presParOf" srcId="{DE704FDD-D3E0-4C74-8DF2-99341039F5B1}" destId="{29CCD1D0-EA6D-488E-8F92-479448872053}" srcOrd="1" destOrd="0" presId="urn:microsoft.com/office/officeart/2005/8/layout/list1"/>
    <dgm:cxn modelId="{4DF5D2EC-0517-4083-A56F-7C5665E1763B}" type="presParOf" srcId="{1B687AA3-6BF8-4832-9945-947965CC263F}" destId="{05ED18D7-D4D3-451F-85EA-27316C3936EA}" srcOrd="17" destOrd="0" presId="urn:microsoft.com/office/officeart/2005/8/layout/list1"/>
    <dgm:cxn modelId="{344530CC-6947-4AD9-9D7E-827B6718BDBA}" type="presParOf" srcId="{1B687AA3-6BF8-4832-9945-947965CC263F}" destId="{04582997-AB1F-4ED9-B9FB-9CAA0630060E}" srcOrd="18" destOrd="0" presId="urn:microsoft.com/office/officeart/2005/8/layout/list1"/>
    <dgm:cxn modelId="{25B5936F-1004-4AD1-8C26-BC85586BC751}" type="presParOf" srcId="{1B687AA3-6BF8-4832-9945-947965CC263F}" destId="{99920B00-1AC3-4219-8965-0E6FF92E8B84}" srcOrd="19" destOrd="0" presId="urn:microsoft.com/office/officeart/2005/8/layout/list1"/>
    <dgm:cxn modelId="{5534A44D-BEA5-4082-929D-F13C12672FE3}" type="presParOf" srcId="{1B687AA3-6BF8-4832-9945-947965CC263F}" destId="{EB449F5B-5124-46C0-BC1D-43D83C527DFB}" srcOrd="20" destOrd="0" presId="urn:microsoft.com/office/officeart/2005/8/layout/list1"/>
    <dgm:cxn modelId="{9BB934C2-6AD8-44B4-A1C7-0E10C3FE8FE9}" type="presParOf" srcId="{EB449F5B-5124-46C0-BC1D-43D83C527DFB}" destId="{9CE26DA3-D10E-45A9-9C2D-1553FC4952F1}" srcOrd="0" destOrd="0" presId="urn:microsoft.com/office/officeart/2005/8/layout/list1"/>
    <dgm:cxn modelId="{67794B29-145A-4A16-B67B-5ADB4A32E044}" type="presParOf" srcId="{EB449F5B-5124-46C0-BC1D-43D83C527DFB}" destId="{68756D92-5523-4527-878E-5F291E3A482D}" srcOrd="1" destOrd="0" presId="urn:microsoft.com/office/officeart/2005/8/layout/list1"/>
    <dgm:cxn modelId="{066A99C1-9E95-4953-AF36-3A8C0D590380}" type="presParOf" srcId="{1B687AA3-6BF8-4832-9945-947965CC263F}" destId="{E5815766-8367-4B21-90B5-7C03C491EF57}" srcOrd="21" destOrd="0" presId="urn:microsoft.com/office/officeart/2005/8/layout/list1"/>
    <dgm:cxn modelId="{E86B199C-E2DA-4D8B-AEA5-3A67D6A298DC}" type="presParOf" srcId="{1B687AA3-6BF8-4832-9945-947965CC263F}" destId="{ECB0B9C3-8BAA-4BD0-A6BD-5B1BD29C22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337C4-3AC2-410C-BDF1-F3FF12EB0D45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EBE473-A137-4808-B921-37979E33C8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F1D52-3945-41EB-9010-4A2B16666BE1}" type="parTrans" cxnId="{ABFF0961-C452-417A-986D-F96190715A9C}">
      <dgm:prSet/>
      <dgm:spPr/>
      <dgm:t>
        <a:bodyPr/>
        <a:lstStyle/>
        <a:p>
          <a:endParaRPr lang="ru-RU"/>
        </a:p>
      </dgm:t>
    </dgm:pt>
    <dgm:pt modelId="{9EAF858A-2680-417D-B394-02E6A4203739}" type="sibTrans" cxnId="{ABFF0961-C452-417A-986D-F96190715A9C}">
      <dgm:prSet/>
      <dgm:spPr/>
      <dgm:t>
        <a:bodyPr/>
        <a:lstStyle/>
        <a:p>
          <a:endParaRPr lang="ru-RU"/>
        </a:p>
      </dgm:t>
    </dgm:pt>
    <dgm:pt modelId="{A3AF898A-E903-4E53-828B-BE7C3A5F49C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73B5D-B79D-4B40-A750-CDE51A1FD2DB}" type="parTrans" cxnId="{E3ECE6C1-CD89-4099-ABEF-16215501D04A}">
      <dgm:prSet/>
      <dgm:spPr/>
      <dgm:t>
        <a:bodyPr/>
        <a:lstStyle/>
        <a:p>
          <a:endParaRPr lang="ru-RU"/>
        </a:p>
      </dgm:t>
    </dgm:pt>
    <dgm:pt modelId="{CB620A71-4BD0-473B-9D6D-F2E76A419AEB}" type="sibTrans" cxnId="{E3ECE6C1-CD89-4099-ABEF-16215501D04A}">
      <dgm:prSet/>
      <dgm:spPr/>
      <dgm:t>
        <a:bodyPr/>
        <a:lstStyle/>
        <a:p>
          <a:endParaRPr lang="ru-RU"/>
        </a:p>
      </dgm:t>
    </dgm:pt>
    <dgm:pt modelId="{DCBB8A99-FBC2-4EDF-A5F2-BD4EB6FE10A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занимательно-экономическая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0E76A-F94A-4E53-9668-EC1B69322D6F}" type="parTrans" cxnId="{30FBB84F-75E6-4053-9F5F-428D4D56A376}">
      <dgm:prSet/>
      <dgm:spPr/>
      <dgm:t>
        <a:bodyPr/>
        <a:lstStyle/>
        <a:p>
          <a:endParaRPr lang="ru-RU"/>
        </a:p>
      </dgm:t>
    </dgm:pt>
    <dgm:pt modelId="{BA9B3D32-6A14-466C-8D0D-531E89C902AC}" type="sibTrans" cxnId="{30FBB84F-75E6-4053-9F5F-428D4D56A376}">
      <dgm:prSet/>
      <dgm:spPr/>
      <dgm:t>
        <a:bodyPr/>
        <a:lstStyle/>
        <a:p>
          <a:endParaRPr lang="ru-RU"/>
        </a:p>
      </dgm:t>
    </dgm:pt>
    <dgm:pt modelId="{56A361E6-FA44-4BC3-99C0-EE8EE29987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деятельностно-игровая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EDFD1-F958-4183-BDF1-46B1BC8FE9E2}" type="parTrans" cxnId="{B7801BC3-AB0F-43BC-80D5-47492430F2DC}">
      <dgm:prSet/>
      <dgm:spPr/>
      <dgm:t>
        <a:bodyPr/>
        <a:lstStyle/>
        <a:p>
          <a:endParaRPr lang="ru-RU"/>
        </a:p>
      </dgm:t>
    </dgm:pt>
    <dgm:pt modelId="{1B3C7B7B-AC62-41DC-9C23-C4279CF77FC7}" type="sibTrans" cxnId="{B7801BC3-AB0F-43BC-80D5-47492430F2DC}">
      <dgm:prSet/>
      <dgm:spPr/>
      <dgm:t>
        <a:bodyPr/>
        <a:lstStyle/>
        <a:p>
          <a:endParaRPr lang="ru-RU"/>
        </a:p>
      </dgm:t>
    </dgm:pt>
    <dgm:pt modelId="{25A1E932-1CF4-4E50-8565-1CD97A3957F5}" type="pres">
      <dgm:prSet presAssocID="{592337C4-3AC2-410C-BDF1-F3FF12EB0D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5FB876-434A-4C60-866A-4AC21F00EFB6}" type="pres">
      <dgm:prSet presAssocID="{D8EBE473-A137-4808-B921-37979E33C83C}" presName="singleCycle" presStyleCnt="0"/>
      <dgm:spPr/>
    </dgm:pt>
    <dgm:pt modelId="{CC8D06BC-A779-4195-BF12-2A54601F01F4}" type="pres">
      <dgm:prSet presAssocID="{D8EBE473-A137-4808-B921-37979E33C83C}" presName="singleCenter" presStyleLbl="node1" presStyleIdx="0" presStyleCnt="4" custScaleX="155434" custLinFactNeighborX="207" custLinFactNeighborY="-1208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6212699-6EC7-4083-94C1-10AB0FAA40D6}" type="pres">
      <dgm:prSet presAssocID="{14973B5D-B79D-4B40-A750-CDE51A1FD2D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A6EB7F4-1DA7-41B1-97A0-0631D1AE774E}" type="pres">
      <dgm:prSet presAssocID="{A3AF898A-E903-4E53-828B-BE7C3A5F49C9}" presName="text0" presStyleLbl="node1" presStyleIdx="1" presStyleCnt="4" custScaleX="29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2B68-1BD8-4FCC-9D43-EF6A445ADFCE}" type="pres">
      <dgm:prSet presAssocID="{F4A0E76A-F94A-4E53-9668-EC1B69322D6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80950DCA-79C7-47ED-A4BC-85B39206F1C4}" type="pres">
      <dgm:prSet presAssocID="{DCBB8A99-FBC2-4EDF-A5F2-BD4EB6FE10A6}" presName="text0" presStyleLbl="node1" presStyleIdx="2" presStyleCnt="4" custScaleX="26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0A727-B9F8-4E14-A4DF-C09786D3976E}" type="pres">
      <dgm:prSet presAssocID="{18FEDFD1-F958-4183-BDF1-46B1BC8FE9E2}" presName="Name56" presStyleLbl="parChTrans1D2" presStyleIdx="2" presStyleCnt="3"/>
      <dgm:spPr/>
      <dgm:t>
        <a:bodyPr/>
        <a:lstStyle/>
        <a:p>
          <a:endParaRPr lang="ru-RU"/>
        </a:p>
      </dgm:t>
    </dgm:pt>
    <dgm:pt modelId="{9093924D-168C-4397-8DAC-0263B004790D}" type="pres">
      <dgm:prSet presAssocID="{56A361E6-FA44-4BC3-99C0-EE8EE2998716}" presName="text0" presStyleLbl="node1" presStyleIdx="3" presStyleCnt="4" custScaleX="293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CE6C1-CD89-4099-ABEF-16215501D04A}" srcId="{D8EBE473-A137-4808-B921-37979E33C83C}" destId="{A3AF898A-E903-4E53-828B-BE7C3A5F49C9}" srcOrd="0" destOrd="0" parTransId="{14973B5D-B79D-4B40-A750-CDE51A1FD2DB}" sibTransId="{CB620A71-4BD0-473B-9D6D-F2E76A419AEB}"/>
    <dgm:cxn modelId="{FD40C95B-5DEB-48FE-BD5D-59C606BC7569}" type="presOf" srcId="{14973B5D-B79D-4B40-A750-CDE51A1FD2DB}" destId="{26212699-6EC7-4083-94C1-10AB0FAA40D6}" srcOrd="0" destOrd="0" presId="urn:microsoft.com/office/officeart/2008/layout/RadialCluster"/>
    <dgm:cxn modelId="{C4918AE4-2DCE-4A00-98BC-2987D126B0DF}" type="presOf" srcId="{D8EBE473-A137-4808-B921-37979E33C83C}" destId="{CC8D06BC-A779-4195-BF12-2A54601F01F4}" srcOrd="0" destOrd="0" presId="urn:microsoft.com/office/officeart/2008/layout/RadialCluster"/>
    <dgm:cxn modelId="{736A7691-EA48-443C-951C-D34FFBB74627}" type="presOf" srcId="{A3AF898A-E903-4E53-828B-BE7C3A5F49C9}" destId="{1A6EB7F4-1DA7-41B1-97A0-0631D1AE774E}" srcOrd="0" destOrd="0" presId="urn:microsoft.com/office/officeart/2008/layout/RadialCluster"/>
    <dgm:cxn modelId="{30FBB84F-75E6-4053-9F5F-428D4D56A376}" srcId="{D8EBE473-A137-4808-B921-37979E33C83C}" destId="{DCBB8A99-FBC2-4EDF-A5F2-BD4EB6FE10A6}" srcOrd="1" destOrd="0" parTransId="{F4A0E76A-F94A-4E53-9668-EC1B69322D6F}" sibTransId="{BA9B3D32-6A14-466C-8D0D-531E89C902AC}"/>
    <dgm:cxn modelId="{30659A19-4815-4ABC-BFA8-9005BB0260F7}" type="presOf" srcId="{DCBB8A99-FBC2-4EDF-A5F2-BD4EB6FE10A6}" destId="{80950DCA-79C7-47ED-A4BC-85B39206F1C4}" srcOrd="0" destOrd="0" presId="urn:microsoft.com/office/officeart/2008/layout/RadialCluster"/>
    <dgm:cxn modelId="{ABFF0961-C452-417A-986D-F96190715A9C}" srcId="{592337C4-3AC2-410C-BDF1-F3FF12EB0D45}" destId="{D8EBE473-A137-4808-B921-37979E33C83C}" srcOrd="0" destOrd="0" parTransId="{E1CF1D52-3945-41EB-9010-4A2B16666BE1}" sibTransId="{9EAF858A-2680-417D-B394-02E6A4203739}"/>
    <dgm:cxn modelId="{B7801BC3-AB0F-43BC-80D5-47492430F2DC}" srcId="{D8EBE473-A137-4808-B921-37979E33C83C}" destId="{56A361E6-FA44-4BC3-99C0-EE8EE2998716}" srcOrd="2" destOrd="0" parTransId="{18FEDFD1-F958-4183-BDF1-46B1BC8FE9E2}" sibTransId="{1B3C7B7B-AC62-41DC-9C23-C4279CF77FC7}"/>
    <dgm:cxn modelId="{0CE1CAEE-1AF7-49B7-8C98-586F8AE74534}" type="presOf" srcId="{56A361E6-FA44-4BC3-99C0-EE8EE2998716}" destId="{9093924D-168C-4397-8DAC-0263B004790D}" srcOrd="0" destOrd="0" presId="urn:microsoft.com/office/officeart/2008/layout/RadialCluster"/>
    <dgm:cxn modelId="{7928C362-B3E4-49BD-9DEC-85A4579A68D0}" type="presOf" srcId="{18FEDFD1-F958-4183-BDF1-46B1BC8FE9E2}" destId="{01F0A727-B9F8-4E14-A4DF-C09786D3976E}" srcOrd="0" destOrd="0" presId="urn:microsoft.com/office/officeart/2008/layout/RadialCluster"/>
    <dgm:cxn modelId="{05C21FBB-8554-4990-8ED7-201249080F2D}" type="presOf" srcId="{592337C4-3AC2-410C-BDF1-F3FF12EB0D45}" destId="{25A1E932-1CF4-4E50-8565-1CD97A3957F5}" srcOrd="0" destOrd="0" presId="urn:microsoft.com/office/officeart/2008/layout/RadialCluster"/>
    <dgm:cxn modelId="{F470BB98-98D0-4A0A-AE30-97676ECDBD76}" type="presOf" srcId="{F4A0E76A-F94A-4E53-9668-EC1B69322D6F}" destId="{FEFC2B68-1BD8-4FCC-9D43-EF6A445ADFCE}" srcOrd="0" destOrd="0" presId="urn:microsoft.com/office/officeart/2008/layout/RadialCluster"/>
    <dgm:cxn modelId="{42D8D8AF-6E2B-4662-B53A-7563D31CB36A}" type="presParOf" srcId="{25A1E932-1CF4-4E50-8565-1CD97A3957F5}" destId="{275FB876-434A-4C60-866A-4AC21F00EFB6}" srcOrd="0" destOrd="0" presId="urn:microsoft.com/office/officeart/2008/layout/RadialCluster"/>
    <dgm:cxn modelId="{7521B531-3EEA-460A-AC0B-E025473E652F}" type="presParOf" srcId="{275FB876-434A-4C60-866A-4AC21F00EFB6}" destId="{CC8D06BC-A779-4195-BF12-2A54601F01F4}" srcOrd="0" destOrd="0" presId="urn:microsoft.com/office/officeart/2008/layout/RadialCluster"/>
    <dgm:cxn modelId="{C17FDC84-D7AE-4BDB-A7CB-80D595F90FA5}" type="presParOf" srcId="{275FB876-434A-4C60-866A-4AC21F00EFB6}" destId="{26212699-6EC7-4083-94C1-10AB0FAA40D6}" srcOrd="1" destOrd="0" presId="urn:microsoft.com/office/officeart/2008/layout/RadialCluster"/>
    <dgm:cxn modelId="{980D4B3F-D559-49D0-BD77-9FB77556B736}" type="presParOf" srcId="{275FB876-434A-4C60-866A-4AC21F00EFB6}" destId="{1A6EB7F4-1DA7-41B1-97A0-0631D1AE774E}" srcOrd="2" destOrd="0" presId="urn:microsoft.com/office/officeart/2008/layout/RadialCluster"/>
    <dgm:cxn modelId="{B9FFC03D-39F5-4BA0-B5F7-C3B52E3687C9}" type="presParOf" srcId="{275FB876-434A-4C60-866A-4AC21F00EFB6}" destId="{FEFC2B68-1BD8-4FCC-9D43-EF6A445ADFCE}" srcOrd="3" destOrd="0" presId="urn:microsoft.com/office/officeart/2008/layout/RadialCluster"/>
    <dgm:cxn modelId="{6AF35FFD-6B95-463D-B133-BF939536EE1E}" type="presParOf" srcId="{275FB876-434A-4C60-866A-4AC21F00EFB6}" destId="{80950DCA-79C7-47ED-A4BC-85B39206F1C4}" srcOrd="4" destOrd="0" presId="urn:microsoft.com/office/officeart/2008/layout/RadialCluster"/>
    <dgm:cxn modelId="{6D60ECF6-89EA-46ED-ACC1-1ED0B3B8E086}" type="presParOf" srcId="{275FB876-434A-4C60-866A-4AC21F00EFB6}" destId="{01F0A727-B9F8-4E14-A4DF-C09786D3976E}" srcOrd="5" destOrd="0" presId="urn:microsoft.com/office/officeart/2008/layout/RadialCluster"/>
    <dgm:cxn modelId="{A9C8165B-DE6B-4462-9F46-B31E26554884}" type="presParOf" srcId="{275FB876-434A-4C60-866A-4AC21F00EFB6}" destId="{9093924D-168C-4397-8DAC-0263B004790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D441F-3C13-4C32-93F5-1330BC35E3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6CF0EE-C2F1-4AD7-AB95-D6A2B5620B8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и раздаточные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B589E-C4E5-4BB1-8767-749143F21BDA}" type="parTrans" cxnId="{B9A58EC6-6BC1-4718-969A-1BB02D04B887}">
      <dgm:prSet/>
      <dgm:spPr/>
      <dgm:t>
        <a:bodyPr/>
        <a:lstStyle/>
        <a:p>
          <a:endParaRPr lang="ru-RU"/>
        </a:p>
      </dgm:t>
    </dgm:pt>
    <dgm:pt modelId="{FC3122CB-0EF6-4B9B-80B2-C082B04E8BF1}" type="sibTrans" cxnId="{B9A58EC6-6BC1-4718-969A-1BB02D04B887}">
      <dgm:prSet/>
      <dgm:spPr/>
      <dgm:t>
        <a:bodyPr/>
        <a:lstStyle/>
        <a:p>
          <a:endParaRPr lang="ru-RU"/>
        </a:p>
      </dgm:t>
    </dgm:pt>
    <dgm:pt modelId="{897A31A2-142F-404E-8A04-5ACAD4062A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визуальные, аудиальные и аудиовизуальные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EADBE-E902-4337-82E4-9BA98E40417B}" type="parTrans" cxnId="{EC19D640-48BA-4C13-8267-BF94B0778767}">
      <dgm:prSet/>
      <dgm:spPr/>
      <dgm:t>
        <a:bodyPr/>
        <a:lstStyle/>
        <a:p>
          <a:endParaRPr lang="ru-RU"/>
        </a:p>
      </dgm:t>
    </dgm:pt>
    <dgm:pt modelId="{2474FA03-A516-4C8F-BA4D-ADFB7EE99CAE}" type="sibTrans" cxnId="{EC19D640-48BA-4C13-8267-BF94B0778767}">
      <dgm:prSet/>
      <dgm:spPr/>
      <dgm:t>
        <a:bodyPr/>
        <a:lstStyle/>
        <a:p>
          <a:endParaRPr lang="ru-RU"/>
        </a:p>
      </dgm:t>
    </dgm:pt>
    <dgm:pt modelId="{3803490B-EEEA-4C2B-9B95-4354E33AB7F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естественные и искусственные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D98F3-D2CF-426C-993F-1ECE01E73AB5}" type="parTrans" cxnId="{A5FB6EE3-493A-460F-A1F6-3E2B4D8D9B46}">
      <dgm:prSet/>
      <dgm:spPr/>
      <dgm:t>
        <a:bodyPr/>
        <a:lstStyle/>
        <a:p>
          <a:endParaRPr lang="ru-RU"/>
        </a:p>
      </dgm:t>
    </dgm:pt>
    <dgm:pt modelId="{355D19B8-8559-4F26-9141-A79E1E9E383E}" type="sibTrans" cxnId="{A5FB6EE3-493A-460F-A1F6-3E2B4D8D9B46}">
      <dgm:prSet/>
      <dgm:spPr/>
      <dgm:t>
        <a:bodyPr/>
        <a:lstStyle/>
        <a:p>
          <a:endParaRPr lang="ru-RU"/>
        </a:p>
      </dgm:t>
    </dgm:pt>
    <dgm:pt modelId="{411D8027-F074-4741-9D46-9370FBC64F1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реальные и виртуальные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37150-18F5-4235-A93C-391A3CA64E5B}" type="parTrans" cxnId="{EAEFFBF6-C386-48B6-938C-23534A240754}">
      <dgm:prSet/>
      <dgm:spPr/>
      <dgm:t>
        <a:bodyPr/>
        <a:lstStyle/>
        <a:p>
          <a:endParaRPr lang="ru-RU"/>
        </a:p>
      </dgm:t>
    </dgm:pt>
    <dgm:pt modelId="{1440852D-FF7A-48F6-873E-81FCAC27B5DD}" type="sibTrans" cxnId="{EAEFFBF6-C386-48B6-938C-23534A240754}">
      <dgm:prSet/>
      <dgm:spPr/>
      <dgm:t>
        <a:bodyPr/>
        <a:lstStyle/>
        <a:p>
          <a:endParaRPr lang="ru-RU"/>
        </a:p>
      </dgm:t>
    </dgm:pt>
    <dgm:pt modelId="{5117826D-953F-4765-8053-D63A7CF77F2F}" type="pres">
      <dgm:prSet presAssocID="{262D441F-3C13-4C32-93F5-1330BC35E3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AD384-06C8-4C83-9669-B531A783559F}" type="pres">
      <dgm:prSet presAssocID="{736CF0EE-C2F1-4AD7-AB95-D6A2B5620B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E3EAA-144D-4E62-9C00-EA0F5B38B6CE}" type="pres">
      <dgm:prSet presAssocID="{FC3122CB-0EF6-4B9B-80B2-C082B04E8BF1}" presName="sibTrans" presStyleCnt="0"/>
      <dgm:spPr/>
    </dgm:pt>
    <dgm:pt modelId="{02388B5F-47D3-4AD9-8E43-098617A97F21}" type="pres">
      <dgm:prSet presAssocID="{897A31A2-142F-404E-8A04-5ACAD4062A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19E8-AC33-4609-8081-59358D3831E6}" type="pres">
      <dgm:prSet presAssocID="{2474FA03-A516-4C8F-BA4D-ADFB7EE99CAE}" presName="sibTrans" presStyleCnt="0"/>
      <dgm:spPr/>
    </dgm:pt>
    <dgm:pt modelId="{75915728-1242-4BAC-B4E0-637F3F4A8C2F}" type="pres">
      <dgm:prSet presAssocID="{3803490B-EEEA-4C2B-9B95-4354E33AB7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EEE73-FEE8-44A3-8675-209D7C3DC627}" type="pres">
      <dgm:prSet presAssocID="{355D19B8-8559-4F26-9141-A79E1E9E383E}" presName="sibTrans" presStyleCnt="0"/>
      <dgm:spPr/>
    </dgm:pt>
    <dgm:pt modelId="{0FE5B7F2-9898-469A-9591-B1B9772AF5FC}" type="pres">
      <dgm:prSet presAssocID="{411D8027-F074-4741-9D46-9370FBC64F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B6EE3-493A-460F-A1F6-3E2B4D8D9B46}" srcId="{262D441F-3C13-4C32-93F5-1330BC35E3B1}" destId="{3803490B-EEEA-4C2B-9B95-4354E33AB7F3}" srcOrd="2" destOrd="0" parTransId="{17CD98F3-D2CF-426C-993F-1ECE01E73AB5}" sibTransId="{355D19B8-8559-4F26-9141-A79E1E9E383E}"/>
    <dgm:cxn modelId="{B9A58EC6-6BC1-4718-969A-1BB02D04B887}" srcId="{262D441F-3C13-4C32-93F5-1330BC35E3B1}" destId="{736CF0EE-C2F1-4AD7-AB95-D6A2B5620B8D}" srcOrd="0" destOrd="0" parTransId="{24FB589E-C4E5-4BB1-8767-749143F21BDA}" sibTransId="{FC3122CB-0EF6-4B9B-80B2-C082B04E8BF1}"/>
    <dgm:cxn modelId="{1017F323-B5AA-445F-8F50-AEA372197EB4}" type="presOf" srcId="{411D8027-F074-4741-9D46-9370FBC64F14}" destId="{0FE5B7F2-9898-469A-9591-B1B9772AF5FC}" srcOrd="0" destOrd="0" presId="urn:microsoft.com/office/officeart/2005/8/layout/default"/>
    <dgm:cxn modelId="{B56411B4-E639-44B4-B89E-DC7FB3C20DEC}" type="presOf" srcId="{897A31A2-142F-404E-8A04-5ACAD4062A8A}" destId="{02388B5F-47D3-4AD9-8E43-098617A97F21}" srcOrd="0" destOrd="0" presId="urn:microsoft.com/office/officeart/2005/8/layout/default"/>
    <dgm:cxn modelId="{24C8C4AC-4344-4134-BD59-D0AF6E81C158}" type="presOf" srcId="{736CF0EE-C2F1-4AD7-AB95-D6A2B5620B8D}" destId="{97EAD384-06C8-4C83-9669-B531A783559F}" srcOrd="0" destOrd="0" presId="urn:microsoft.com/office/officeart/2005/8/layout/default"/>
    <dgm:cxn modelId="{261D3150-1719-490A-8E69-6BEC09BFB5F2}" type="presOf" srcId="{262D441F-3C13-4C32-93F5-1330BC35E3B1}" destId="{5117826D-953F-4765-8053-D63A7CF77F2F}" srcOrd="0" destOrd="0" presId="urn:microsoft.com/office/officeart/2005/8/layout/default"/>
    <dgm:cxn modelId="{EC19D640-48BA-4C13-8267-BF94B0778767}" srcId="{262D441F-3C13-4C32-93F5-1330BC35E3B1}" destId="{897A31A2-142F-404E-8A04-5ACAD4062A8A}" srcOrd="1" destOrd="0" parTransId="{FE6EADBE-E902-4337-82E4-9BA98E40417B}" sibTransId="{2474FA03-A516-4C8F-BA4D-ADFB7EE99CAE}"/>
    <dgm:cxn modelId="{EAEFFBF6-C386-48B6-938C-23534A240754}" srcId="{262D441F-3C13-4C32-93F5-1330BC35E3B1}" destId="{411D8027-F074-4741-9D46-9370FBC64F14}" srcOrd="3" destOrd="0" parTransId="{D4B37150-18F5-4235-A93C-391A3CA64E5B}" sibTransId="{1440852D-FF7A-48F6-873E-81FCAC27B5DD}"/>
    <dgm:cxn modelId="{85C7E1B6-767A-4AAC-87AC-5C24F196C65B}" type="presOf" srcId="{3803490B-EEEA-4C2B-9B95-4354E33AB7F3}" destId="{75915728-1242-4BAC-B4E0-637F3F4A8C2F}" srcOrd="0" destOrd="0" presId="urn:microsoft.com/office/officeart/2005/8/layout/default"/>
    <dgm:cxn modelId="{10BFCD81-2D32-417C-B422-A6FBF794EF35}" type="presParOf" srcId="{5117826D-953F-4765-8053-D63A7CF77F2F}" destId="{97EAD384-06C8-4C83-9669-B531A783559F}" srcOrd="0" destOrd="0" presId="urn:microsoft.com/office/officeart/2005/8/layout/default"/>
    <dgm:cxn modelId="{C6C72C05-4D40-4100-B082-3BF40F6881DC}" type="presParOf" srcId="{5117826D-953F-4765-8053-D63A7CF77F2F}" destId="{17DE3EAA-144D-4E62-9C00-EA0F5B38B6CE}" srcOrd="1" destOrd="0" presId="urn:microsoft.com/office/officeart/2005/8/layout/default"/>
    <dgm:cxn modelId="{9C1D2EE0-5C9E-47A4-93FE-FA9BC74D3396}" type="presParOf" srcId="{5117826D-953F-4765-8053-D63A7CF77F2F}" destId="{02388B5F-47D3-4AD9-8E43-098617A97F21}" srcOrd="2" destOrd="0" presId="urn:microsoft.com/office/officeart/2005/8/layout/default"/>
    <dgm:cxn modelId="{B75947B1-58BB-4037-9428-6F7C5BB1AEF4}" type="presParOf" srcId="{5117826D-953F-4765-8053-D63A7CF77F2F}" destId="{712019E8-AC33-4609-8081-59358D3831E6}" srcOrd="3" destOrd="0" presId="urn:microsoft.com/office/officeart/2005/8/layout/default"/>
    <dgm:cxn modelId="{63D16FF7-E5AD-403F-8842-41D482C181F3}" type="presParOf" srcId="{5117826D-953F-4765-8053-D63A7CF77F2F}" destId="{75915728-1242-4BAC-B4E0-637F3F4A8C2F}" srcOrd="4" destOrd="0" presId="urn:microsoft.com/office/officeart/2005/8/layout/default"/>
    <dgm:cxn modelId="{04E2BF47-37F1-405D-BE91-35D035680021}" type="presParOf" srcId="{5117826D-953F-4765-8053-D63A7CF77F2F}" destId="{1F7EEE73-FEE8-44A3-8675-209D7C3DC627}" srcOrd="5" destOrd="0" presId="urn:microsoft.com/office/officeart/2005/8/layout/default"/>
    <dgm:cxn modelId="{3E0BE0E8-61B5-406C-88C4-11BB24413C89}" type="presParOf" srcId="{5117826D-953F-4765-8053-D63A7CF77F2F}" destId="{0FE5B7F2-9898-469A-9591-B1B9772AF5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B94CE-1D5C-4F98-92F3-844D391CDC1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42B0C2-2717-45D1-8B80-3FFDB09B047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B4F61-234B-4732-B65A-0D00FDB8FF32}" type="parTrans" cxnId="{B1208463-F8E5-48FB-9393-0371F12328DD}">
      <dgm:prSet/>
      <dgm:spPr/>
      <dgm:t>
        <a:bodyPr/>
        <a:lstStyle/>
        <a:p>
          <a:endParaRPr lang="ru-RU"/>
        </a:p>
      </dgm:t>
    </dgm:pt>
    <dgm:pt modelId="{5C08601A-9255-450B-8FFA-4C71A1007AFF}" type="sibTrans" cxnId="{B1208463-F8E5-48FB-9393-0371F12328DD}">
      <dgm:prSet/>
      <dgm:spPr/>
      <dgm:t>
        <a:bodyPr/>
        <a:lstStyle/>
        <a:p>
          <a:endParaRPr lang="ru-RU"/>
        </a:p>
      </dgm:t>
    </dgm:pt>
    <dgm:pt modelId="{7037E5D6-E89D-45B4-9CC5-BCE28606471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Познавательно-исследовательская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CF4AA-4F64-4AF2-ACB2-4F3D1F1A47FF}" type="parTrans" cxnId="{E8250C37-D483-45D4-91FA-F2843C4F0170}">
      <dgm:prSet/>
      <dgm:spPr/>
      <dgm:t>
        <a:bodyPr/>
        <a:lstStyle/>
        <a:p>
          <a:endParaRPr lang="ru-RU"/>
        </a:p>
      </dgm:t>
    </dgm:pt>
    <dgm:pt modelId="{96E957D0-B939-4665-8E1C-7AC7167BBD8F}" type="sibTrans" cxnId="{E8250C37-D483-45D4-91FA-F2843C4F0170}">
      <dgm:prSet/>
      <dgm:spPr/>
      <dgm:t>
        <a:bodyPr/>
        <a:lstStyle/>
        <a:p>
          <a:endParaRPr lang="ru-RU"/>
        </a:p>
      </dgm:t>
    </dgm:pt>
    <dgm:pt modelId="{6A04E327-B4B1-492D-9480-D21AE32698C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FD18E-CB00-4011-BCA7-2244AD4EE75F}" type="parTrans" cxnId="{D74A6BF4-8040-492F-BA42-2984068E07D5}">
      <dgm:prSet/>
      <dgm:spPr/>
      <dgm:t>
        <a:bodyPr/>
        <a:lstStyle/>
        <a:p>
          <a:endParaRPr lang="ru-RU"/>
        </a:p>
      </dgm:t>
    </dgm:pt>
    <dgm:pt modelId="{7EC48E83-3475-4BBB-851B-AB76222DA5FB}" type="sibTrans" cxnId="{D74A6BF4-8040-492F-BA42-2984068E07D5}">
      <dgm:prSet/>
      <dgm:spPr/>
      <dgm:t>
        <a:bodyPr/>
        <a:lstStyle/>
        <a:p>
          <a:endParaRPr lang="ru-RU"/>
        </a:p>
      </dgm:t>
    </dgm:pt>
    <dgm:pt modelId="{F5C30062-DD2A-41EE-9F4C-D348950C307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632D9-7592-4040-8D12-CB8DE3ACDFEC}" type="parTrans" cxnId="{30119928-FD11-4377-B986-BEEE136F9A7D}">
      <dgm:prSet/>
      <dgm:spPr/>
      <dgm:t>
        <a:bodyPr/>
        <a:lstStyle/>
        <a:p>
          <a:endParaRPr lang="ru-RU"/>
        </a:p>
      </dgm:t>
    </dgm:pt>
    <dgm:pt modelId="{41E03D9D-DE75-4C55-B011-BC44BE595C80}" type="sibTrans" cxnId="{30119928-FD11-4377-B986-BEEE136F9A7D}">
      <dgm:prSet/>
      <dgm:spPr/>
      <dgm:t>
        <a:bodyPr/>
        <a:lstStyle/>
        <a:p>
          <a:endParaRPr lang="ru-RU"/>
        </a:p>
      </dgm:t>
    </dgm:pt>
    <dgm:pt modelId="{AB335827-826A-4366-B6FE-C39B5D93996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82D59-2DCE-4A9B-B81B-7CF249BB164B}" type="parTrans" cxnId="{FB1F7900-2EBC-4681-8D82-E1BB7D08A310}">
      <dgm:prSet/>
      <dgm:spPr/>
      <dgm:t>
        <a:bodyPr/>
        <a:lstStyle/>
        <a:p>
          <a:endParaRPr lang="ru-RU"/>
        </a:p>
      </dgm:t>
    </dgm:pt>
    <dgm:pt modelId="{19686043-4AA4-4642-94A4-5D5BC1FF2EAD}" type="sibTrans" cxnId="{FB1F7900-2EBC-4681-8D82-E1BB7D08A310}">
      <dgm:prSet/>
      <dgm:spPr/>
      <dgm:t>
        <a:bodyPr/>
        <a:lstStyle/>
        <a:p>
          <a:endParaRPr lang="ru-RU"/>
        </a:p>
      </dgm:t>
    </dgm:pt>
    <dgm:pt modelId="{A5F3FBE7-9A51-4562-A0E4-AE87CEC0C11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1F405-3801-4588-BFD1-A5C5721AC21B}" type="parTrans" cxnId="{136DFBF5-2C83-4CFA-BB07-F08A50B18188}">
      <dgm:prSet/>
      <dgm:spPr/>
      <dgm:t>
        <a:bodyPr/>
        <a:lstStyle/>
        <a:p>
          <a:endParaRPr lang="ru-RU"/>
        </a:p>
      </dgm:t>
    </dgm:pt>
    <dgm:pt modelId="{F19D5DFA-4297-420F-934D-20A495F6D379}" type="sibTrans" cxnId="{136DFBF5-2C83-4CFA-BB07-F08A50B18188}">
      <dgm:prSet/>
      <dgm:spPr/>
      <dgm:t>
        <a:bodyPr/>
        <a:lstStyle/>
        <a:p>
          <a:endParaRPr lang="ru-RU"/>
        </a:p>
      </dgm:t>
    </dgm:pt>
    <dgm:pt modelId="{9F93DBB9-26F9-4F26-9902-513ED1DBA82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Музыкально-художественная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2A3E1-F198-4D43-864B-FA9C3DCB8F5A}" type="parTrans" cxnId="{C97DF0DF-5B29-49D1-9241-97FEA60A99C4}">
      <dgm:prSet/>
      <dgm:spPr/>
      <dgm:t>
        <a:bodyPr/>
        <a:lstStyle/>
        <a:p>
          <a:endParaRPr lang="ru-RU"/>
        </a:p>
      </dgm:t>
    </dgm:pt>
    <dgm:pt modelId="{049C424A-432D-41BA-A9A2-B69E4BC28478}" type="sibTrans" cxnId="{C97DF0DF-5B29-49D1-9241-97FEA60A99C4}">
      <dgm:prSet/>
      <dgm:spPr/>
      <dgm:t>
        <a:bodyPr/>
        <a:lstStyle/>
        <a:p>
          <a:endParaRPr lang="ru-RU"/>
        </a:p>
      </dgm:t>
    </dgm:pt>
    <dgm:pt modelId="{62D8618D-3094-4851-948D-F5C5379E3F8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Двигательная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3AE67-637B-4207-A9C9-9D172ADF90D7}" type="parTrans" cxnId="{285C14B8-011E-49EA-B0F5-1279448888F5}">
      <dgm:prSet/>
      <dgm:spPr/>
      <dgm:t>
        <a:bodyPr/>
        <a:lstStyle/>
        <a:p>
          <a:endParaRPr lang="ru-RU"/>
        </a:p>
      </dgm:t>
    </dgm:pt>
    <dgm:pt modelId="{0D8D59CA-DE4B-4A51-9C5B-209E1F06AF93}" type="sibTrans" cxnId="{285C14B8-011E-49EA-B0F5-1279448888F5}">
      <dgm:prSet/>
      <dgm:spPr/>
      <dgm:t>
        <a:bodyPr/>
        <a:lstStyle/>
        <a:p>
          <a:endParaRPr lang="ru-RU"/>
        </a:p>
      </dgm:t>
    </dgm:pt>
    <dgm:pt modelId="{753D6383-C350-42B9-B676-1690F9545FF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Средства, носящие интерактивный характер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1F789-41C9-48FB-89CF-EBE00DEA8806}" type="parTrans" cxnId="{277E3EC0-5249-4656-A56C-070DB43F732E}">
      <dgm:prSet/>
      <dgm:spPr/>
      <dgm:t>
        <a:bodyPr/>
        <a:lstStyle/>
        <a:p>
          <a:endParaRPr lang="ru-RU"/>
        </a:p>
      </dgm:t>
    </dgm:pt>
    <dgm:pt modelId="{B4CCBAD9-D1BC-4844-9076-11673E065CCF}" type="sibTrans" cxnId="{277E3EC0-5249-4656-A56C-070DB43F732E}">
      <dgm:prSet/>
      <dgm:spPr/>
      <dgm:t>
        <a:bodyPr/>
        <a:lstStyle/>
        <a:p>
          <a:endParaRPr lang="ru-RU"/>
        </a:p>
      </dgm:t>
    </dgm:pt>
    <dgm:pt modelId="{9BA8A69A-32EE-4121-AD57-9CE81D209170}" type="pres">
      <dgm:prSet presAssocID="{41FB94CE-1D5C-4F98-92F3-844D391CDC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91413-B5C3-4EBE-9CD3-39559AC7A3A7}" type="pres">
      <dgm:prSet presAssocID="{9C42B0C2-2717-45D1-8B80-3FFDB09B0470}" presName="node" presStyleLbl="node1" presStyleIdx="0" presStyleCnt="9" custScaleX="12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CC13-369D-4764-8E93-31B10DDADBBB}" type="pres">
      <dgm:prSet presAssocID="{5C08601A-9255-450B-8FFA-4C71A1007AF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E60D6B8C-5742-43EC-A4DD-428AB8ADE194}" type="pres">
      <dgm:prSet presAssocID="{5C08601A-9255-450B-8FFA-4C71A1007AFF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D1FCB6E4-433A-439A-B4B2-E0EF19C9C9D5}" type="pres">
      <dgm:prSet presAssocID="{7037E5D6-E89D-45B4-9CC5-BCE28606471B}" presName="node" presStyleLbl="node1" presStyleIdx="1" presStyleCnt="9" custScaleX="131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4985F-4346-4734-AFF7-4C4C61CDA376}" type="pres">
      <dgm:prSet presAssocID="{96E957D0-B939-4665-8E1C-7AC7167BBD8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7DEACCD3-EEFF-4BCA-B58B-1E22F649210A}" type="pres">
      <dgm:prSet presAssocID="{96E957D0-B939-4665-8E1C-7AC7167BBD8F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79485C8E-0B0E-48F1-BF15-ED3F8FD41C1D}" type="pres">
      <dgm:prSet presAssocID="{6A04E327-B4B1-492D-9480-D21AE32698CA}" presName="node" presStyleLbl="node1" presStyleIdx="2" presStyleCnt="9" custScaleX="7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009B6-4F0D-4D2D-92ED-5A3613D30E0A}" type="pres">
      <dgm:prSet presAssocID="{7EC48E83-3475-4BBB-851B-AB76222DA5FB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DAB95EC-337A-4B71-98A2-F85096BFE59F}" type="pres">
      <dgm:prSet presAssocID="{7EC48E83-3475-4BBB-851B-AB76222DA5FB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E1FEB9-1927-45EA-B70F-1EEA10BFB742}" type="pres">
      <dgm:prSet presAssocID="{F5C30062-DD2A-41EE-9F4C-D348950C3075}" presName="node" presStyleLbl="node1" presStyleIdx="3" presStyleCnt="9" custScaleX="76691" custLinFactNeighborX="-250" custLinFactNeighborY="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B5315-3142-44C1-AD3E-E0D09F00D56C}" type="pres">
      <dgm:prSet presAssocID="{41E03D9D-DE75-4C55-B011-BC44BE595C80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9EA2191-3589-409E-B232-BFBB386DDA19}" type="pres">
      <dgm:prSet presAssocID="{41E03D9D-DE75-4C55-B011-BC44BE595C80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06C5B135-6A24-4D25-A209-29ACDB2792CC}" type="pres">
      <dgm:prSet presAssocID="{AB335827-826A-4366-B6FE-C39B5D939966}" presName="node" presStyleLbl="node1" presStyleIdx="4" presStyleCnt="9" custScaleX="129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7D9EB-939E-4EDC-9A26-FA1FB320F8D5}" type="pres">
      <dgm:prSet presAssocID="{19686043-4AA4-4642-94A4-5D5BC1FF2EA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2BA3E8CC-F545-402B-9570-0F606B5C3D25}" type="pres">
      <dgm:prSet presAssocID="{19686043-4AA4-4642-94A4-5D5BC1FF2EAD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D242BE13-6357-455D-94D8-84F504B373EC}" type="pres">
      <dgm:prSet presAssocID="{A5F3FBE7-9A51-4562-A0E4-AE87CEC0C112}" presName="node" presStyleLbl="node1" presStyleIdx="5" presStyleCnt="9" custScaleX="11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E5FA4-9422-42F1-A241-0E56E5616046}" type="pres">
      <dgm:prSet presAssocID="{F19D5DFA-4297-420F-934D-20A495F6D37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8097635-7020-41D3-8A18-7B3A751C63B9}" type="pres">
      <dgm:prSet presAssocID="{F19D5DFA-4297-420F-934D-20A495F6D379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216B07E5-2E00-4FA0-A6E4-489744558361}" type="pres">
      <dgm:prSet presAssocID="{9F93DBB9-26F9-4F26-9902-513ED1DBA822}" presName="node" presStyleLbl="node1" presStyleIdx="6" presStyleCnt="9" custScaleX="115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18D3F-576D-4804-98CA-F617F4FAE41A}" type="pres">
      <dgm:prSet presAssocID="{049C424A-432D-41BA-A9A2-B69E4BC28478}" presName="sibTrans" presStyleLbl="sibTrans1D1" presStyleIdx="6" presStyleCnt="8"/>
      <dgm:spPr/>
      <dgm:t>
        <a:bodyPr/>
        <a:lstStyle/>
        <a:p>
          <a:endParaRPr lang="ru-RU"/>
        </a:p>
      </dgm:t>
    </dgm:pt>
    <dgm:pt modelId="{8EB4FE7F-8BC3-4F3A-9861-25E14E10B69B}" type="pres">
      <dgm:prSet presAssocID="{049C424A-432D-41BA-A9A2-B69E4BC28478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9805EB0B-8B3D-4AC9-A85E-531CEEB3FF45}" type="pres">
      <dgm:prSet presAssocID="{62D8618D-3094-4851-948D-F5C5379E3F8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350D2-BC67-461C-B23D-33C6C38EABC2}" type="pres">
      <dgm:prSet presAssocID="{0D8D59CA-DE4B-4A51-9C5B-209E1F06AF93}" presName="sibTrans" presStyleLbl="sibTrans1D1" presStyleIdx="7" presStyleCnt="8"/>
      <dgm:spPr/>
      <dgm:t>
        <a:bodyPr/>
        <a:lstStyle/>
        <a:p>
          <a:endParaRPr lang="ru-RU"/>
        </a:p>
      </dgm:t>
    </dgm:pt>
    <dgm:pt modelId="{4D14776C-C49D-448D-BB8D-065BAA3BEF25}" type="pres">
      <dgm:prSet presAssocID="{0D8D59CA-DE4B-4A51-9C5B-209E1F06AF93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D42F6D47-782A-4683-84D2-8D29B2AAE910}" type="pres">
      <dgm:prSet presAssocID="{753D6383-C350-42B9-B676-1690F9545FFC}" presName="node" presStyleLbl="node1" presStyleIdx="8" presStyleCnt="9" custScaleX="122571" custScaleY="14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A6BF4-8040-492F-BA42-2984068E07D5}" srcId="{41FB94CE-1D5C-4F98-92F3-844D391CDC1B}" destId="{6A04E327-B4B1-492D-9480-D21AE32698CA}" srcOrd="2" destOrd="0" parTransId="{2E4FD18E-CB00-4011-BCA7-2244AD4EE75F}" sibTransId="{7EC48E83-3475-4BBB-851B-AB76222DA5FB}"/>
    <dgm:cxn modelId="{9FBD7CD9-5B70-4CD9-9677-995CF75FEB4B}" type="presOf" srcId="{9F93DBB9-26F9-4F26-9902-513ED1DBA822}" destId="{216B07E5-2E00-4FA0-A6E4-489744558361}" srcOrd="0" destOrd="0" presId="urn:microsoft.com/office/officeart/2005/8/layout/bProcess3"/>
    <dgm:cxn modelId="{D696E321-9060-425F-AB06-1528703272FF}" type="presOf" srcId="{7EC48E83-3475-4BBB-851B-AB76222DA5FB}" destId="{53F009B6-4F0D-4D2D-92ED-5A3613D30E0A}" srcOrd="0" destOrd="0" presId="urn:microsoft.com/office/officeart/2005/8/layout/bProcess3"/>
    <dgm:cxn modelId="{C599ECC6-57F7-4254-AB3D-B16D2784F380}" type="presOf" srcId="{62D8618D-3094-4851-948D-F5C5379E3F89}" destId="{9805EB0B-8B3D-4AC9-A85E-531CEEB3FF45}" srcOrd="0" destOrd="0" presId="urn:microsoft.com/office/officeart/2005/8/layout/bProcess3"/>
    <dgm:cxn modelId="{4FDCBEE4-2ED6-40D5-BD3F-66F03F192955}" type="presOf" srcId="{41FB94CE-1D5C-4F98-92F3-844D391CDC1B}" destId="{9BA8A69A-32EE-4121-AD57-9CE81D209170}" srcOrd="0" destOrd="0" presId="urn:microsoft.com/office/officeart/2005/8/layout/bProcess3"/>
    <dgm:cxn modelId="{E8250C37-D483-45D4-91FA-F2843C4F0170}" srcId="{41FB94CE-1D5C-4F98-92F3-844D391CDC1B}" destId="{7037E5D6-E89D-45B4-9CC5-BCE28606471B}" srcOrd="1" destOrd="0" parTransId="{071CF4AA-4F64-4AF2-ACB2-4F3D1F1A47FF}" sibTransId="{96E957D0-B939-4665-8E1C-7AC7167BBD8F}"/>
    <dgm:cxn modelId="{30119928-FD11-4377-B986-BEEE136F9A7D}" srcId="{41FB94CE-1D5C-4F98-92F3-844D391CDC1B}" destId="{F5C30062-DD2A-41EE-9F4C-D348950C3075}" srcOrd="3" destOrd="0" parTransId="{559632D9-7592-4040-8D12-CB8DE3ACDFEC}" sibTransId="{41E03D9D-DE75-4C55-B011-BC44BE595C80}"/>
    <dgm:cxn modelId="{107EE47E-53CB-495A-BA90-EE646B16A2EE}" type="presOf" srcId="{96E957D0-B939-4665-8E1C-7AC7167BBD8F}" destId="{7DEACCD3-EEFF-4BCA-B58B-1E22F649210A}" srcOrd="1" destOrd="0" presId="urn:microsoft.com/office/officeart/2005/8/layout/bProcess3"/>
    <dgm:cxn modelId="{285C14B8-011E-49EA-B0F5-1279448888F5}" srcId="{41FB94CE-1D5C-4F98-92F3-844D391CDC1B}" destId="{62D8618D-3094-4851-948D-F5C5379E3F89}" srcOrd="7" destOrd="0" parTransId="{A093AE67-637B-4207-A9C9-9D172ADF90D7}" sibTransId="{0D8D59CA-DE4B-4A51-9C5B-209E1F06AF93}"/>
    <dgm:cxn modelId="{B1208463-F8E5-48FB-9393-0371F12328DD}" srcId="{41FB94CE-1D5C-4F98-92F3-844D391CDC1B}" destId="{9C42B0C2-2717-45D1-8B80-3FFDB09B0470}" srcOrd="0" destOrd="0" parTransId="{E52B4F61-234B-4732-B65A-0D00FDB8FF32}" sibTransId="{5C08601A-9255-450B-8FFA-4C71A1007AFF}"/>
    <dgm:cxn modelId="{728E23D3-576B-4521-B3DD-B373487F1500}" type="presOf" srcId="{F19D5DFA-4297-420F-934D-20A495F6D379}" destId="{38097635-7020-41D3-8A18-7B3A751C63B9}" srcOrd="1" destOrd="0" presId="urn:microsoft.com/office/officeart/2005/8/layout/bProcess3"/>
    <dgm:cxn modelId="{9136DD7A-D2B9-4570-B9A7-9E88BEAC6078}" type="presOf" srcId="{19686043-4AA4-4642-94A4-5D5BC1FF2EAD}" destId="{2BA3E8CC-F545-402B-9570-0F606B5C3D25}" srcOrd="1" destOrd="0" presId="urn:microsoft.com/office/officeart/2005/8/layout/bProcess3"/>
    <dgm:cxn modelId="{7BA0A360-79D9-44DD-842C-FCC0CBB0F3EB}" type="presOf" srcId="{96E957D0-B939-4665-8E1C-7AC7167BBD8F}" destId="{B984985F-4346-4734-AFF7-4C4C61CDA376}" srcOrd="0" destOrd="0" presId="urn:microsoft.com/office/officeart/2005/8/layout/bProcess3"/>
    <dgm:cxn modelId="{4FFAFBE5-C153-4C4C-BE8B-7E29A70BD218}" type="presOf" srcId="{049C424A-432D-41BA-A9A2-B69E4BC28478}" destId="{8EB4FE7F-8BC3-4F3A-9861-25E14E10B69B}" srcOrd="1" destOrd="0" presId="urn:microsoft.com/office/officeart/2005/8/layout/bProcess3"/>
    <dgm:cxn modelId="{5ACC642F-EB01-4F9F-95F9-BD9BD9CF4810}" type="presOf" srcId="{753D6383-C350-42B9-B676-1690F9545FFC}" destId="{D42F6D47-782A-4683-84D2-8D29B2AAE910}" srcOrd="0" destOrd="0" presId="urn:microsoft.com/office/officeart/2005/8/layout/bProcess3"/>
    <dgm:cxn modelId="{8E9A3729-0953-4791-AF68-8BF9EB69B45C}" type="presOf" srcId="{6A04E327-B4B1-492D-9480-D21AE32698CA}" destId="{79485C8E-0B0E-48F1-BF15-ED3F8FD41C1D}" srcOrd="0" destOrd="0" presId="urn:microsoft.com/office/officeart/2005/8/layout/bProcess3"/>
    <dgm:cxn modelId="{EF4EE3F0-522A-421E-86E2-586728C175F3}" type="presOf" srcId="{0D8D59CA-DE4B-4A51-9C5B-209E1F06AF93}" destId="{077350D2-BC67-461C-B23D-33C6C38EABC2}" srcOrd="0" destOrd="0" presId="urn:microsoft.com/office/officeart/2005/8/layout/bProcess3"/>
    <dgm:cxn modelId="{277E3EC0-5249-4656-A56C-070DB43F732E}" srcId="{41FB94CE-1D5C-4F98-92F3-844D391CDC1B}" destId="{753D6383-C350-42B9-B676-1690F9545FFC}" srcOrd="8" destOrd="0" parTransId="{50A1F789-41C9-48FB-89CF-EBE00DEA8806}" sibTransId="{B4CCBAD9-D1BC-4844-9076-11673E065CCF}"/>
    <dgm:cxn modelId="{B47EF3CE-EE9D-4D07-A0D4-FD6315ED933D}" type="presOf" srcId="{19686043-4AA4-4642-94A4-5D5BC1FF2EAD}" destId="{D5F7D9EB-939E-4EDC-9A26-FA1FB320F8D5}" srcOrd="0" destOrd="0" presId="urn:microsoft.com/office/officeart/2005/8/layout/bProcess3"/>
    <dgm:cxn modelId="{581E0820-5047-4CF2-9126-99EB0FCF58CA}" type="presOf" srcId="{AB335827-826A-4366-B6FE-C39B5D939966}" destId="{06C5B135-6A24-4D25-A209-29ACDB2792CC}" srcOrd="0" destOrd="0" presId="urn:microsoft.com/office/officeart/2005/8/layout/bProcess3"/>
    <dgm:cxn modelId="{C2E85E12-2221-4BE0-B9A7-DEBEAB9FCCB8}" type="presOf" srcId="{5C08601A-9255-450B-8FFA-4C71A1007AFF}" destId="{917DCC13-369D-4764-8E93-31B10DDADBBB}" srcOrd="0" destOrd="0" presId="urn:microsoft.com/office/officeart/2005/8/layout/bProcess3"/>
    <dgm:cxn modelId="{39E8C6E3-FD8E-4A09-A0EC-281C72BE4544}" type="presOf" srcId="{5C08601A-9255-450B-8FFA-4C71A1007AFF}" destId="{E60D6B8C-5742-43EC-A4DD-428AB8ADE194}" srcOrd="1" destOrd="0" presId="urn:microsoft.com/office/officeart/2005/8/layout/bProcess3"/>
    <dgm:cxn modelId="{E87E177B-1FED-4C33-B2D4-6760598021EB}" type="presOf" srcId="{41E03D9D-DE75-4C55-B011-BC44BE595C80}" destId="{263B5315-3142-44C1-AD3E-E0D09F00D56C}" srcOrd="0" destOrd="0" presId="urn:microsoft.com/office/officeart/2005/8/layout/bProcess3"/>
    <dgm:cxn modelId="{81909D91-5729-4C69-BB62-3D6524F74721}" type="presOf" srcId="{0D8D59CA-DE4B-4A51-9C5B-209E1F06AF93}" destId="{4D14776C-C49D-448D-BB8D-065BAA3BEF25}" srcOrd="1" destOrd="0" presId="urn:microsoft.com/office/officeart/2005/8/layout/bProcess3"/>
    <dgm:cxn modelId="{136DFBF5-2C83-4CFA-BB07-F08A50B18188}" srcId="{41FB94CE-1D5C-4F98-92F3-844D391CDC1B}" destId="{A5F3FBE7-9A51-4562-A0E4-AE87CEC0C112}" srcOrd="5" destOrd="0" parTransId="{0F21F405-3801-4588-BFD1-A5C5721AC21B}" sibTransId="{F19D5DFA-4297-420F-934D-20A495F6D379}"/>
    <dgm:cxn modelId="{FB1F7900-2EBC-4681-8D82-E1BB7D08A310}" srcId="{41FB94CE-1D5C-4F98-92F3-844D391CDC1B}" destId="{AB335827-826A-4366-B6FE-C39B5D939966}" srcOrd="4" destOrd="0" parTransId="{60182D59-2DCE-4A9B-B81B-7CF249BB164B}" sibTransId="{19686043-4AA4-4642-94A4-5D5BC1FF2EAD}"/>
    <dgm:cxn modelId="{518BCFA3-27AF-4C1E-A44D-E67460F4133B}" type="presOf" srcId="{F5C30062-DD2A-41EE-9F4C-D348950C3075}" destId="{ECE1FEB9-1927-45EA-B70F-1EEA10BFB742}" srcOrd="0" destOrd="0" presId="urn:microsoft.com/office/officeart/2005/8/layout/bProcess3"/>
    <dgm:cxn modelId="{53C025F0-FE01-44F3-B902-08033C775113}" type="presOf" srcId="{049C424A-432D-41BA-A9A2-B69E4BC28478}" destId="{31718D3F-576D-4804-98CA-F617F4FAE41A}" srcOrd="0" destOrd="0" presId="urn:microsoft.com/office/officeart/2005/8/layout/bProcess3"/>
    <dgm:cxn modelId="{99718B38-7FC8-4D1E-934C-0CCFD00B2DC7}" type="presOf" srcId="{A5F3FBE7-9A51-4562-A0E4-AE87CEC0C112}" destId="{D242BE13-6357-455D-94D8-84F504B373EC}" srcOrd="0" destOrd="0" presId="urn:microsoft.com/office/officeart/2005/8/layout/bProcess3"/>
    <dgm:cxn modelId="{5472CDE2-93E7-49F0-BE9F-320AA52A8D8D}" type="presOf" srcId="{7037E5D6-E89D-45B4-9CC5-BCE28606471B}" destId="{D1FCB6E4-433A-439A-B4B2-E0EF19C9C9D5}" srcOrd="0" destOrd="0" presId="urn:microsoft.com/office/officeart/2005/8/layout/bProcess3"/>
    <dgm:cxn modelId="{0336B492-5785-41DC-9828-13E9546F150F}" type="presOf" srcId="{7EC48E83-3475-4BBB-851B-AB76222DA5FB}" destId="{0DAB95EC-337A-4B71-98A2-F85096BFE59F}" srcOrd="1" destOrd="0" presId="urn:microsoft.com/office/officeart/2005/8/layout/bProcess3"/>
    <dgm:cxn modelId="{22EBC464-8D32-4157-B39F-9C2C33BEF3F5}" type="presOf" srcId="{9C42B0C2-2717-45D1-8B80-3FFDB09B0470}" destId="{22F91413-B5C3-4EBE-9CD3-39559AC7A3A7}" srcOrd="0" destOrd="0" presId="urn:microsoft.com/office/officeart/2005/8/layout/bProcess3"/>
    <dgm:cxn modelId="{9CDFB799-2E8F-4366-955C-5B0E9DB9DCA6}" type="presOf" srcId="{F19D5DFA-4297-420F-934D-20A495F6D379}" destId="{BF4E5FA4-9422-42F1-A241-0E56E5616046}" srcOrd="0" destOrd="0" presId="urn:microsoft.com/office/officeart/2005/8/layout/bProcess3"/>
    <dgm:cxn modelId="{C97DF0DF-5B29-49D1-9241-97FEA60A99C4}" srcId="{41FB94CE-1D5C-4F98-92F3-844D391CDC1B}" destId="{9F93DBB9-26F9-4F26-9902-513ED1DBA822}" srcOrd="6" destOrd="0" parTransId="{A892A3E1-F198-4D43-864B-FA9C3DCB8F5A}" sibTransId="{049C424A-432D-41BA-A9A2-B69E4BC28478}"/>
    <dgm:cxn modelId="{C97C523E-1B1C-444F-B129-019DC2696579}" type="presOf" srcId="{41E03D9D-DE75-4C55-B011-BC44BE595C80}" destId="{09EA2191-3589-409E-B232-BFBB386DDA19}" srcOrd="1" destOrd="0" presId="urn:microsoft.com/office/officeart/2005/8/layout/bProcess3"/>
    <dgm:cxn modelId="{A499C8E6-B9BF-4975-95B1-8B5B72114569}" type="presParOf" srcId="{9BA8A69A-32EE-4121-AD57-9CE81D209170}" destId="{22F91413-B5C3-4EBE-9CD3-39559AC7A3A7}" srcOrd="0" destOrd="0" presId="urn:microsoft.com/office/officeart/2005/8/layout/bProcess3"/>
    <dgm:cxn modelId="{44869AE3-F329-4115-A954-03A6B79EA116}" type="presParOf" srcId="{9BA8A69A-32EE-4121-AD57-9CE81D209170}" destId="{917DCC13-369D-4764-8E93-31B10DDADBBB}" srcOrd="1" destOrd="0" presId="urn:microsoft.com/office/officeart/2005/8/layout/bProcess3"/>
    <dgm:cxn modelId="{15A78704-DD03-4802-AFE1-975C09B17D79}" type="presParOf" srcId="{917DCC13-369D-4764-8E93-31B10DDADBBB}" destId="{E60D6B8C-5742-43EC-A4DD-428AB8ADE194}" srcOrd="0" destOrd="0" presId="urn:microsoft.com/office/officeart/2005/8/layout/bProcess3"/>
    <dgm:cxn modelId="{2B0381B6-D3B7-4F93-BCF8-C00872B99A87}" type="presParOf" srcId="{9BA8A69A-32EE-4121-AD57-9CE81D209170}" destId="{D1FCB6E4-433A-439A-B4B2-E0EF19C9C9D5}" srcOrd="2" destOrd="0" presId="urn:microsoft.com/office/officeart/2005/8/layout/bProcess3"/>
    <dgm:cxn modelId="{B09DC9D6-77E3-482D-86C4-AE297D553FB4}" type="presParOf" srcId="{9BA8A69A-32EE-4121-AD57-9CE81D209170}" destId="{B984985F-4346-4734-AFF7-4C4C61CDA376}" srcOrd="3" destOrd="0" presId="urn:microsoft.com/office/officeart/2005/8/layout/bProcess3"/>
    <dgm:cxn modelId="{21ADE575-6984-4F0B-96BB-4FD358515A8A}" type="presParOf" srcId="{B984985F-4346-4734-AFF7-4C4C61CDA376}" destId="{7DEACCD3-EEFF-4BCA-B58B-1E22F649210A}" srcOrd="0" destOrd="0" presId="urn:microsoft.com/office/officeart/2005/8/layout/bProcess3"/>
    <dgm:cxn modelId="{570D3D81-6D5E-4FBE-BED1-A6445E5D5342}" type="presParOf" srcId="{9BA8A69A-32EE-4121-AD57-9CE81D209170}" destId="{79485C8E-0B0E-48F1-BF15-ED3F8FD41C1D}" srcOrd="4" destOrd="0" presId="urn:microsoft.com/office/officeart/2005/8/layout/bProcess3"/>
    <dgm:cxn modelId="{761804F0-29B6-483E-975A-CB06ED762463}" type="presParOf" srcId="{9BA8A69A-32EE-4121-AD57-9CE81D209170}" destId="{53F009B6-4F0D-4D2D-92ED-5A3613D30E0A}" srcOrd="5" destOrd="0" presId="urn:microsoft.com/office/officeart/2005/8/layout/bProcess3"/>
    <dgm:cxn modelId="{CF5FC3AD-7148-42B0-B2CA-C58B99369ED0}" type="presParOf" srcId="{53F009B6-4F0D-4D2D-92ED-5A3613D30E0A}" destId="{0DAB95EC-337A-4B71-98A2-F85096BFE59F}" srcOrd="0" destOrd="0" presId="urn:microsoft.com/office/officeart/2005/8/layout/bProcess3"/>
    <dgm:cxn modelId="{B3717769-C75B-4095-A53C-728AE2C29C98}" type="presParOf" srcId="{9BA8A69A-32EE-4121-AD57-9CE81D209170}" destId="{ECE1FEB9-1927-45EA-B70F-1EEA10BFB742}" srcOrd="6" destOrd="0" presId="urn:microsoft.com/office/officeart/2005/8/layout/bProcess3"/>
    <dgm:cxn modelId="{FE6FF760-F6FB-4F19-998C-36AF9C95A154}" type="presParOf" srcId="{9BA8A69A-32EE-4121-AD57-9CE81D209170}" destId="{263B5315-3142-44C1-AD3E-E0D09F00D56C}" srcOrd="7" destOrd="0" presId="urn:microsoft.com/office/officeart/2005/8/layout/bProcess3"/>
    <dgm:cxn modelId="{394342B8-28D4-4A80-BBC6-1F2C79B0F405}" type="presParOf" srcId="{263B5315-3142-44C1-AD3E-E0D09F00D56C}" destId="{09EA2191-3589-409E-B232-BFBB386DDA19}" srcOrd="0" destOrd="0" presId="urn:microsoft.com/office/officeart/2005/8/layout/bProcess3"/>
    <dgm:cxn modelId="{78C8AD64-E256-4A35-925D-C936E99C2BEA}" type="presParOf" srcId="{9BA8A69A-32EE-4121-AD57-9CE81D209170}" destId="{06C5B135-6A24-4D25-A209-29ACDB2792CC}" srcOrd="8" destOrd="0" presId="urn:microsoft.com/office/officeart/2005/8/layout/bProcess3"/>
    <dgm:cxn modelId="{8B1339D4-218E-4E47-9548-0FB5F0DA4219}" type="presParOf" srcId="{9BA8A69A-32EE-4121-AD57-9CE81D209170}" destId="{D5F7D9EB-939E-4EDC-9A26-FA1FB320F8D5}" srcOrd="9" destOrd="0" presId="urn:microsoft.com/office/officeart/2005/8/layout/bProcess3"/>
    <dgm:cxn modelId="{C1677CEB-3C01-472C-9860-35EFE564FBB1}" type="presParOf" srcId="{D5F7D9EB-939E-4EDC-9A26-FA1FB320F8D5}" destId="{2BA3E8CC-F545-402B-9570-0F606B5C3D25}" srcOrd="0" destOrd="0" presId="urn:microsoft.com/office/officeart/2005/8/layout/bProcess3"/>
    <dgm:cxn modelId="{AFDCDFF3-B3B9-4EE8-9E8B-9AA9DF6EAF09}" type="presParOf" srcId="{9BA8A69A-32EE-4121-AD57-9CE81D209170}" destId="{D242BE13-6357-455D-94D8-84F504B373EC}" srcOrd="10" destOrd="0" presId="urn:microsoft.com/office/officeart/2005/8/layout/bProcess3"/>
    <dgm:cxn modelId="{B76B4FFA-DBCE-4296-9A35-ECF76E91B042}" type="presParOf" srcId="{9BA8A69A-32EE-4121-AD57-9CE81D209170}" destId="{BF4E5FA4-9422-42F1-A241-0E56E5616046}" srcOrd="11" destOrd="0" presId="urn:microsoft.com/office/officeart/2005/8/layout/bProcess3"/>
    <dgm:cxn modelId="{A3CDFE5F-FAE4-489E-B7C7-6A9F509EDE29}" type="presParOf" srcId="{BF4E5FA4-9422-42F1-A241-0E56E5616046}" destId="{38097635-7020-41D3-8A18-7B3A751C63B9}" srcOrd="0" destOrd="0" presId="urn:microsoft.com/office/officeart/2005/8/layout/bProcess3"/>
    <dgm:cxn modelId="{47F8173C-3830-4461-9604-8E43079568CA}" type="presParOf" srcId="{9BA8A69A-32EE-4121-AD57-9CE81D209170}" destId="{216B07E5-2E00-4FA0-A6E4-489744558361}" srcOrd="12" destOrd="0" presId="urn:microsoft.com/office/officeart/2005/8/layout/bProcess3"/>
    <dgm:cxn modelId="{BD83AE1B-7641-4279-8EDC-835FD65E7BA2}" type="presParOf" srcId="{9BA8A69A-32EE-4121-AD57-9CE81D209170}" destId="{31718D3F-576D-4804-98CA-F617F4FAE41A}" srcOrd="13" destOrd="0" presId="urn:microsoft.com/office/officeart/2005/8/layout/bProcess3"/>
    <dgm:cxn modelId="{2E25A9CF-D6ED-4A44-9C67-54473164C880}" type="presParOf" srcId="{31718D3F-576D-4804-98CA-F617F4FAE41A}" destId="{8EB4FE7F-8BC3-4F3A-9861-25E14E10B69B}" srcOrd="0" destOrd="0" presId="urn:microsoft.com/office/officeart/2005/8/layout/bProcess3"/>
    <dgm:cxn modelId="{43D0D6D7-DF56-4172-9C5C-644557CE7384}" type="presParOf" srcId="{9BA8A69A-32EE-4121-AD57-9CE81D209170}" destId="{9805EB0B-8B3D-4AC9-A85E-531CEEB3FF45}" srcOrd="14" destOrd="0" presId="urn:microsoft.com/office/officeart/2005/8/layout/bProcess3"/>
    <dgm:cxn modelId="{BEBE6B64-88EF-425B-B576-179EECF26F9D}" type="presParOf" srcId="{9BA8A69A-32EE-4121-AD57-9CE81D209170}" destId="{077350D2-BC67-461C-B23D-33C6C38EABC2}" srcOrd="15" destOrd="0" presId="urn:microsoft.com/office/officeart/2005/8/layout/bProcess3"/>
    <dgm:cxn modelId="{5FD7ABB1-7B01-458B-BCDA-A422F45C1ECE}" type="presParOf" srcId="{077350D2-BC67-461C-B23D-33C6C38EABC2}" destId="{4D14776C-C49D-448D-BB8D-065BAA3BEF25}" srcOrd="0" destOrd="0" presId="urn:microsoft.com/office/officeart/2005/8/layout/bProcess3"/>
    <dgm:cxn modelId="{DF4F4EE7-3576-4BF5-9A8A-CF7A26FB844C}" type="presParOf" srcId="{9BA8A69A-32EE-4121-AD57-9CE81D209170}" destId="{D42F6D47-782A-4683-84D2-8D29B2AAE910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361BA-8108-4B20-B5FB-472FCD62347D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ADE863-203F-4506-BBFF-D5A9DED131D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«Семейный круг»</a:t>
          </a:r>
          <a:endParaRPr lang="ru-RU" dirty="0"/>
        </a:p>
      </dgm:t>
    </dgm:pt>
    <dgm:pt modelId="{CE74BB0D-4FE2-41E7-A8F2-4D6E0C9FA5CB}" type="parTrans" cxnId="{5992D7F0-9E68-4874-96B4-34C28BFFA8B9}">
      <dgm:prSet/>
      <dgm:spPr/>
      <dgm:t>
        <a:bodyPr/>
        <a:lstStyle/>
        <a:p>
          <a:endParaRPr lang="ru-RU"/>
        </a:p>
      </dgm:t>
    </dgm:pt>
    <dgm:pt modelId="{91D819CD-28E8-42B9-82FA-32E29F0FC282}" type="sibTrans" cxnId="{5992D7F0-9E68-4874-96B4-34C28BFFA8B9}">
      <dgm:prSet/>
      <dgm:spPr/>
      <dgm:t>
        <a:bodyPr/>
        <a:lstStyle/>
        <a:p>
          <a:endParaRPr lang="ru-RU"/>
        </a:p>
      </dgm:t>
    </dgm:pt>
    <dgm:pt modelId="{CE9D3CF5-25CF-46B3-9CBD-55C90380335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«Копилка» </a:t>
          </a:r>
          <a:endParaRPr lang="ru-RU" dirty="0"/>
        </a:p>
      </dgm:t>
    </dgm:pt>
    <dgm:pt modelId="{DF092D1A-9027-4F8D-A7FB-F19C66D00782}" type="parTrans" cxnId="{8E54CDF1-0F3D-434A-ABE6-E669310C0AF1}">
      <dgm:prSet/>
      <dgm:spPr/>
      <dgm:t>
        <a:bodyPr/>
        <a:lstStyle/>
        <a:p>
          <a:endParaRPr lang="ru-RU"/>
        </a:p>
      </dgm:t>
    </dgm:pt>
    <dgm:pt modelId="{BA54BE93-8811-4D37-B573-9F965C590DA6}" type="sibTrans" cxnId="{8E54CDF1-0F3D-434A-ABE6-E669310C0AF1}">
      <dgm:prSet/>
      <dgm:spPr/>
      <dgm:t>
        <a:bodyPr/>
        <a:lstStyle/>
        <a:p>
          <a:endParaRPr lang="ru-RU"/>
        </a:p>
      </dgm:t>
    </dgm:pt>
    <dgm:pt modelId="{9F0951FE-116F-419D-9CA1-B0785DED67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«Богатство Пармы»</a:t>
          </a:r>
          <a:endParaRPr lang="ru-RU" dirty="0"/>
        </a:p>
      </dgm:t>
    </dgm:pt>
    <dgm:pt modelId="{9510A4AA-721E-4DF6-AEAD-3CBC8A98756E}" type="parTrans" cxnId="{A1CED76D-94E7-40E1-A3D7-53A7BFB60D53}">
      <dgm:prSet/>
      <dgm:spPr/>
      <dgm:t>
        <a:bodyPr/>
        <a:lstStyle/>
        <a:p>
          <a:endParaRPr lang="ru-RU"/>
        </a:p>
      </dgm:t>
    </dgm:pt>
    <dgm:pt modelId="{7339AD7A-5CDE-4AFA-92FD-E809020F68B6}" type="sibTrans" cxnId="{A1CED76D-94E7-40E1-A3D7-53A7BFB60D53}">
      <dgm:prSet/>
      <dgm:spPr/>
      <dgm:t>
        <a:bodyPr/>
        <a:lstStyle/>
        <a:p>
          <a:endParaRPr lang="ru-RU"/>
        </a:p>
      </dgm:t>
    </dgm:pt>
    <dgm:pt modelId="{22F72056-F8C3-47BD-B593-7B4C43877705}" type="pres">
      <dgm:prSet presAssocID="{D4B361BA-8108-4B20-B5FB-472FCD6234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C8D46-8577-46A8-983E-1FB079DBFC01}" type="pres">
      <dgm:prSet presAssocID="{D4B361BA-8108-4B20-B5FB-472FCD62347D}" presName="dummyMaxCanvas" presStyleCnt="0">
        <dgm:presLayoutVars/>
      </dgm:prSet>
      <dgm:spPr/>
    </dgm:pt>
    <dgm:pt modelId="{2D670F5C-F15A-487B-8FAD-2AE05E10CCD3}" type="pres">
      <dgm:prSet presAssocID="{D4B361BA-8108-4B20-B5FB-472FCD6234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3C471-FC56-4A5C-8F45-8630A6F97250}" type="pres">
      <dgm:prSet presAssocID="{D4B361BA-8108-4B20-B5FB-472FCD6234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D5A4-4603-4875-AD98-08EC40DAD529}" type="pres">
      <dgm:prSet presAssocID="{D4B361BA-8108-4B20-B5FB-472FCD62347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49EF-BE07-4DB0-B1B5-12B74B497EA1}" type="pres">
      <dgm:prSet presAssocID="{D4B361BA-8108-4B20-B5FB-472FCD6234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EC89-37AE-461C-A6C6-EDD752C3F730}" type="pres">
      <dgm:prSet presAssocID="{D4B361BA-8108-4B20-B5FB-472FCD6234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00A7-7EED-44CE-A06F-E3210650FF29}" type="pres">
      <dgm:prSet presAssocID="{D4B361BA-8108-4B20-B5FB-472FCD6234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E1B22-0C30-4C61-ADA8-DEA41FA4E49B}" type="pres">
      <dgm:prSet presAssocID="{D4B361BA-8108-4B20-B5FB-472FCD6234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1E62-2856-45F2-8878-18728CEAEDDB}" type="pres">
      <dgm:prSet presAssocID="{D4B361BA-8108-4B20-B5FB-472FCD6234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A402A-FDA0-42A5-A91E-EBC31621F461}" type="presOf" srcId="{D4B361BA-8108-4B20-B5FB-472FCD62347D}" destId="{22F72056-F8C3-47BD-B593-7B4C43877705}" srcOrd="0" destOrd="0" presId="urn:microsoft.com/office/officeart/2005/8/layout/vProcess5"/>
    <dgm:cxn modelId="{1695A888-E675-41FC-9047-7F9B6B077BF3}" type="presOf" srcId="{BA54BE93-8811-4D37-B573-9F965C590DA6}" destId="{0E81EC89-37AE-461C-A6C6-EDD752C3F730}" srcOrd="0" destOrd="0" presId="urn:microsoft.com/office/officeart/2005/8/layout/vProcess5"/>
    <dgm:cxn modelId="{59B13524-F17E-4088-AE85-9EB6D21C18F4}" type="presOf" srcId="{9F0951FE-116F-419D-9CA1-B0785DED67DE}" destId="{9A9C1E62-2856-45F2-8878-18728CEAEDDB}" srcOrd="1" destOrd="0" presId="urn:microsoft.com/office/officeart/2005/8/layout/vProcess5"/>
    <dgm:cxn modelId="{58EB55CD-D131-402E-9AC5-68EC4C351AA2}" type="presOf" srcId="{9F0951FE-116F-419D-9CA1-B0785DED67DE}" destId="{AB80D5A4-4603-4875-AD98-08EC40DAD529}" srcOrd="0" destOrd="0" presId="urn:microsoft.com/office/officeart/2005/8/layout/vProcess5"/>
    <dgm:cxn modelId="{C8C3FEB8-E3BD-4D4F-81FE-B9143DEA278D}" type="presOf" srcId="{40ADE863-203F-4506-BBFF-D5A9DED131DA}" destId="{B7C500A7-7EED-44CE-A06F-E3210650FF29}" srcOrd="1" destOrd="0" presId="urn:microsoft.com/office/officeart/2005/8/layout/vProcess5"/>
    <dgm:cxn modelId="{8E54CDF1-0F3D-434A-ABE6-E669310C0AF1}" srcId="{D4B361BA-8108-4B20-B5FB-472FCD62347D}" destId="{CE9D3CF5-25CF-46B3-9CBD-55C903803350}" srcOrd="1" destOrd="0" parTransId="{DF092D1A-9027-4F8D-A7FB-F19C66D00782}" sibTransId="{BA54BE93-8811-4D37-B573-9F965C590DA6}"/>
    <dgm:cxn modelId="{5992D7F0-9E68-4874-96B4-34C28BFFA8B9}" srcId="{D4B361BA-8108-4B20-B5FB-472FCD62347D}" destId="{40ADE863-203F-4506-BBFF-D5A9DED131DA}" srcOrd="0" destOrd="0" parTransId="{CE74BB0D-4FE2-41E7-A8F2-4D6E0C9FA5CB}" sibTransId="{91D819CD-28E8-42B9-82FA-32E29F0FC282}"/>
    <dgm:cxn modelId="{C6A7AE00-FA49-4F39-929C-BD744815CBF5}" type="presOf" srcId="{40ADE863-203F-4506-BBFF-D5A9DED131DA}" destId="{2D670F5C-F15A-487B-8FAD-2AE05E10CCD3}" srcOrd="0" destOrd="0" presId="urn:microsoft.com/office/officeart/2005/8/layout/vProcess5"/>
    <dgm:cxn modelId="{1482CBCB-257F-4CEB-B4E1-3CA1F8512CA6}" type="presOf" srcId="{91D819CD-28E8-42B9-82FA-32E29F0FC282}" destId="{D49D49EF-BE07-4DB0-B1B5-12B74B497EA1}" srcOrd="0" destOrd="0" presId="urn:microsoft.com/office/officeart/2005/8/layout/vProcess5"/>
    <dgm:cxn modelId="{A1CED76D-94E7-40E1-A3D7-53A7BFB60D53}" srcId="{D4B361BA-8108-4B20-B5FB-472FCD62347D}" destId="{9F0951FE-116F-419D-9CA1-B0785DED67DE}" srcOrd="2" destOrd="0" parTransId="{9510A4AA-721E-4DF6-AEAD-3CBC8A98756E}" sibTransId="{7339AD7A-5CDE-4AFA-92FD-E809020F68B6}"/>
    <dgm:cxn modelId="{1306FAE9-852E-4A29-886C-421469914140}" type="presOf" srcId="{CE9D3CF5-25CF-46B3-9CBD-55C903803350}" destId="{4FAE1B22-0C30-4C61-ADA8-DEA41FA4E49B}" srcOrd="1" destOrd="0" presId="urn:microsoft.com/office/officeart/2005/8/layout/vProcess5"/>
    <dgm:cxn modelId="{B701E0E3-A4B3-4EF9-9242-F014AF04E1BC}" type="presOf" srcId="{CE9D3CF5-25CF-46B3-9CBD-55C903803350}" destId="{2CD3C471-FC56-4A5C-8F45-8630A6F97250}" srcOrd="0" destOrd="0" presId="urn:microsoft.com/office/officeart/2005/8/layout/vProcess5"/>
    <dgm:cxn modelId="{A2C03C82-CC90-4F6C-91DE-DB5B298686F8}" type="presParOf" srcId="{22F72056-F8C3-47BD-B593-7B4C43877705}" destId="{3E3C8D46-8577-46A8-983E-1FB079DBFC01}" srcOrd="0" destOrd="0" presId="urn:microsoft.com/office/officeart/2005/8/layout/vProcess5"/>
    <dgm:cxn modelId="{22430A77-EE63-4707-AB15-52E499A91B29}" type="presParOf" srcId="{22F72056-F8C3-47BD-B593-7B4C43877705}" destId="{2D670F5C-F15A-487B-8FAD-2AE05E10CCD3}" srcOrd="1" destOrd="0" presId="urn:microsoft.com/office/officeart/2005/8/layout/vProcess5"/>
    <dgm:cxn modelId="{A10298C8-8CCF-4304-9CC8-8B558B32C694}" type="presParOf" srcId="{22F72056-F8C3-47BD-B593-7B4C43877705}" destId="{2CD3C471-FC56-4A5C-8F45-8630A6F97250}" srcOrd="2" destOrd="0" presId="urn:microsoft.com/office/officeart/2005/8/layout/vProcess5"/>
    <dgm:cxn modelId="{54F872D8-0024-42C0-A757-7E155CE61ED8}" type="presParOf" srcId="{22F72056-F8C3-47BD-B593-7B4C43877705}" destId="{AB80D5A4-4603-4875-AD98-08EC40DAD529}" srcOrd="3" destOrd="0" presId="urn:microsoft.com/office/officeart/2005/8/layout/vProcess5"/>
    <dgm:cxn modelId="{98A8FCD2-220E-4130-9B4B-D1C4050891A4}" type="presParOf" srcId="{22F72056-F8C3-47BD-B593-7B4C43877705}" destId="{D49D49EF-BE07-4DB0-B1B5-12B74B497EA1}" srcOrd="4" destOrd="0" presId="urn:microsoft.com/office/officeart/2005/8/layout/vProcess5"/>
    <dgm:cxn modelId="{C732B4FF-B7E2-4CC7-8757-5341E68D5C67}" type="presParOf" srcId="{22F72056-F8C3-47BD-B593-7B4C43877705}" destId="{0E81EC89-37AE-461C-A6C6-EDD752C3F730}" srcOrd="5" destOrd="0" presId="urn:microsoft.com/office/officeart/2005/8/layout/vProcess5"/>
    <dgm:cxn modelId="{80F7764B-293E-4835-8862-ADA98B5EFA5F}" type="presParOf" srcId="{22F72056-F8C3-47BD-B593-7B4C43877705}" destId="{B7C500A7-7EED-44CE-A06F-E3210650FF29}" srcOrd="6" destOrd="0" presId="urn:microsoft.com/office/officeart/2005/8/layout/vProcess5"/>
    <dgm:cxn modelId="{067DE971-A9E4-4ECD-88C7-22866EBFFB21}" type="presParOf" srcId="{22F72056-F8C3-47BD-B593-7B4C43877705}" destId="{4FAE1B22-0C30-4C61-ADA8-DEA41FA4E49B}" srcOrd="7" destOrd="0" presId="urn:microsoft.com/office/officeart/2005/8/layout/vProcess5"/>
    <dgm:cxn modelId="{F4342DB3-4D28-403F-9E00-E78776479E1D}" type="presParOf" srcId="{22F72056-F8C3-47BD-B593-7B4C43877705}" destId="{9A9C1E62-2856-45F2-8878-18728CEAED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7304D-EA07-4861-A988-5DB72A7EBA0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2A9131-7F04-48F4-86CC-52D084904F5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знакомиться с профессиями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77DEB-B604-4D34-B577-C42AAFC8D66B}" type="parTrans" cxnId="{73D2B4AE-EBEA-4F00-A324-72501BF92372}">
      <dgm:prSet/>
      <dgm:spPr/>
      <dgm:t>
        <a:bodyPr/>
        <a:lstStyle/>
        <a:p>
          <a:endParaRPr lang="ru-RU"/>
        </a:p>
      </dgm:t>
    </dgm:pt>
    <dgm:pt modelId="{A83D0FB4-C707-4AF5-ADCE-F2E5A1519D5F}" type="sibTrans" cxnId="{73D2B4AE-EBEA-4F00-A324-72501BF92372}">
      <dgm:prSet/>
      <dgm:spPr/>
      <dgm:t>
        <a:bodyPr/>
        <a:lstStyle/>
        <a:p>
          <a:endParaRPr lang="ru-RU"/>
        </a:p>
      </dgm:t>
    </dgm:pt>
    <dgm:pt modelId="{0583E413-C4A5-4278-9F70-771DA97BDB7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стала рачительной хозяйкой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386F4-7E0C-4BDA-8CEF-99F1CC3C7CE8}" type="parTrans" cxnId="{88E086D6-018D-41BF-A629-296BCDEF16CE}">
      <dgm:prSet/>
      <dgm:spPr/>
      <dgm:t>
        <a:bodyPr/>
        <a:lstStyle/>
        <a:p>
          <a:endParaRPr lang="ru-RU"/>
        </a:p>
      </dgm:t>
    </dgm:pt>
    <dgm:pt modelId="{6AEAEE6C-66A0-476D-9F7F-232DB82B2606}" type="sibTrans" cxnId="{88E086D6-018D-41BF-A629-296BCDEF16CE}">
      <dgm:prSet/>
      <dgm:spPr/>
      <dgm:t>
        <a:bodyPr/>
        <a:lstStyle/>
        <a:p>
          <a:endParaRPr lang="ru-RU"/>
        </a:p>
      </dgm:t>
    </dgm:pt>
    <dgm:pt modelId="{6F77BE9E-2A14-4D84-8A15-884010A473A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Азы домашней бухгалтерии с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Феечкой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Копеечкой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38F82-DE43-4AFF-BBA5-855AE8D9AB2C}" type="parTrans" cxnId="{3BB21130-5FFA-4119-9CDD-087171F4B694}">
      <dgm:prSet/>
      <dgm:spPr/>
      <dgm:t>
        <a:bodyPr/>
        <a:lstStyle/>
        <a:p>
          <a:endParaRPr lang="ru-RU"/>
        </a:p>
      </dgm:t>
    </dgm:pt>
    <dgm:pt modelId="{4DCD36CC-52C4-4B8F-9C56-1A1D0EF0E684}" type="sibTrans" cxnId="{3BB21130-5FFA-4119-9CDD-087171F4B694}">
      <dgm:prSet/>
      <dgm:spPr/>
      <dgm:t>
        <a:bodyPr/>
        <a:lstStyle/>
        <a:p>
          <a:endParaRPr lang="ru-RU"/>
        </a:p>
      </dgm:t>
    </dgm:pt>
    <dgm:pt modelId="{1AFE6BC6-C823-4F0E-A5A2-5CC0ECE2AF99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 учит быть помощником в семье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46F45-DA33-4975-87A3-2FB8AC245C1F}" type="parTrans" cxnId="{DAC8300A-4260-4231-B1C1-AE2ABA3A9517}">
      <dgm:prSet/>
      <dgm:spPr/>
      <dgm:t>
        <a:bodyPr/>
        <a:lstStyle/>
        <a:p>
          <a:endParaRPr lang="ru-RU"/>
        </a:p>
      </dgm:t>
    </dgm:pt>
    <dgm:pt modelId="{EF6D0AA6-26FF-4822-924C-47663619120B}" type="sibTrans" cxnId="{DAC8300A-4260-4231-B1C1-AE2ABA3A9517}">
      <dgm:prSet/>
      <dgm:spPr/>
      <dgm:t>
        <a:bodyPr/>
        <a:lstStyle/>
        <a:p>
          <a:endParaRPr lang="ru-RU"/>
        </a:p>
      </dgm:t>
    </dgm:pt>
    <dgm:pt modelId="{59BC386B-FDF2-4F88-81BC-7FEFB09AD0D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управляла своими желаниями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464E-8753-415A-93FD-D293BC357B50}" type="parTrans" cxnId="{7B5D0C9B-8A95-41D2-B4A2-06FB0BFF6603}">
      <dgm:prSet/>
      <dgm:spPr/>
      <dgm:t>
        <a:bodyPr/>
        <a:lstStyle/>
        <a:p>
          <a:endParaRPr lang="ru-RU"/>
        </a:p>
      </dgm:t>
    </dgm:pt>
    <dgm:pt modelId="{D76F6430-321A-4B90-B759-29133CEF3EFB}" type="sibTrans" cxnId="{7B5D0C9B-8A95-41D2-B4A2-06FB0BFF6603}">
      <dgm:prSet/>
      <dgm:spPr/>
      <dgm:t>
        <a:bodyPr/>
        <a:lstStyle/>
        <a:p>
          <a:endParaRPr lang="ru-RU"/>
        </a:p>
      </dgm:t>
    </dgm:pt>
    <dgm:pt modelId="{E9A80B26-8BC8-492F-91CC-587FA42B29D1}" type="pres">
      <dgm:prSet presAssocID="{2D87304D-EA07-4861-A988-5DB72A7EBA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39882-A7C2-4452-B187-53B22C7BC779}" type="pres">
      <dgm:prSet presAssocID="{2B2A9131-7F04-48F4-86CC-52D084904F51}" presName="node" presStyleLbl="node1" presStyleIdx="0" presStyleCnt="5" custScaleX="11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956AA-D1BD-4817-891A-B628AE9E5938}" type="pres">
      <dgm:prSet presAssocID="{A83D0FB4-C707-4AF5-ADCE-F2E5A1519D5F}" presName="sibTrans" presStyleCnt="0"/>
      <dgm:spPr/>
    </dgm:pt>
    <dgm:pt modelId="{90F1BE42-3B4E-4C7F-9F71-1535592BD2EF}" type="pres">
      <dgm:prSet presAssocID="{0583E413-C4A5-4278-9F70-771DA97BDB7B}" presName="node" presStyleLbl="node1" presStyleIdx="1" presStyleCnt="5" custScaleX="131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856FC-687C-47FF-81E2-D5AF47760907}" type="pres">
      <dgm:prSet presAssocID="{6AEAEE6C-66A0-476D-9F7F-232DB82B2606}" presName="sibTrans" presStyleCnt="0"/>
      <dgm:spPr/>
    </dgm:pt>
    <dgm:pt modelId="{4837BD28-E1B3-4C89-9093-3EE0856E9727}" type="pres">
      <dgm:prSet presAssocID="{6F77BE9E-2A14-4D84-8A15-884010A473AA}" presName="node" presStyleLbl="node1" presStyleIdx="2" presStyleCnt="5" custScaleX="12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0E1C-F9C9-4F33-B738-A731B95844CF}" type="pres">
      <dgm:prSet presAssocID="{4DCD36CC-52C4-4B8F-9C56-1A1D0EF0E684}" presName="sibTrans" presStyleCnt="0"/>
      <dgm:spPr/>
    </dgm:pt>
    <dgm:pt modelId="{DB3FAB58-3CD9-4413-8B32-7B64302F345C}" type="pres">
      <dgm:prSet presAssocID="{1AFE6BC6-C823-4F0E-A5A2-5CC0ECE2AF99}" presName="node" presStyleLbl="node1" presStyleIdx="3" presStyleCnt="5" custScaleX="120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04998-CFDB-469A-BAE2-8CDD78736634}" type="pres">
      <dgm:prSet presAssocID="{EF6D0AA6-26FF-4822-924C-47663619120B}" presName="sibTrans" presStyleCnt="0"/>
      <dgm:spPr/>
    </dgm:pt>
    <dgm:pt modelId="{35633A16-C6CA-4A27-8870-8DFD502A2B76}" type="pres">
      <dgm:prSet presAssocID="{59BC386B-FDF2-4F88-81BC-7FEFB09AD0D9}" presName="node" presStyleLbl="node1" presStyleIdx="4" presStyleCnt="5" custScaleX="143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8300A-4260-4231-B1C1-AE2ABA3A9517}" srcId="{2D87304D-EA07-4861-A988-5DB72A7EBA04}" destId="{1AFE6BC6-C823-4F0E-A5A2-5CC0ECE2AF99}" srcOrd="3" destOrd="0" parTransId="{DFA46F45-DA33-4975-87A3-2FB8AC245C1F}" sibTransId="{EF6D0AA6-26FF-4822-924C-47663619120B}"/>
    <dgm:cxn modelId="{557378FB-305E-4EAB-AAF5-22D15F34E8DF}" type="presOf" srcId="{2B2A9131-7F04-48F4-86CC-52D084904F51}" destId="{15139882-A7C2-4452-B187-53B22C7BC779}" srcOrd="0" destOrd="0" presId="urn:microsoft.com/office/officeart/2005/8/layout/default"/>
    <dgm:cxn modelId="{88E086D6-018D-41BF-A629-296BCDEF16CE}" srcId="{2D87304D-EA07-4861-A988-5DB72A7EBA04}" destId="{0583E413-C4A5-4278-9F70-771DA97BDB7B}" srcOrd="1" destOrd="0" parTransId="{307386F4-7E0C-4BDA-8CEF-99F1CC3C7CE8}" sibTransId="{6AEAEE6C-66A0-476D-9F7F-232DB82B2606}"/>
    <dgm:cxn modelId="{130B23EA-A80B-4E11-AFCB-41EADDA35E22}" type="presOf" srcId="{1AFE6BC6-C823-4F0E-A5A2-5CC0ECE2AF99}" destId="{DB3FAB58-3CD9-4413-8B32-7B64302F345C}" srcOrd="0" destOrd="0" presId="urn:microsoft.com/office/officeart/2005/8/layout/default"/>
    <dgm:cxn modelId="{35D44A56-7C42-4EE5-9265-A8DB7D08D982}" type="presOf" srcId="{2D87304D-EA07-4861-A988-5DB72A7EBA04}" destId="{E9A80B26-8BC8-492F-91CC-587FA42B29D1}" srcOrd="0" destOrd="0" presId="urn:microsoft.com/office/officeart/2005/8/layout/default"/>
    <dgm:cxn modelId="{D3179AFF-811E-44C0-A6F3-72248ADF7231}" type="presOf" srcId="{0583E413-C4A5-4278-9F70-771DA97BDB7B}" destId="{90F1BE42-3B4E-4C7F-9F71-1535592BD2EF}" srcOrd="0" destOrd="0" presId="urn:microsoft.com/office/officeart/2005/8/layout/default"/>
    <dgm:cxn modelId="{F406D66C-A37D-488D-BDD5-FAC2CCE8C72A}" type="presOf" srcId="{59BC386B-FDF2-4F88-81BC-7FEFB09AD0D9}" destId="{35633A16-C6CA-4A27-8870-8DFD502A2B76}" srcOrd="0" destOrd="0" presId="urn:microsoft.com/office/officeart/2005/8/layout/default"/>
    <dgm:cxn modelId="{7B5D0C9B-8A95-41D2-B4A2-06FB0BFF6603}" srcId="{2D87304D-EA07-4861-A988-5DB72A7EBA04}" destId="{59BC386B-FDF2-4F88-81BC-7FEFB09AD0D9}" srcOrd="4" destOrd="0" parTransId="{DA92464E-8753-415A-93FD-D293BC357B50}" sibTransId="{D76F6430-321A-4B90-B759-29133CEF3EFB}"/>
    <dgm:cxn modelId="{73D2B4AE-EBEA-4F00-A324-72501BF92372}" srcId="{2D87304D-EA07-4861-A988-5DB72A7EBA04}" destId="{2B2A9131-7F04-48F4-86CC-52D084904F51}" srcOrd="0" destOrd="0" parTransId="{58377DEB-B604-4D34-B577-C42AAFC8D66B}" sibTransId="{A83D0FB4-C707-4AF5-ADCE-F2E5A1519D5F}"/>
    <dgm:cxn modelId="{7992FB3F-B173-4C76-BCE4-DA4ADC9BA3E9}" type="presOf" srcId="{6F77BE9E-2A14-4D84-8A15-884010A473AA}" destId="{4837BD28-E1B3-4C89-9093-3EE0856E9727}" srcOrd="0" destOrd="0" presId="urn:microsoft.com/office/officeart/2005/8/layout/default"/>
    <dgm:cxn modelId="{3BB21130-5FFA-4119-9CDD-087171F4B694}" srcId="{2D87304D-EA07-4861-A988-5DB72A7EBA04}" destId="{6F77BE9E-2A14-4D84-8A15-884010A473AA}" srcOrd="2" destOrd="0" parTransId="{47B38F82-DE43-4AFF-BBA5-855AE8D9AB2C}" sibTransId="{4DCD36CC-52C4-4B8F-9C56-1A1D0EF0E684}"/>
    <dgm:cxn modelId="{55B9D535-6743-4B52-B409-D93D229B1D48}" type="presParOf" srcId="{E9A80B26-8BC8-492F-91CC-587FA42B29D1}" destId="{15139882-A7C2-4452-B187-53B22C7BC779}" srcOrd="0" destOrd="0" presId="urn:microsoft.com/office/officeart/2005/8/layout/default"/>
    <dgm:cxn modelId="{13931FDE-4E29-49B4-B8D4-7B3456500390}" type="presParOf" srcId="{E9A80B26-8BC8-492F-91CC-587FA42B29D1}" destId="{358956AA-D1BD-4817-891A-B628AE9E5938}" srcOrd="1" destOrd="0" presId="urn:microsoft.com/office/officeart/2005/8/layout/default"/>
    <dgm:cxn modelId="{899223A4-DBEF-4950-831C-AA3686E85B99}" type="presParOf" srcId="{E9A80B26-8BC8-492F-91CC-587FA42B29D1}" destId="{90F1BE42-3B4E-4C7F-9F71-1535592BD2EF}" srcOrd="2" destOrd="0" presId="urn:microsoft.com/office/officeart/2005/8/layout/default"/>
    <dgm:cxn modelId="{90BC0B9E-A4E2-4B03-B1AF-49186EC958A0}" type="presParOf" srcId="{E9A80B26-8BC8-492F-91CC-587FA42B29D1}" destId="{4E6856FC-687C-47FF-81E2-D5AF47760907}" srcOrd="3" destOrd="0" presId="urn:microsoft.com/office/officeart/2005/8/layout/default"/>
    <dgm:cxn modelId="{4D3B8319-B86A-4AF6-AEA7-4CF545B6E452}" type="presParOf" srcId="{E9A80B26-8BC8-492F-91CC-587FA42B29D1}" destId="{4837BD28-E1B3-4C89-9093-3EE0856E9727}" srcOrd="4" destOrd="0" presId="urn:microsoft.com/office/officeart/2005/8/layout/default"/>
    <dgm:cxn modelId="{6BAB14F7-570D-4FDD-9AC0-B2620D99E2C2}" type="presParOf" srcId="{E9A80B26-8BC8-492F-91CC-587FA42B29D1}" destId="{B1D20E1C-F9C9-4F33-B738-A731B95844CF}" srcOrd="5" destOrd="0" presId="urn:microsoft.com/office/officeart/2005/8/layout/default"/>
    <dgm:cxn modelId="{06B50A19-6EDA-43FF-AD31-BC9B8916678D}" type="presParOf" srcId="{E9A80B26-8BC8-492F-91CC-587FA42B29D1}" destId="{DB3FAB58-3CD9-4413-8B32-7B64302F345C}" srcOrd="6" destOrd="0" presId="urn:microsoft.com/office/officeart/2005/8/layout/default"/>
    <dgm:cxn modelId="{D44CE78B-CD08-45EB-8618-E687D51B0908}" type="presParOf" srcId="{E9A80B26-8BC8-492F-91CC-587FA42B29D1}" destId="{BA804998-CFDB-469A-BAE2-8CDD78736634}" srcOrd="7" destOrd="0" presId="urn:microsoft.com/office/officeart/2005/8/layout/default"/>
    <dgm:cxn modelId="{612A78D6-9D10-42FC-B93B-61C0A9846B98}" type="presParOf" srcId="{E9A80B26-8BC8-492F-91CC-587FA42B29D1}" destId="{35633A16-C6CA-4A27-8870-8DFD502A2B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910789-1807-4DED-841C-917F324128E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FEF99CC-9702-44EF-A169-DC3CEFA7A6E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узнала, что такое деньги (3-7 лет)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B6850-4DE3-4E63-A0D8-C20E792C0ACA}" type="parTrans" cxnId="{A548117A-0CDC-4302-AA24-BEC9B0724AB3}">
      <dgm:prSet/>
      <dgm:spPr/>
      <dgm:t>
        <a:bodyPr/>
        <a:lstStyle/>
        <a:p>
          <a:endParaRPr lang="ru-RU"/>
        </a:p>
      </dgm:t>
    </dgm:pt>
    <dgm:pt modelId="{516C2580-ED81-4B24-A994-B27A2BB4C516}" type="sibTrans" cxnId="{A548117A-0CDC-4302-AA24-BEC9B0724AB3}">
      <dgm:prSet/>
      <dgm:spPr/>
      <dgm:t>
        <a:bodyPr/>
        <a:lstStyle/>
        <a:p>
          <a:endParaRPr lang="ru-RU"/>
        </a:p>
      </dgm:t>
    </dgm:pt>
    <dgm:pt modelId="{13995C8D-1ECF-46D5-98CD-084035E0134B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–коллекционер, или какие бывают деньги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(3-7 лет)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346CB-515F-47EC-8DC9-138EA3165045}" type="parTrans" cxnId="{18ACFCCE-5175-4C96-AB36-DD2F2C2017A7}">
      <dgm:prSet/>
      <dgm:spPr/>
      <dgm:t>
        <a:bodyPr/>
        <a:lstStyle/>
        <a:p>
          <a:endParaRPr lang="ru-RU"/>
        </a:p>
      </dgm:t>
    </dgm:pt>
    <dgm:pt modelId="{F154B73F-BE26-4E67-81C1-19DE2F52E581}" type="sibTrans" cxnId="{18ACFCCE-5175-4C96-AB36-DD2F2C2017A7}">
      <dgm:prSet/>
      <dgm:spPr/>
      <dgm:t>
        <a:bodyPr/>
        <a:lstStyle/>
        <a:p>
          <a:endParaRPr lang="ru-RU"/>
        </a:p>
      </dgm:t>
    </dgm:pt>
    <dgm:pt modelId="{042C0017-B31B-4173-8E93-1B91D7FAE2F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живут деньги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(4-7 лет)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BC121-76EA-4257-ABD5-3F48949927E1}" type="parTrans" cxnId="{D593E830-B53A-4FD0-94B8-E63A7727822F}">
      <dgm:prSet/>
      <dgm:spPr/>
      <dgm:t>
        <a:bodyPr/>
        <a:lstStyle/>
        <a:p>
          <a:endParaRPr lang="ru-RU"/>
        </a:p>
      </dgm:t>
    </dgm:pt>
    <dgm:pt modelId="{78DA61ED-4D03-418A-91C0-D66AE864FD49}" type="sibTrans" cxnId="{D593E830-B53A-4FD0-94B8-E63A7727822F}">
      <dgm:prSet/>
      <dgm:spPr/>
      <dgm:t>
        <a:bodyPr/>
        <a:lstStyle/>
        <a:p>
          <a:endParaRPr lang="ru-RU"/>
        </a:p>
      </dgm:t>
    </dgm:pt>
    <dgm:pt modelId="{8AFFB6E4-682A-4C11-A8D1-8E53E4720CA4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на Пермской печатной фабрике Гознака 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(5-7 лет)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6C331-A9E6-4FBA-895E-F0312D12864E}" type="parTrans" cxnId="{65F6EDBB-F04E-41C3-8DC5-16DB2EB0A89C}">
      <dgm:prSet/>
      <dgm:spPr/>
      <dgm:t>
        <a:bodyPr/>
        <a:lstStyle/>
        <a:p>
          <a:endParaRPr lang="ru-RU"/>
        </a:p>
      </dgm:t>
    </dgm:pt>
    <dgm:pt modelId="{50B39B36-6808-45BD-9943-5EA2CB321EA4}" type="sibTrans" cxnId="{65F6EDBB-F04E-41C3-8DC5-16DB2EB0A89C}">
      <dgm:prSet/>
      <dgm:spPr/>
      <dgm:t>
        <a:bodyPr/>
        <a:lstStyle/>
        <a:p>
          <a:endParaRPr lang="ru-RU"/>
        </a:p>
      </dgm:t>
    </dgm:pt>
    <dgm:pt modelId="{65084C8C-71B1-48D0-BBCD-99614BA20329}" type="pres">
      <dgm:prSet presAssocID="{2F910789-1807-4DED-841C-917F324128E8}" presName="CompostProcess" presStyleCnt="0">
        <dgm:presLayoutVars>
          <dgm:dir/>
          <dgm:resizeHandles val="exact"/>
        </dgm:presLayoutVars>
      </dgm:prSet>
      <dgm:spPr/>
    </dgm:pt>
    <dgm:pt modelId="{981F1C9B-AF6D-456B-B863-022E8182BDF2}" type="pres">
      <dgm:prSet presAssocID="{2F910789-1807-4DED-841C-917F324128E8}" presName="arrow" presStyleLbl="bgShp" presStyleIdx="0" presStyleCnt="1"/>
      <dgm:spPr/>
    </dgm:pt>
    <dgm:pt modelId="{3388F893-7B43-40DE-8C8A-B8BBC394788C}" type="pres">
      <dgm:prSet presAssocID="{2F910789-1807-4DED-841C-917F324128E8}" presName="linearProcess" presStyleCnt="0"/>
      <dgm:spPr/>
    </dgm:pt>
    <dgm:pt modelId="{CE0F39DD-C5A2-474B-B953-ED0A05E48415}" type="pres">
      <dgm:prSet presAssocID="{9FEF99CC-9702-44EF-A169-DC3CEFA7A6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99D2-5A00-400D-8294-E753C3DB89DE}" type="pres">
      <dgm:prSet presAssocID="{516C2580-ED81-4B24-A994-B27A2BB4C516}" presName="sibTrans" presStyleCnt="0"/>
      <dgm:spPr/>
    </dgm:pt>
    <dgm:pt modelId="{D6A0DD04-CAAC-4C12-9E5F-102CA10275AC}" type="pres">
      <dgm:prSet presAssocID="{13995C8D-1ECF-46D5-98CD-084035E0134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C1BC3-A5B2-4817-B323-B49E1BD43AC2}" type="pres">
      <dgm:prSet presAssocID="{F154B73F-BE26-4E67-81C1-19DE2F52E581}" presName="sibTrans" presStyleCnt="0"/>
      <dgm:spPr/>
    </dgm:pt>
    <dgm:pt modelId="{2CCAADC3-CEC5-43EC-A196-BFA1C0AA20AF}" type="pres">
      <dgm:prSet presAssocID="{042C0017-B31B-4173-8E93-1B91D7FAE2F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25012-BACF-4F77-9C74-BDC33F40A8F5}" type="pres">
      <dgm:prSet presAssocID="{78DA61ED-4D03-418A-91C0-D66AE864FD49}" presName="sibTrans" presStyleCnt="0"/>
      <dgm:spPr/>
    </dgm:pt>
    <dgm:pt modelId="{7318BA59-E2E9-41FD-8727-6FADCD26CAD6}" type="pres">
      <dgm:prSet presAssocID="{8AFFB6E4-682A-4C11-A8D1-8E53E4720C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296C2-A3ED-4642-A3D1-7363F2672BFC}" type="presOf" srcId="{042C0017-B31B-4173-8E93-1B91D7FAE2F0}" destId="{2CCAADC3-CEC5-43EC-A196-BFA1C0AA20AF}" srcOrd="0" destOrd="0" presId="urn:microsoft.com/office/officeart/2005/8/layout/hProcess9"/>
    <dgm:cxn modelId="{A548117A-0CDC-4302-AA24-BEC9B0724AB3}" srcId="{2F910789-1807-4DED-841C-917F324128E8}" destId="{9FEF99CC-9702-44EF-A169-DC3CEFA7A6E6}" srcOrd="0" destOrd="0" parTransId="{0C5B6850-4DE3-4E63-A0D8-C20E792C0ACA}" sibTransId="{516C2580-ED81-4B24-A994-B27A2BB4C516}"/>
    <dgm:cxn modelId="{B132EF1E-4E45-44A7-A32C-BBB18E1FBF0C}" type="presOf" srcId="{2F910789-1807-4DED-841C-917F324128E8}" destId="{65084C8C-71B1-48D0-BBCD-99614BA20329}" srcOrd="0" destOrd="0" presId="urn:microsoft.com/office/officeart/2005/8/layout/hProcess9"/>
    <dgm:cxn modelId="{8536A5A1-66A6-49B4-8DB3-BD151E4DCB7D}" type="presOf" srcId="{13995C8D-1ECF-46D5-98CD-084035E0134B}" destId="{D6A0DD04-CAAC-4C12-9E5F-102CA10275AC}" srcOrd="0" destOrd="0" presId="urn:microsoft.com/office/officeart/2005/8/layout/hProcess9"/>
    <dgm:cxn modelId="{D593E830-B53A-4FD0-94B8-E63A7727822F}" srcId="{2F910789-1807-4DED-841C-917F324128E8}" destId="{042C0017-B31B-4173-8E93-1B91D7FAE2F0}" srcOrd="2" destOrd="0" parTransId="{5B2BC121-76EA-4257-ABD5-3F48949927E1}" sibTransId="{78DA61ED-4D03-418A-91C0-D66AE864FD49}"/>
    <dgm:cxn modelId="{65F6EDBB-F04E-41C3-8DC5-16DB2EB0A89C}" srcId="{2F910789-1807-4DED-841C-917F324128E8}" destId="{8AFFB6E4-682A-4C11-A8D1-8E53E4720CA4}" srcOrd="3" destOrd="0" parTransId="{4CB6C331-A9E6-4FBA-895E-F0312D12864E}" sibTransId="{50B39B36-6808-45BD-9943-5EA2CB321EA4}"/>
    <dgm:cxn modelId="{18ACFCCE-5175-4C96-AB36-DD2F2C2017A7}" srcId="{2F910789-1807-4DED-841C-917F324128E8}" destId="{13995C8D-1ECF-46D5-98CD-084035E0134B}" srcOrd="1" destOrd="0" parTransId="{C12346CB-515F-47EC-8DC9-138EA3165045}" sibTransId="{F154B73F-BE26-4E67-81C1-19DE2F52E581}"/>
    <dgm:cxn modelId="{CBBC4281-D8C9-4C0C-B13F-34102739118A}" type="presOf" srcId="{8AFFB6E4-682A-4C11-A8D1-8E53E4720CA4}" destId="{7318BA59-E2E9-41FD-8727-6FADCD26CAD6}" srcOrd="0" destOrd="0" presId="urn:microsoft.com/office/officeart/2005/8/layout/hProcess9"/>
    <dgm:cxn modelId="{37EB12D8-2A03-4759-9121-2CABFEF4D0CD}" type="presOf" srcId="{9FEF99CC-9702-44EF-A169-DC3CEFA7A6E6}" destId="{CE0F39DD-C5A2-474B-B953-ED0A05E48415}" srcOrd="0" destOrd="0" presId="urn:microsoft.com/office/officeart/2005/8/layout/hProcess9"/>
    <dgm:cxn modelId="{ADE7600D-28BB-49E2-A978-87B82ACE418E}" type="presParOf" srcId="{65084C8C-71B1-48D0-BBCD-99614BA20329}" destId="{981F1C9B-AF6D-456B-B863-022E8182BDF2}" srcOrd="0" destOrd="0" presId="urn:microsoft.com/office/officeart/2005/8/layout/hProcess9"/>
    <dgm:cxn modelId="{4B905574-A119-47EE-A7D0-5B6E328F9483}" type="presParOf" srcId="{65084C8C-71B1-48D0-BBCD-99614BA20329}" destId="{3388F893-7B43-40DE-8C8A-B8BBC394788C}" srcOrd="1" destOrd="0" presId="urn:microsoft.com/office/officeart/2005/8/layout/hProcess9"/>
    <dgm:cxn modelId="{E2A488A3-543D-478A-8F76-52332B760F05}" type="presParOf" srcId="{3388F893-7B43-40DE-8C8A-B8BBC394788C}" destId="{CE0F39DD-C5A2-474B-B953-ED0A05E48415}" srcOrd="0" destOrd="0" presId="urn:microsoft.com/office/officeart/2005/8/layout/hProcess9"/>
    <dgm:cxn modelId="{6B5A1E70-53E8-4B90-B55E-9EE1B5CA64B9}" type="presParOf" srcId="{3388F893-7B43-40DE-8C8A-B8BBC394788C}" destId="{7B3699D2-5A00-400D-8294-E753C3DB89DE}" srcOrd="1" destOrd="0" presId="urn:microsoft.com/office/officeart/2005/8/layout/hProcess9"/>
    <dgm:cxn modelId="{19009B13-58B8-46CF-850F-22C44133780C}" type="presParOf" srcId="{3388F893-7B43-40DE-8C8A-B8BBC394788C}" destId="{D6A0DD04-CAAC-4C12-9E5F-102CA10275AC}" srcOrd="2" destOrd="0" presId="urn:microsoft.com/office/officeart/2005/8/layout/hProcess9"/>
    <dgm:cxn modelId="{30E86523-FD71-40BC-8CB9-82C9CB141B47}" type="presParOf" srcId="{3388F893-7B43-40DE-8C8A-B8BBC394788C}" destId="{822C1BC3-A5B2-4817-B323-B49E1BD43AC2}" srcOrd="3" destOrd="0" presId="urn:microsoft.com/office/officeart/2005/8/layout/hProcess9"/>
    <dgm:cxn modelId="{316FDC56-BBEF-4BF4-9FB3-2FAEC9C7C8CE}" type="presParOf" srcId="{3388F893-7B43-40DE-8C8A-B8BBC394788C}" destId="{2CCAADC3-CEC5-43EC-A196-BFA1C0AA20AF}" srcOrd="4" destOrd="0" presId="urn:microsoft.com/office/officeart/2005/8/layout/hProcess9"/>
    <dgm:cxn modelId="{546DC2AA-3CEA-4EEA-9A71-C76977C0B65D}" type="presParOf" srcId="{3388F893-7B43-40DE-8C8A-B8BBC394788C}" destId="{1B125012-BACF-4F77-9C74-BDC33F40A8F5}" srcOrd="5" destOrd="0" presId="urn:microsoft.com/office/officeart/2005/8/layout/hProcess9"/>
    <dgm:cxn modelId="{1A5EAE60-7959-43CE-9499-3BC84703F5AC}" type="presParOf" srcId="{3388F893-7B43-40DE-8C8A-B8BBC394788C}" destId="{7318BA59-E2E9-41FD-8727-6FADCD26CAD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64DD32-5D41-4504-88A5-53D7A2180AC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60C58D-82C1-4CF5-B390-12E2C4EB5911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</a:t>
          </a:r>
          <a:r>
            <a:rPr lang="ru-RU" sz="2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Феечки</a:t>
          </a:r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Копеечки по молочной реке» (3-7 лет)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8BCE8-7E1F-4A5D-A0D6-A035110DF29D}" type="parTrans" cxnId="{867CF814-C764-434E-B73E-10F28309B4C3}">
      <dgm:prSet/>
      <dgm:spPr/>
      <dgm:t>
        <a:bodyPr/>
        <a:lstStyle/>
        <a:p>
          <a:endParaRPr lang="ru-RU"/>
        </a:p>
      </dgm:t>
    </dgm:pt>
    <dgm:pt modelId="{2E876174-F448-4F35-8B21-99075C30A2C4}" type="sibTrans" cxnId="{867CF814-C764-434E-B73E-10F28309B4C3}">
      <dgm:prSet/>
      <dgm:spPr/>
      <dgm:t>
        <a:bodyPr/>
        <a:lstStyle/>
        <a:p>
          <a:endParaRPr lang="ru-RU"/>
        </a:p>
      </dgm:t>
    </dgm:pt>
    <dgm:pt modelId="{C8BD263A-16AB-4ED1-895F-BEB1AF78802A}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«Зеленое золото» </a:t>
          </a:r>
        </a:p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(4-7лет)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CF587-14A6-4409-A000-00C0CE60431F}" type="parTrans" cxnId="{7886E3C2-79A8-4593-981B-C6A5EFAEBFC9}">
      <dgm:prSet/>
      <dgm:spPr/>
      <dgm:t>
        <a:bodyPr/>
        <a:lstStyle/>
        <a:p>
          <a:endParaRPr lang="ru-RU"/>
        </a:p>
      </dgm:t>
    </dgm:pt>
    <dgm:pt modelId="{CB1F543C-2A70-42E2-81DD-FF7F9AB7A808}" type="sibTrans" cxnId="{7886E3C2-79A8-4593-981B-C6A5EFAEBFC9}">
      <dgm:prSet/>
      <dgm:spPr/>
      <dgm:t>
        <a:bodyPr/>
        <a:lstStyle/>
        <a:p>
          <a:endParaRPr lang="ru-RU"/>
        </a:p>
      </dgm:t>
    </dgm:pt>
    <dgm:pt modelId="{669EC4DD-9687-41FC-B4D3-E31C098BF093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«Пермяк – соленые уши» </a:t>
          </a:r>
        </a:p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(4-7 лет)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B4574-EB82-44E6-BCF2-811EEC36AC3F}" type="parTrans" cxnId="{3E2D535E-7B2A-4BAE-ACA7-15EE6337D5EA}">
      <dgm:prSet/>
      <dgm:spPr/>
      <dgm:t>
        <a:bodyPr/>
        <a:lstStyle/>
        <a:p>
          <a:endParaRPr lang="ru-RU"/>
        </a:p>
      </dgm:t>
    </dgm:pt>
    <dgm:pt modelId="{1681FFCF-8F41-4C91-9B10-60A6CB826091}" type="sibTrans" cxnId="{3E2D535E-7B2A-4BAE-ACA7-15EE6337D5EA}">
      <dgm:prSet/>
      <dgm:spPr/>
      <dgm:t>
        <a:bodyPr/>
        <a:lstStyle/>
        <a:p>
          <a:endParaRPr lang="ru-RU"/>
        </a:p>
      </dgm:t>
    </dgm:pt>
    <dgm:pt modelId="{D2D5DEC9-0010-48AC-9BD6-05B9C178B105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«Как люди помогли </a:t>
          </a:r>
          <a:r>
            <a:rPr lang="ru-RU" sz="2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Феечке</a:t>
          </a:r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Копеечке самолет собрать»</a:t>
          </a:r>
        </a:p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(5-7 лет)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EE108-2BFE-44FD-BB56-B1412F7B07D3}" type="parTrans" cxnId="{05BE490F-EB9E-4752-A820-693FA1077CCB}">
      <dgm:prSet/>
      <dgm:spPr/>
      <dgm:t>
        <a:bodyPr/>
        <a:lstStyle/>
        <a:p>
          <a:endParaRPr lang="ru-RU"/>
        </a:p>
      </dgm:t>
    </dgm:pt>
    <dgm:pt modelId="{45501C32-6CDA-49FC-9261-6D386946869A}" type="sibTrans" cxnId="{05BE490F-EB9E-4752-A820-693FA1077CCB}">
      <dgm:prSet/>
      <dgm:spPr/>
      <dgm:t>
        <a:bodyPr/>
        <a:lstStyle/>
        <a:p>
          <a:endParaRPr lang="ru-RU"/>
        </a:p>
      </dgm:t>
    </dgm:pt>
    <dgm:pt modelId="{54048297-A92A-450C-BC3F-4775E6B44DA9}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«От руды до металла»</a:t>
          </a:r>
        </a:p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(5-7 лет)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A252D-3D47-46EC-A29A-99F09C40C4C1}" type="parTrans" cxnId="{CC8614C9-B937-4740-9034-182C22D70BE0}">
      <dgm:prSet/>
      <dgm:spPr/>
      <dgm:t>
        <a:bodyPr/>
        <a:lstStyle/>
        <a:p>
          <a:endParaRPr lang="ru-RU"/>
        </a:p>
      </dgm:t>
    </dgm:pt>
    <dgm:pt modelId="{14226095-0643-4318-813F-5EBBC598938C}" type="sibTrans" cxnId="{CC8614C9-B937-4740-9034-182C22D70BE0}">
      <dgm:prSet/>
      <dgm:spPr/>
      <dgm:t>
        <a:bodyPr/>
        <a:lstStyle/>
        <a:p>
          <a:endParaRPr lang="ru-RU"/>
        </a:p>
      </dgm:t>
    </dgm:pt>
    <dgm:pt modelId="{79819FC5-D6DB-440C-81D2-E96081140DFA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«Черное и голубое золото»  (6-7 лет)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82812-C6BD-40A4-853A-EFF15D9BAD26}" type="parTrans" cxnId="{DF43D00D-6B87-42CB-8E8B-D36192E1EB1D}">
      <dgm:prSet/>
      <dgm:spPr/>
      <dgm:t>
        <a:bodyPr/>
        <a:lstStyle/>
        <a:p>
          <a:endParaRPr lang="ru-RU"/>
        </a:p>
      </dgm:t>
    </dgm:pt>
    <dgm:pt modelId="{9AD14D13-F3C7-4430-80BD-BFD346C17492}" type="sibTrans" cxnId="{DF43D00D-6B87-42CB-8E8B-D36192E1EB1D}">
      <dgm:prSet/>
      <dgm:spPr/>
      <dgm:t>
        <a:bodyPr/>
        <a:lstStyle/>
        <a:p>
          <a:endParaRPr lang="ru-RU"/>
        </a:p>
      </dgm:t>
    </dgm:pt>
    <dgm:pt modelId="{C2E83EDC-52EA-41E1-8A92-1F378674676D}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</a:t>
          </a:r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с царицей Химией подружилась» (6-7 лет)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92929-F83D-475D-A0D8-EE656D207AB8}" type="parTrans" cxnId="{01DCB506-58D6-4183-9317-600712AAC151}">
      <dgm:prSet/>
      <dgm:spPr/>
      <dgm:t>
        <a:bodyPr/>
        <a:lstStyle/>
        <a:p>
          <a:endParaRPr lang="ru-RU"/>
        </a:p>
      </dgm:t>
    </dgm:pt>
    <dgm:pt modelId="{516C9458-9B3B-4D9A-A752-5B65D09F7FEC}" type="sibTrans" cxnId="{01DCB506-58D6-4183-9317-600712AAC151}">
      <dgm:prSet/>
      <dgm:spPr/>
      <dgm:t>
        <a:bodyPr/>
        <a:lstStyle/>
        <a:p>
          <a:endParaRPr lang="ru-RU"/>
        </a:p>
      </dgm:t>
    </dgm:pt>
    <dgm:pt modelId="{AEA1BD28-BF10-42A1-A4AE-83C4FD9AAC3A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«Растут ли булки на деревьях» </a:t>
          </a:r>
        </a:p>
        <a:p>
          <a:r>
            <a:rPr lang="ru-RU" sz="2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(3-7лет)</a:t>
          </a:r>
          <a:endParaRPr lang="ru-RU" sz="2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1FFA8-9BF1-4FE2-8FDC-4A3C5566C157}" type="sibTrans" cxnId="{C5E7F8DD-2B13-4D36-88E4-C3911C6429F1}">
      <dgm:prSet/>
      <dgm:spPr/>
      <dgm:t>
        <a:bodyPr/>
        <a:lstStyle/>
        <a:p>
          <a:endParaRPr lang="ru-RU"/>
        </a:p>
      </dgm:t>
    </dgm:pt>
    <dgm:pt modelId="{F210A636-2A3E-4482-BC22-6E7132112633}" type="parTrans" cxnId="{C5E7F8DD-2B13-4D36-88E4-C3911C6429F1}">
      <dgm:prSet/>
      <dgm:spPr/>
      <dgm:t>
        <a:bodyPr/>
        <a:lstStyle/>
        <a:p>
          <a:endParaRPr lang="ru-RU"/>
        </a:p>
      </dgm:t>
    </dgm:pt>
    <dgm:pt modelId="{474E873D-A02D-4DD2-AC93-F772E2F160EC}" type="pres">
      <dgm:prSet presAssocID="{E364DD32-5D41-4504-88A5-53D7A2180A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1B8F5-731E-4DCF-98B4-5DA7623F923B}" type="pres">
      <dgm:prSet presAssocID="{AEA1BD28-BF10-42A1-A4AE-83C4FD9AAC3A}" presName="node" presStyleLbl="node1" presStyleIdx="0" presStyleCnt="8" custScaleX="115888" custScaleY="117637" custLinFactNeighborX="2817" custLinFactNeighborY="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4DBDB-ACCF-4045-99C4-0D33D8A76EFB}" type="pres">
      <dgm:prSet presAssocID="{9FC1FFA8-9BF1-4FE2-8FDC-4A3C5566C157}" presName="sibTrans" presStyleCnt="0"/>
      <dgm:spPr/>
    </dgm:pt>
    <dgm:pt modelId="{301A26F1-2152-431B-ADD6-8B8F189AFEB7}" type="pres">
      <dgm:prSet presAssocID="{0C60C58D-82C1-4CF5-B390-12E2C4EB5911}" presName="node" presStyleLbl="node1" presStyleIdx="1" presStyleCnt="8" custScaleX="142018" custScaleY="116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A331-D5F1-4F5D-94EA-D46DF4AF1396}" type="pres">
      <dgm:prSet presAssocID="{2E876174-F448-4F35-8B21-99075C30A2C4}" presName="sibTrans" presStyleCnt="0"/>
      <dgm:spPr/>
    </dgm:pt>
    <dgm:pt modelId="{F4F2B3FD-8688-48B8-A54F-1AC922B60638}" type="pres">
      <dgm:prSet presAssocID="{C8BD263A-16AB-4ED1-895F-BEB1AF78802A}" presName="node" presStyleLbl="node1" presStyleIdx="2" presStyleCnt="8" custScaleY="124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E931C-861A-485E-AA61-3DB4894CFF7C}" type="pres">
      <dgm:prSet presAssocID="{CB1F543C-2A70-42E2-81DD-FF7F9AB7A808}" presName="sibTrans" presStyleCnt="0"/>
      <dgm:spPr/>
    </dgm:pt>
    <dgm:pt modelId="{DF577935-DD05-44D0-BC71-D12BEBEA5DDE}" type="pres">
      <dgm:prSet presAssocID="{669EC4DD-9687-41FC-B4D3-E31C098BF093}" presName="node" presStyleLbl="node1" presStyleIdx="3" presStyleCnt="8" custScaleY="13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056F-CBC7-40E7-ABFA-2141E6CC7B00}" type="pres">
      <dgm:prSet presAssocID="{1681FFCF-8F41-4C91-9B10-60A6CB826091}" presName="sibTrans" presStyleCnt="0"/>
      <dgm:spPr/>
    </dgm:pt>
    <dgm:pt modelId="{6ED19D6B-DA4B-4202-A440-37035DEAB0C6}" type="pres">
      <dgm:prSet presAssocID="{D2D5DEC9-0010-48AC-9BD6-05B9C178B105}" presName="node" presStyleLbl="node1" presStyleIdx="4" presStyleCnt="8" custScaleX="146797" custScaleY="13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68C91-908E-4AF1-B015-04A0D0893D43}" type="pres">
      <dgm:prSet presAssocID="{45501C32-6CDA-49FC-9261-6D386946869A}" presName="sibTrans" presStyleCnt="0"/>
      <dgm:spPr/>
    </dgm:pt>
    <dgm:pt modelId="{3A56522D-80DE-4B94-9540-E7359AB68372}" type="pres">
      <dgm:prSet presAssocID="{54048297-A92A-450C-BC3F-4775E6B44DA9}" presName="node" presStyleLbl="node1" presStyleIdx="5" presStyleCnt="8" custScaleY="12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B50F-16F7-40E4-A812-4E20B2EDD413}" type="pres">
      <dgm:prSet presAssocID="{14226095-0643-4318-813F-5EBBC598938C}" presName="sibTrans" presStyleCnt="0"/>
      <dgm:spPr/>
    </dgm:pt>
    <dgm:pt modelId="{49760C15-70CD-4E63-AF79-FF4A8D2F322D}" type="pres">
      <dgm:prSet presAssocID="{79819FC5-D6DB-440C-81D2-E96081140DFA}" presName="node" presStyleLbl="node1" presStyleIdx="6" presStyleCnt="8" custScaleX="15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94958-B3B1-44C6-B888-4E3398069499}" type="pres">
      <dgm:prSet presAssocID="{9AD14D13-F3C7-4430-80BD-BFD346C17492}" presName="sibTrans" presStyleCnt="0"/>
      <dgm:spPr/>
    </dgm:pt>
    <dgm:pt modelId="{ED70ACE9-BE54-4EE6-A765-8ADD316C0869}" type="pres">
      <dgm:prSet presAssocID="{C2E83EDC-52EA-41E1-8A92-1F378674676D}" presName="node" presStyleLbl="node1" presStyleIdx="7" presStyleCnt="8" custScaleX="20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CB506-58D6-4183-9317-600712AAC151}" srcId="{E364DD32-5D41-4504-88A5-53D7A2180AC4}" destId="{C2E83EDC-52EA-41E1-8A92-1F378674676D}" srcOrd="7" destOrd="0" parTransId="{F0A92929-F83D-475D-A0D8-EE656D207AB8}" sibTransId="{516C9458-9B3B-4D9A-A752-5B65D09F7FEC}"/>
    <dgm:cxn modelId="{5D2AA85F-2819-4B3E-8EF8-87C05B7A0D6C}" type="presOf" srcId="{54048297-A92A-450C-BC3F-4775E6B44DA9}" destId="{3A56522D-80DE-4B94-9540-E7359AB68372}" srcOrd="0" destOrd="0" presId="urn:microsoft.com/office/officeart/2005/8/layout/default"/>
    <dgm:cxn modelId="{6BADF60E-C888-4D6A-AEE6-DDCB71B7549D}" type="presOf" srcId="{AEA1BD28-BF10-42A1-A4AE-83C4FD9AAC3A}" destId="{AB31B8F5-731E-4DCF-98B4-5DA7623F923B}" srcOrd="0" destOrd="0" presId="urn:microsoft.com/office/officeart/2005/8/layout/default"/>
    <dgm:cxn modelId="{7886E3C2-79A8-4593-981B-C6A5EFAEBFC9}" srcId="{E364DD32-5D41-4504-88A5-53D7A2180AC4}" destId="{C8BD263A-16AB-4ED1-895F-BEB1AF78802A}" srcOrd="2" destOrd="0" parTransId="{EC5CF587-14A6-4409-A000-00C0CE60431F}" sibTransId="{CB1F543C-2A70-42E2-81DD-FF7F9AB7A808}"/>
    <dgm:cxn modelId="{5ED1A426-0111-41B6-979B-26B9316F884F}" type="presOf" srcId="{D2D5DEC9-0010-48AC-9BD6-05B9C178B105}" destId="{6ED19D6B-DA4B-4202-A440-37035DEAB0C6}" srcOrd="0" destOrd="0" presId="urn:microsoft.com/office/officeart/2005/8/layout/default"/>
    <dgm:cxn modelId="{3890F84E-662C-4A9F-8C45-E3AC828DF501}" type="presOf" srcId="{669EC4DD-9687-41FC-B4D3-E31C098BF093}" destId="{DF577935-DD05-44D0-BC71-D12BEBEA5DDE}" srcOrd="0" destOrd="0" presId="urn:microsoft.com/office/officeart/2005/8/layout/default"/>
    <dgm:cxn modelId="{CC8614C9-B937-4740-9034-182C22D70BE0}" srcId="{E364DD32-5D41-4504-88A5-53D7A2180AC4}" destId="{54048297-A92A-450C-BC3F-4775E6B44DA9}" srcOrd="5" destOrd="0" parTransId="{CCBA252D-3D47-46EC-A29A-99F09C40C4C1}" sibTransId="{14226095-0643-4318-813F-5EBBC598938C}"/>
    <dgm:cxn modelId="{BC65249B-2810-40B3-8AA4-2BEF1C2D99E9}" type="presOf" srcId="{79819FC5-D6DB-440C-81D2-E96081140DFA}" destId="{49760C15-70CD-4E63-AF79-FF4A8D2F322D}" srcOrd="0" destOrd="0" presId="urn:microsoft.com/office/officeart/2005/8/layout/default"/>
    <dgm:cxn modelId="{DF43D00D-6B87-42CB-8E8B-D36192E1EB1D}" srcId="{E364DD32-5D41-4504-88A5-53D7A2180AC4}" destId="{79819FC5-D6DB-440C-81D2-E96081140DFA}" srcOrd="6" destOrd="0" parTransId="{E9A82812-C6BD-40A4-853A-EFF15D9BAD26}" sibTransId="{9AD14D13-F3C7-4430-80BD-BFD346C17492}"/>
    <dgm:cxn modelId="{1C5C9B62-A1EA-4C63-9FA9-3D2EF0484EA0}" type="presOf" srcId="{0C60C58D-82C1-4CF5-B390-12E2C4EB5911}" destId="{301A26F1-2152-431B-ADD6-8B8F189AFEB7}" srcOrd="0" destOrd="0" presId="urn:microsoft.com/office/officeart/2005/8/layout/default"/>
    <dgm:cxn modelId="{C5E7F8DD-2B13-4D36-88E4-C3911C6429F1}" srcId="{E364DD32-5D41-4504-88A5-53D7A2180AC4}" destId="{AEA1BD28-BF10-42A1-A4AE-83C4FD9AAC3A}" srcOrd="0" destOrd="0" parTransId="{F210A636-2A3E-4482-BC22-6E7132112633}" sibTransId="{9FC1FFA8-9BF1-4FE2-8FDC-4A3C5566C157}"/>
    <dgm:cxn modelId="{867CF814-C764-434E-B73E-10F28309B4C3}" srcId="{E364DD32-5D41-4504-88A5-53D7A2180AC4}" destId="{0C60C58D-82C1-4CF5-B390-12E2C4EB5911}" srcOrd="1" destOrd="0" parTransId="{63B8BCE8-7E1F-4A5D-A0D6-A035110DF29D}" sibTransId="{2E876174-F448-4F35-8B21-99075C30A2C4}"/>
    <dgm:cxn modelId="{3136B100-4DC4-4E92-9442-45B9E088FD21}" type="presOf" srcId="{C2E83EDC-52EA-41E1-8A92-1F378674676D}" destId="{ED70ACE9-BE54-4EE6-A765-8ADD316C0869}" srcOrd="0" destOrd="0" presId="urn:microsoft.com/office/officeart/2005/8/layout/default"/>
    <dgm:cxn modelId="{05BE490F-EB9E-4752-A820-693FA1077CCB}" srcId="{E364DD32-5D41-4504-88A5-53D7A2180AC4}" destId="{D2D5DEC9-0010-48AC-9BD6-05B9C178B105}" srcOrd="4" destOrd="0" parTransId="{B91EE108-2BFE-44FD-BB56-B1412F7B07D3}" sibTransId="{45501C32-6CDA-49FC-9261-6D386946869A}"/>
    <dgm:cxn modelId="{030D0EF5-3E2D-43B7-A16F-0C843BA40D56}" type="presOf" srcId="{E364DD32-5D41-4504-88A5-53D7A2180AC4}" destId="{474E873D-A02D-4DD2-AC93-F772E2F160EC}" srcOrd="0" destOrd="0" presId="urn:microsoft.com/office/officeart/2005/8/layout/default"/>
    <dgm:cxn modelId="{7149ADE0-EA2C-4656-BB48-6131DC95EC72}" type="presOf" srcId="{C8BD263A-16AB-4ED1-895F-BEB1AF78802A}" destId="{F4F2B3FD-8688-48B8-A54F-1AC922B60638}" srcOrd="0" destOrd="0" presId="urn:microsoft.com/office/officeart/2005/8/layout/default"/>
    <dgm:cxn modelId="{3E2D535E-7B2A-4BAE-ACA7-15EE6337D5EA}" srcId="{E364DD32-5D41-4504-88A5-53D7A2180AC4}" destId="{669EC4DD-9687-41FC-B4D3-E31C098BF093}" srcOrd="3" destOrd="0" parTransId="{1E1B4574-EB82-44E6-BCF2-811EEC36AC3F}" sibTransId="{1681FFCF-8F41-4C91-9B10-60A6CB826091}"/>
    <dgm:cxn modelId="{9A73C157-DFE2-4249-A13C-98771C7E204E}" type="presParOf" srcId="{474E873D-A02D-4DD2-AC93-F772E2F160EC}" destId="{AB31B8F5-731E-4DCF-98B4-5DA7623F923B}" srcOrd="0" destOrd="0" presId="urn:microsoft.com/office/officeart/2005/8/layout/default"/>
    <dgm:cxn modelId="{36FA580C-4A1D-4878-AEB8-4384EAFEDB16}" type="presParOf" srcId="{474E873D-A02D-4DD2-AC93-F772E2F160EC}" destId="{56C4DBDB-ACCF-4045-99C4-0D33D8A76EFB}" srcOrd="1" destOrd="0" presId="urn:microsoft.com/office/officeart/2005/8/layout/default"/>
    <dgm:cxn modelId="{3457CF62-9604-4E96-9159-2753B36B9974}" type="presParOf" srcId="{474E873D-A02D-4DD2-AC93-F772E2F160EC}" destId="{301A26F1-2152-431B-ADD6-8B8F189AFEB7}" srcOrd="2" destOrd="0" presId="urn:microsoft.com/office/officeart/2005/8/layout/default"/>
    <dgm:cxn modelId="{36F775A7-157A-41BB-8792-1C04AD34DEAC}" type="presParOf" srcId="{474E873D-A02D-4DD2-AC93-F772E2F160EC}" destId="{7F0EA331-D5F1-4F5D-94EA-D46DF4AF1396}" srcOrd="3" destOrd="0" presId="urn:microsoft.com/office/officeart/2005/8/layout/default"/>
    <dgm:cxn modelId="{36A7B876-926A-409F-8136-0135E86CE1A6}" type="presParOf" srcId="{474E873D-A02D-4DD2-AC93-F772E2F160EC}" destId="{F4F2B3FD-8688-48B8-A54F-1AC922B60638}" srcOrd="4" destOrd="0" presId="urn:microsoft.com/office/officeart/2005/8/layout/default"/>
    <dgm:cxn modelId="{32DC64FB-B6B8-4231-82D6-2A15C45E43A5}" type="presParOf" srcId="{474E873D-A02D-4DD2-AC93-F772E2F160EC}" destId="{A0FE931C-861A-485E-AA61-3DB4894CFF7C}" srcOrd="5" destOrd="0" presId="urn:microsoft.com/office/officeart/2005/8/layout/default"/>
    <dgm:cxn modelId="{FF450001-AB2B-4BC1-94E3-04DC5E5F4812}" type="presParOf" srcId="{474E873D-A02D-4DD2-AC93-F772E2F160EC}" destId="{DF577935-DD05-44D0-BC71-D12BEBEA5DDE}" srcOrd="6" destOrd="0" presId="urn:microsoft.com/office/officeart/2005/8/layout/default"/>
    <dgm:cxn modelId="{78ECD22C-B0F4-43BE-B265-AD1CEC450F4F}" type="presParOf" srcId="{474E873D-A02D-4DD2-AC93-F772E2F160EC}" destId="{729D056F-CBC7-40E7-ABFA-2141E6CC7B00}" srcOrd="7" destOrd="0" presId="urn:microsoft.com/office/officeart/2005/8/layout/default"/>
    <dgm:cxn modelId="{D8E09F1A-7DE9-41CC-AF18-6FE062A9FB33}" type="presParOf" srcId="{474E873D-A02D-4DD2-AC93-F772E2F160EC}" destId="{6ED19D6B-DA4B-4202-A440-37035DEAB0C6}" srcOrd="8" destOrd="0" presId="urn:microsoft.com/office/officeart/2005/8/layout/default"/>
    <dgm:cxn modelId="{817FE48C-A410-41D7-8D80-71C247055319}" type="presParOf" srcId="{474E873D-A02D-4DD2-AC93-F772E2F160EC}" destId="{E5968C91-908E-4AF1-B015-04A0D0893D43}" srcOrd="9" destOrd="0" presId="urn:microsoft.com/office/officeart/2005/8/layout/default"/>
    <dgm:cxn modelId="{3AE5453A-4E3B-4187-9470-68BEE7D6F875}" type="presParOf" srcId="{474E873D-A02D-4DD2-AC93-F772E2F160EC}" destId="{3A56522D-80DE-4B94-9540-E7359AB68372}" srcOrd="10" destOrd="0" presId="urn:microsoft.com/office/officeart/2005/8/layout/default"/>
    <dgm:cxn modelId="{2091BEA0-2D20-4054-8288-402A44CAC034}" type="presParOf" srcId="{474E873D-A02D-4DD2-AC93-F772E2F160EC}" destId="{34C7B50F-16F7-40E4-A812-4E20B2EDD413}" srcOrd="11" destOrd="0" presId="urn:microsoft.com/office/officeart/2005/8/layout/default"/>
    <dgm:cxn modelId="{AE3D0B05-23DD-4D18-9DFC-5BBD9E7EF7B0}" type="presParOf" srcId="{474E873D-A02D-4DD2-AC93-F772E2F160EC}" destId="{49760C15-70CD-4E63-AF79-FF4A8D2F322D}" srcOrd="12" destOrd="0" presId="urn:microsoft.com/office/officeart/2005/8/layout/default"/>
    <dgm:cxn modelId="{4DC84164-11D2-4C28-9BF3-F6F5B6CB69E5}" type="presParOf" srcId="{474E873D-A02D-4DD2-AC93-F772E2F160EC}" destId="{8A094958-B3B1-44C6-B888-4E3398069499}" srcOrd="13" destOrd="0" presId="urn:microsoft.com/office/officeart/2005/8/layout/default"/>
    <dgm:cxn modelId="{37D58F40-2E8A-40A2-9E4C-A5E9214C3886}" type="presParOf" srcId="{474E873D-A02D-4DD2-AC93-F772E2F160EC}" destId="{ED70ACE9-BE54-4EE6-A765-8ADD316C086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DDA1-1E35-4184-A484-A19AF5DA39D3}">
      <dsp:nvSpPr>
        <dsp:cNvPr id="0" name=""/>
        <dsp:cNvSpPr/>
      </dsp:nvSpPr>
      <dsp:spPr>
        <a:xfrm>
          <a:off x="138074" y="806"/>
          <a:ext cx="2802146" cy="1234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Образовательная программа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174220" y="36952"/>
        <a:ext cx="2729854" cy="1161829"/>
      </dsp:txXfrm>
    </dsp:sp>
    <dsp:sp modelId="{7E6DCEA7-3A3E-40D1-A092-74E95B3B1A8D}">
      <dsp:nvSpPr>
        <dsp:cNvPr id="0" name=""/>
        <dsp:cNvSpPr/>
      </dsp:nvSpPr>
      <dsp:spPr>
        <a:xfrm>
          <a:off x="418289" y="1234927"/>
          <a:ext cx="280214" cy="92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91"/>
              </a:lnTo>
              <a:lnTo>
                <a:pt x="280214" y="925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1D0AA-F2F9-479B-9F39-83F9DD94DB6C}">
      <dsp:nvSpPr>
        <dsp:cNvPr id="0" name=""/>
        <dsp:cNvSpPr/>
      </dsp:nvSpPr>
      <dsp:spPr>
        <a:xfrm>
          <a:off x="698504" y="1543458"/>
          <a:ext cx="1974594" cy="123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интеграции ОО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650" y="1579604"/>
        <a:ext cx="1902302" cy="1161829"/>
      </dsp:txXfrm>
    </dsp:sp>
    <dsp:sp modelId="{0F932919-2615-445B-9533-0BFCC0A572AF}">
      <dsp:nvSpPr>
        <dsp:cNvPr id="0" name=""/>
        <dsp:cNvSpPr/>
      </dsp:nvSpPr>
      <dsp:spPr>
        <a:xfrm>
          <a:off x="418289" y="1234927"/>
          <a:ext cx="280214" cy="2678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216"/>
              </a:lnTo>
              <a:lnTo>
                <a:pt x="280214" y="26782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C7086-123A-447C-ABA3-7BA74016F590}">
      <dsp:nvSpPr>
        <dsp:cNvPr id="0" name=""/>
        <dsp:cNvSpPr/>
      </dsp:nvSpPr>
      <dsp:spPr>
        <a:xfrm>
          <a:off x="698504" y="3086110"/>
          <a:ext cx="2511585" cy="1654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с возрастными возможностями и особенностями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950" y="3134556"/>
        <a:ext cx="2414693" cy="1557176"/>
      </dsp:txXfrm>
    </dsp:sp>
    <dsp:sp modelId="{9F32A915-E557-46B5-B49F-958C289A0F4D}">
      <dsp:nvSpPr>
        <dsp:cNvPr id="0" name=""/>
        <dsp:cNvSpPr/>
      </dsp:nvSpPr>
      <dsp:spPr>
        <a:xfrm>
          <a:off x="3557282" y="806"/>
          <a:ext cx="2843144" cy="14965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Решение программных образовательных задач</a:t>
          </a:r>
          <a:endParaRPr lang="ru-RU" sz="2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601116" y="44640"/>
        <a:ext cx="2755476" cy="1408926"/>
      </dsp:txXfrm>
    </dsp:sp>
    <dsp:sp modelId="{A7050C44-8E7C-46F3-8E74-F0F95A83F12C}">
      <dsp:nvSpPr>
        <dsp:cNvPr id="0" name=""/>
        <dsp:cNvSpPr/>
      </dsp:nvSpPr>
      <dsp:spPr>
        <a:xfrm>
          <a:off x="3841596" y="1497400"/>
          <a:ext cx="284314" cy="92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91"/>
              </a:lnTo>
              <a:lnTo>
                <a:pt x="284314" y="925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00AF8-E7A6-4660-B1B4-EF8D07D269DA}">
      <dsp:nvSpPr>
        <dsp:cNvPr id="0" name=""/>
        <dsp:cNvSpPr/>
      </dsp:nvSpPr>
      <dsp:spPr>
        <a:xfrm>
          <a:off x="4125911" y="1805931"/>
          <a:ext cx="2936814" cy="123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совместной деятельности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057" y="1842077"/>
        <a:ext cx="2864522" cy="1161829"/>
      </dsp:txXfrm>
    </dsp:sp>
    <dsp:sp modelId="{72858851-427F-4AD4-8F10-6818F5D1C0D5}">
      <dsp:nvSpPr>
        <dsp:cNvPr id="0" name=""/>
        <dsp:cNvSpPr/>
      </dsp:nvSpPr>
      <dsp:spPr>
        <a:xfrm>
          <a:off x="3841596" y="1497400"/>
          <a:ext cx="284314" cy="246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242"/>
              </a:lnTo>
              <a:lnTo>
                <a:pt x="284314" y="24682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5E290-BDC3-436D-9A7D-8A54A570862B}">
      <dsp:nvSpPr>
        <dsp:cNvPr id="0" name=""/>
        <dsp:cNvSpPr/>
      </dsp:nvSpPr>
      <dsp:spPr>
        <a:xfrm>
          <a:off x="4125911" y="3348583"/>
          <a:ext cx="2780919" cy="123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самостоятельной деятельности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057" y="3384729"/>
        <a:ext cx="2708627" cy="1161829"/>
      </dsp:txXfrm>
    </dsp:sp>
    <dsp:sp modelId="{0B849EA9-4B2C-4CF2-889A-5139C6F824FC}">
      <dsp:nvSpPr>
        <dsp:cNvPr id="0" name=""/>
        <dsp:cNvSpPr/>
      </dsp:nvSpPr>
      <dsp:spPr>
        <a:xfrm>
          <a:off x="3841596" y="1497400"/>
          <a:ext cx="284314" cy="4010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894"/>
              </a:lnTo>
              <a:lnTo>
                <a:pt x="284314" y="4010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31B1C-7429-49CD-A42A-C573A1B52D16}">
      <dsp:nvSpPr>
        <dsp:cNvPr id="0" name=""/>
        <dsp:cNvSpPr/>
      </dsp:nvSpPr>
      <dsp:spPr>
        <a:xfrm>
          <a:off x="4125911" y="4891235"/>
          <a:ext cx="2879037" cy="123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режимных моментов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057" y="4927381"/>
        <a:ext cx="2806745" cy="116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DD90-C1C1-49A6-AF28-0E3DD215C8D6}">
      <dsp:nvSpPr>
        <dsp:cNvPr id="0" name=""/>
        <dsp:cNvSpPr/>
      </dsp:nvSpPr>
      <dsp:spPr>
        <a:xfrm>
          <a:off x="0" y="27231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BB65F-F413-4B6D-97BE-7C1613C52D88}">
      <dsp:nvSpPr>
        <dsp:cNvPr id="0" name=""/>
        <dsp:cNvSpPr/>
      </dsp:nvSpPr>
      <dsp:spPr>
        <a:xfrm>
          <a:off x="285002" y="21395"/>
          <a:ext cx="5255866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содержательно-насыщенной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45893"/>
        <a:ext cx="5206870" cy="452844"/>
      </dsp:txXfrm>
    </dsp:sp>
    <dsp:sp modelId="{56102C0E-BEB9-4347-BD5F-C09A94EF4B6A}">
      <dsp:nvSpPr>
        <dsp:cNvPr id="0" name=""/>
        <dsp:cNvSpPr/>
      </dsp:nvSpPr>
      <dsp:spPr>
        <a:xfrm>
          <a:off x="0" y="104343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1CFA1-B191-4E41-8586-4E384567027B}">
      <dsp:nvSpPr>
        <dsp:cNvPr id="0" name=""/>
        <dsp:cNvSpPr/>
      </dsp:nvSpPr>
      <dsp:spPr>
        <a:xfrm>
          <a:off x="285002" y="792515"/>
          <a:ext cx="5255866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817013"/>
        <a:ext cx="5206870" cy="452844"/>
      </dsp:txXfrm>
    </dsp:sp>
    <dsp:sp modelId="{B59F9DC5-241D-4182-AB9E-F27BA8F654D2}">
      <dsp:nvSpPr>
        <dsp:cNvPr id="0" name=""/>
        <dsp:cNvSpPr/>
      </dsp:nvSpPr>
      <dsp:spPr>
        <a:xfrm>
          <a:off x="0" y="181455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6B74A-4403-4560-BBA1-D130501B853A}">
      <dsp:nvSpPr>
        <dsp:cNvPr id="0" name=""/>
        <dsp:cNvSpPr/>
      </dsp:nvSpPr>
      <dsp:spPr>
        <a:xfrm>
          <a:off x="285002" y="1563635"/>
          <a:ext cx="528619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1588133"/>
        <a:ext cx="5237194" cy="452844"/>
      </dsp:txXfrm>
    </dsp:sp>
    <dsp:sp modelId="{CDFD706B-8D27-4322-94E6-95EA9C852328}">
      <dsp:nvSpPr>
        <dsp:cNvPr id="0" name=""/>
        <dsp:cNvSpPr/>
      </dsp:nvSpPr>
      <dsp:spPr>
        <a:xfrm>
          <a:off x="0" y="258567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174DA-D859-4856-BDDE-BDFB5D8602BB}">
      <dsp:nvSpPr>
        <dsp:cNvPr id="0" name=""/>
        <dsp:cNvSpPr/>
      </dsp:nvSpPr>
      <dsp:spPr>
        <a:xfrm>
          <a:off x="285002" y="2334755"/>
          <a:ext cx="528619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2359253"/>
        <a:ext cx="5237194" cy="452844"/>
      </dsp:txXfrm>
    </dsp:sp>
    <dsp:sp modelId="{04582997-AB1F-4ED9-B9FB-9CAA0630060E}">
      <dsp:nvSpPr>
        <dsp:cNvPr id="0" name=""/>
        <dsp:cNvSpPr/>
      </dsp:nvSpPr>
      <dsp:spPr>
        <a:xfrm>
          <a:off x="0" y="335679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CD1D0-EA6D-488E-8F92-479448872053}">
      <dsp:nvSpPr>
        <dsp:cNvPr id="0" name=""/>
        <dsp:cNvSpPr/>
      </dsp:nvSpPr>
      <dsp:spPr>
        <a:xfrm>
          <a:off x="285002" y="3105875"/>
          <a:ext cx="5144504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3130373"/>
        <a:ext cx="5095508" cy="452844"/>
      </dsp:txXfrm>
    </dsp:sp>
    <dsp:sp modelId="{ECB0B9C3-8BAA-4BD0-A6BD-5B1BD29C2283}">
      <dsp:nvSpPr>
        <dsp:cNvPr id="0" name=""/>
        <dsp:cNvSpPr/>
      </dsp:nvSpPr>
      <dsp:spPr>
        <a:xfrm>
          <a:off x="0" y="4127915"/>
          <a:ext cx="570004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56D92-5523-4527-878E-5F291E3A482D}">
      <dsp:nvSpPr>
        <dsp:cNvPr id="0" name=""/>
        <dsp:cNvSpPr/>
      </dsp:nvSpPr>
      <dsp:spPr>
        <a:xfrm>
          <a:off x="285002" y="3876995"/>
          <a:ext cx="5387577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14" tIns="0" rIns="1508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00" y="3901493"/>
        <a:ext cx="533858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D06BC-A779-4195-BF12-2A54601F01F4}">
      <dsp:nvSpPr>
        <dsp:cNvPr id="0" name=""/>
        <dsp:cNvSpPr/>
      </dsp:nvSpPr>
      <dsp:spPr>
        <a:xfrm>
          <a:off x="2447804" y="2161552"/>
          <a:ext cx="2848531" cy="1832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зоны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7266" y="2251014"/>
        <a:ext cx="2669607" cy="1653707"/>
      </dsp:txXfrm>
    </dsp:sp>
    <dsp:sp modelId="{26212699-6EC7-4083-94C1-10AB0FAA40D6}">
      <dsp:nvSpPr>
        <dsp:cNvPr id="0" name=""/>
        <dsp:cNvSpPr/>
      </dsp:nvSpPr>
      <dsp:spPr>
        <a:xfrm rot="16181233">
          <a:off x="3562883" y="1859024"/>
          <a:ext cx="6050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0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EB7F4-1DA7-41B1-97A0-0631D1AE774E}">
      <dsp:nvSpPr>
        <dsp:cNvPr id="0" name=""/>
        <dsp:cNvSpPr/>
      </dsp:nvSpPr>
      <dsp:spPr>
        <a:xfrm>
          <a:off x="2030062" y="328632"/>
          <a:ext cx="3660700" cy="12278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  <a:endParaRPr lang="ru-RU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0001" y="388571"/>
        <a:ext cx="3540822" cy="1107984"/>
      </dsp:txXfrm>
    </dsp:sp>
    <dsp:sp modelId="{FEFC2B68-1BD8-4FCC-9D43-EF6A445ADFCE}">
      <dsp:nvSpPr>
        <dsp:cNvPr id="0" name=""/>
        <dsp:cNvSpPr/>
      </dsp:nvSpPr>
      <dsp:spPr>
        <a:xfrm rot="2442737">
          <a:off x="4833390" y="4273229"/>
          <a:ext cx="855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62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50DCA-79C7-47ED-A4BC-85B39206F1C4}">
      <dsp:nvSpPr>
        <dsp:cNvPr id="0" name=""/>
        <dsp:cNvSpPr/>
      </dsp:nvSpPr>
      <dsp:spPr>
        <a:xfrm>
          <a:off x="4699151" y="4552274"/>
          <a:ext cx="3199564" cy="12278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занимательно-экономическая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9090" y="4612213"/>
        <a:ext cx="3079686" cy="1107984"/>
      </dsp:txXfrm>
    </dsp:sp>
    <dsp:sp modelId="{01F0A727-B9F8-4E14-A4DF-C09786D3976E}">
      <dsp:nvSpPr>
        <dsp:cNvPr id="0" name=""/>
        <dsp:cNvSpPr/>
      </dsp:nvSpPr>
      <dsp:spPr>
        <a:xfrm rot="8373501">
          <a:off x="2039414" y="4273229"/>
          <a:ext cx="8603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35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3924D-168C-4397-8DAC-0263B004790D}">
      <dsp:nvSpPr>
        <dsp:cNvPr id="0" name=""/>
        <dsp:cNvSpPr/>
      </dsp:nvSpPr>
      <dsp:spPr>
        <a:xfrm>
          <a:off x="-382237" y="4552274"/>
          <a:ext cx="3608258" cy="1227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деятельностно-игровая</a:t>
          </a:r>
          <a:endParaRPr lang="ru-RU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22298" y="4612213"/>
        <a:ext cx="3488380" cy="1107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AD384-06C8-4C83-9669-B531A783559F}">
      <dsp:nvSpPr>
        <dsp:cNvPr id="0" name=""/>
        <dsp:cNvSpPr/>
      </dsp:nvSpPr>
      <dsp:spPr>
        <a:xfrm>
          <a:off x="132902" y="1792"/>
          <a:ext cx="3478752" cy="2087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и раздаточные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02" y="1792"/>
        <a:ext cx="3478752" cy="2087251"/>
      </dsp:txXfrm>
    </dsp:sp>
    <dsp:sp modelId="{02388B5F-47D3-4AD9-8E43-098617A97F21}">
      <dsp:nvSpPr>
        <dsp:cNvPr id="0" name=""/>
        <dsp:cNvSpPr/>
      </dsp:nvSpPr>
      <dsp:spPr>
        <a:xfrm>
          <a:off x="3959529" y="1792"/>
          <a:ext cx="3478752" cy="2087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визуальные, аудиальные и аудиовизуальные 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9529" y="1792"/>
        <a:ext cx="3478752" cy="2087251"/>
      </dsp:txXfrm>
    </dsp:sp>
    <dsp:sp modelId="{75915728-1242-4BAC-B4E0-637F3F4A8C2F}">
      <dsp:nvSpPr>
        <dsp:cNvPr id="0" name=""/>
        <dsp:cNvSpPr/>
      </dsp:nvSpPr>
      <dsp:spPr>
        <a:xfrm>
          <a:off x="132902" y="2436919"/>
          <a:ext cx="3478752" cy="2087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естественные и искусственные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02" y="2436919"/>
        <a:ext cx="3478752" cy="2087251"/>
      </dsp:txXfrm>
    </dsp:sp>
    <dsp:sp modelId="{0FE5B7F2-9898-469A-9591-B1B9772AF5FC}">
      <dsp:nvSpPr>
        <dsp:cNvPr id="0" name=""/>
        <dsp:cNvSpPr/>
      </dsp:nvSpPr>
      <dsp:spPr>
        <a:xfrm>
          <a:off x="3959529" y="2436919"/>
          <a:ext cx="3478752" cy="20872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реальные и виртуальные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9529" y="2436919"/>
        <a:ext cx="3478752" cy="2087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DCC13-369D-4764-8E93-31B10DDADBBB}">
      <dsp:nvSpPr>
        <dsp:cNvPr id="0" name=""/>
        <dsp:cNvSpPr/>
      </dsp:nvSpPr>
      <dsp:spPr>
        <a:xfrm>
          <a:off x="2703809" y="1060083"/>
          <a:ext cx="455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07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9204" y="1103372"/>
        <a:ext cx="24283" cy="4861"/>
      </dsp:txXfrm>
    </dsp:sp>
    <dsp:sp modelId="{22F91413-B5C3-4EBE-9CD3-39559AC7A3A7}">
      <dsp:nvSpPr>
        <dsp:cNvPr id="0" name=""/>
        <dsp:cNvSpPr/>
      </dsp:nvSpPr>
      <dsp:spPr>
        <a:xfrm>
          <a:off x="11431" y="472316"/>
          <a:ext cx="2694178" cy="1266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1" y="472316"/>
        <a:ext cx="2694178" cy="1266974"/>
      </dsp:txXfrm>
    </dsp:sp>
    <dsp:sp modelId="{B984985F-4346-4734-AFF7-4C4C61CDA376}">
      <dsp:nvSpPr>
        <dsp:cNvPr id="0" name=""/>
        <dsp:cNvSpPr/>
      </dsp:nvSpPr>
      <dsp:spPr>
        <a:xfrm>
          <a:off x="5968190" y="1060083"/>
          <a:ext cx="455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073" y="45720"/>
              </a:lnTo>
            </a:path>
          </a:pathLst>
        </a:custGeom>
        <a:noFill/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83585" y="1103372"/>
        <a:ext cx="24283" cy="4861"/>
      </dsp:txXfrm>
    </dsp:sp>
    <dsp:sp modelId="{D1FCB6E4-433A-439A-B4B2-E0EF19C9C9D5}">
      <dsp:nvSpPr>
        <dsp:cNvPr id="0" name=""/>
        <dsp:cNvSpPr/>
      </dsp:nvSpPr>
      <dsp:spPr>
        <a:xfrm>
          <a:off x="3191283" y="472316"/>
          <a:ext cx="2778706" cy="1266974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Познавательно-исследовательская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1283" y="472316"/>
        <a:ext cx="2778706" cy="1266974"/>
      </dsp:txXfrm>
    </dsp:sp>
    <dsp:sp modelId="{53F009B6-4F0D-4D2D-92ED-5A3613D30E0A}">
      <dsp:nvSpPr>
        <dsp:cNvPr id="0" name=""/>
        <dsp:cNvSpPr/>
      </dsp:nvSpPr>
      <dsp:spPr>
        <a:xfrm>
          <a:off x="815865" y="1737490"/>
          <a:ext cx="6411692" cy="488280"/>
        </a:xfrm>
        <a:custGeom>
          <a:avLst/>
          <a:gdLst/>
          <a:ahLst/>
          <a:cxnLst/>
          <a:rect l="0" t="0" r="0" b="0"/>
          <a:pathLst>
            <a:path>
              <a:moveTo>
                <a:pt x="6411692" y="0"/>
              </a:moveTo>
              <a:lnTo>
                <a:pt x="6411692" y="261240"/>
              </a:lnTo>
              <a:lnTo>
                <a:pt x="0" y="261240"/>
              </a:lnTo>
              <a:lnTo>
                <a:pt x="0" y="488280"/>
              </a:lnTo>
            </a:path>
          </a:pathLst>
        </a:custGeom>
        <a:noFill/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0894" y="1979200"/>
        <a:ext cx="321632" cy="4861"/>
      </dsp:txXfrm>
    </dsp:sp>
    <dsp:sp modelId="{79485C8E-0B0E-48F1-BF15-ED3F8FD41C1D}">
      <dsp:nvSpPr>
        <dsp:cNvPr id="0" name=""/>
        <dsp:cNvSpPr/>
      </dsp:nvSpPr>
      <dsp:spPr>
        <a:xfrm>
          <a:off x="6455663" y="472316"/>
          <a:ext cx="1543787" cy="1266974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5663" y="472316"/>
        <a:ext cx="1543787" cy="1266974"/>
      </dsp:txXfrm>
    </dsp:sp>
    <dsp:sp modelId="{263B5315-3142-44C1-AD3E-E0D09F00D56C}">
      <dsp:nvSpPr>
        <dsp:cNvPr id="0" name=""/>
        <dsp:cNvSpPr/>
      </dsp:nvSpPr>
      <dsp:spPr>
        <a:xfrm>
          <a:off x="1623777" y="2812731"/>
          <a:ext cx="460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8927"/>
              </a:moveTo>
              <a:lnTo>
                <a:pt x="247276" y="78927"/>
              </a:lnTo>
              <a:lnTo>
                <a:pt x="247276" y="45720"/>
              </a:lnTo>
              <a:lnTo>
                <a:pt x="460352" y="45720"/>
              </a:lnTo>
            </a:path>
          </a:pathLst>
        </a:custGeom>
        <a:noFill/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1652" y="2856020"/>
        <a:ext cx="24603" cy="4861"/>
      </dsp:txXfrm>
    </dsp:sp>
    <dsp:sp modelId="{ECE1FEB9-1927-45EA-B70F-1EEA10BFB742}">
      <dsp:nvSpPr>
        <dsp:cNvPr id="0" name=""/>
        <dsp:cNvSpPr/>
      </dsp:nvSpPr>
      <dsp:spPr>
        <a:xfrm>
          <a:off x="6152" y="2258171"/>
          <a:ext cx="1619425" cy="1266974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2" y="2258171"/>
        <a:ext cx="1619425" cy="1266974"/>
      </dsp:txXfrm>
    </dsp:sp>
    <dsp:sp modelId="{D5F7D9EB-939E-4EDC-9A26-FA1FB320F8D5}">
      <dsp:nvSpPr>
        <dsp:cNvPr id="0" name=""/>
        <dsp:cNvSpPr/>
      </dsp:nvSpPr>
      <dsp:spPr>
        <a:xfrm>
          <a:off x="4849304" y="2812731"/>
          <a:ext cx="455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073" y="45720"/>
              </a:lnTo>
            </a:path>
          </a:pathLst>
        </a:custGeom>
        <a:noFill/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4699" y="2856020"/>
        <a:ext cx="24283" cy="4861"/>
      </dsp:txXfrm>
    </dsp:sp>
    <dsp:sp modelId="{06C5B135-6A24-4D25-A209-29ACDB2792CC}">
      <dsp:nvSpPr>
        <dsp:cNvPr id="0" name=""/>
        <dsp:cNvSpPr/>
      </dsp:nvSpPr>
      <dsp:spPr>
        <a:xfrm>
          <a:off x="2116530" y="2224964"/>
          <a:ext cx="2734573" cy="126697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6530" y="2224964"/>
        <a:ext cx="2734573" cy="1266974"/>
      </dsp:txXfrm>
    </dsp:sp>
    <dsp:sp modelId="{BF4E5FA4-9422-42F1-A241-0E56E5616046}">
      <dsp:nvSpPr>
        <dsp:cNvPr id="0" name=""/>
        <dsp:cNvSpPr/>
      </dsp:nvSpPr>
      <dsp:spPr>
        <a:xfrm>
          <a:off x="1232847" y="3490138"/>
          <a:ext cx="5328144" cy="709399"/>
        </a:xfrm>
        <a:custGeom>
          <a:avLst/>
          <a:gdLst/>
          <a:ahLst/>
          <a:cxnLst/>
          <a:rect l="0" t="0" r="0" b="0"/>
          <a:pathLst>
            <a:path>
              <a:moveTo>
                <a:pt x="5328144" y="0"/>
              </a:moveTo>
              <a:lnTo>
                <a:pt x="5328144" y="371799"/>
              </a:lnTo>
              <a:lnTo>
                <a:pt x="0" y="371799"/>
              </a:lnTo>
              <a:lnTo>
                <a:pt x="0" y="709399"/>
              </a:lnTo>
            </a:path>
          </a:pathLst>
        </a:custGeom>
        <a:noFill/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2437" y="3842407"/>
        <a:ext cx="268964" cy="4861"/>
      </dsp:txXfrm>
    </dsp:sp>
    <dsp:sp modelId="{D242BE13-6357-455D-94D8-84F504B373EC}">
      <dsp:nvSpPr>
        <dsp:cNvPr id="0" name=""/>
        <dsp:cNvSpPr/>
      </dsp:nvSpPr>
      <dsp:spPr>
        <a:xfrm>
          <a:off x="5336777" y="2224964"/>
          <a:ext cx="2448427" cy="1266974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6777" y="2224964"/>
        <a:ext cx="2448427" cy="1266974"/>
      </dsp:txXfrm>
    </dsp:sp>
    <dsp:sp modelId="{31718D3F-576D-4804-98CA-F617F4FAE41A}">
      <dsp:nvSpPr>
        <dsp:cNvPr id="0" name=""/>
        <dsp:cNvSpPr/>
      </dsp:nvSpPr>
      <dsp:spPr>
        <a:xfrm>
          <a:off x="2452463" y="4819705"/>
          <a:ext cx="455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073" y="45720"/>
              </a:lnTo>
            </a:path>
          </a:pathLst>
        </a:custGeom>
        <a:noFill/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7858" y="4862994"/>
        <a:ext cx="24283" cy="4861"/>
      </dsp:txXfrm>
    </dsp:sp>
    <dsp:sp modelId="{216B07E5-2E00-4FA0-A6E4-489744558361}">
      <dsp:nvSpPr>
        <dsp:cNvPr id="0" name=""/>
        <dsp:cNvSpPr/>
      </dsp:nvSpPr>
      <dsp:spPr>
        <a:xfrm>
          <a:off x="11431" y="4231938"/>
          <a:ext cx="2442831" cy="1266974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Музыкально-художественная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1" y="4231938"/>
        <a:ext cx="2442831" cy="1266974"/>
      </dsp:txXfrm>
    </dsp:sp>
    <dsp:sp modelId="{077350D2-BC67-461C-B23D-33C6C38EABC2}">
      <dsp:nvSpPr>
        <dsp:cNvPr id="0" name=""/>
        <dsp:cNvSpPr/>
      </dsp:nvSpPr>
      <dsp:spPr>
        <a:xfrm>
          <a:off x="5049760" y="4819705"/>
          <a:ext cx="455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073" y="4572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5155" y="4862994"/>
        <a:ext cx="24283" cy="4861"/>
      </dsp:txXfrm>
    </dsp:sp>
    <dsp:sp modelId="{9805EB0B-8B3D-4AC9-A85E-531CEEB3FF45}">
      <dsp:nvSpPr>
        <dsp:cNvPr id="0" name=""/>
        <dsp:cNvSpPr/>
      </dsp:nvSpPr>
      <dsp:spPr>
        <a:xfrm>
          <a:off x="2939936" y="4231938"/>
          <a:ext cx="2111623" cy="1266974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Двигательная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9936" y="4231938"/>
        <a:ext cx="2111623" cy="1266974"/>
      </dsp:txXfrm>
    </dsp:sp>
    <dsp:sp modelId="{D42F6D47-782A-4683-84D2-8D29B2AAE910}">
      <dsp:nvSpPr>
        <dsp:cNvPr id="0" name=""/>
        <dsp:cNvSpPr/>
      </dsp:nvSpPr>
      <dsp:spPr>
        <a:xfrm>
          <a:off x="5537234" y="3977612"/>
          <a:ext cx="2588238" cy="177562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Средства, носящие интерактивный характер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7234" y="3977612"/>
        <a:ext cx="2588238" cy="1775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70F5C-F15A-487B-8FAD-2AE05E10CCD3}">
      <dsp:nvSpPr>
        <dsp:cNvPr id="0" name=""/>
        <dsp:cNvSpPr/>
      </dsp:nvSpPr>
      <dsp:spPr>
        <a:xfrm>
          <a:off x="0" y="0"/>
          <a:ext cx="6313092" cy="9937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«Семейный круг»</a:t>
          </a:r>
          <a:endParaRPr lang="ru-RU" sz="4300" kern="1200" dirty="0"/>
        </a:p>
      </dsp:txBody>
      <dsp:txXfrm>
        <a:off x="29105" y="29105"/>
        <a:ext cx="5240808" cy="935493"/>
      </dsp:txXfrm>
    </dsp:sp>
    <dsp:sp modelId="{2CD3C471-FC56-4A5C-8F45-8630A6F97250}">
      <dsp:nvSpPr>
        <dsp:cNvPr id="0" name=""/>
        <dsp:cNvSpPr/>
      </dsp:nvSpPr>
      <dsp:spPr>
        <a:xfrm>
          <a:off x="557037" y="1159320"/>
          <a:ext cx="6313092" cy="993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«Копилка» </a:t>
          </a:r>
          <a:endParaRPr lang="ru-RU" sz="4300" kern="1200" dirty="0"/>
        </a:p>
      </dsp:txBody>
      <dsp:txXfrm>
        <a:off x="586142" y="1188425"/>
        <a:ext cx="5051938" cy="935493"/>
      </dsp:txXfrm>
    </dsp:sp>
    <dsp:sp modelId="{AB80D5A4-4603-4875-AD98-08EC40DAD529}">
      <dsp:nvSpPr>
        <dsp:cNvPr id="0" name=""/>
        <dsp:cNvSpPr/>
      </dsp:nvSpPr>
      <dsp:spPr>
        <a:xfrm>
          <a:off x="1114075" y="2318640"/>
          <a:ext cx="6313092" cy="993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«Богатство Пармы»</a:t>
          </a:r>
          <a:endParaRPr lang="ru-RU" sz="4300" kern="1200" dirty="0"/>
        </a:p>
      </dsp:txBody>
      <dsp:txXfrm>
        <a:off x="1143180" y="2347745"/>
        <a:ext cx="5051938" cy="935493"/>
      </dsp:txXfrm>
    </dsp:sp>
    <dsp:sp modelId="{D49D49EF-BE07-4DB0-B1B5-12B74B497EA1}">
      <dsp:nvSpPr>
        <dsp:cNvPr id="0" name=""/>
        <dsp:cNvSpPr/>
      </dsp:nvSpPr>
      <dsp:spPr>
        <a:xfrm>
          <a:off x="5667185" y="753558"/>
          <a:ext cx="645907" cy="645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812514" y="753558"/>
        <a:ext cx="355249" cy="486045"/>
      </dsp:txXfrm>
    </dsp:sp>
    <dsp:sp modelId="{0E81EC89-37AE-461C-A6C6-EDD752C3F730}">
      <dsp:nvSpPr>
        <dsp:cNvPr id="0" name=""/>
        <dsp:cNvSpPr/>
      </dsp:nvSpPr>
      <dsp:spPr>
        <a:xfrm>
          <a:off x="6224223" y="1906253"/>
          <a:ext cx="645907" cy="645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369552" y="1906253"/>
        <a:ext cx="355249" cy="486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9882-A7C2-4452-B187-53B22C7BC779}">
      <dsp:nvSpPr>
        <dsp:cNvPr id="0" name=""/>
        <dsp:cNvSpPr/>
      </dsp:nvSpPr>
      <dsp:spPr>
        <a:xfrm>
          <a:off x="436145" y="348"/>
          <a:ext cx="3221437" cy="1622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знакомиться с профессиями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45" y="348"/>
        <a:ext cx="3221437" cy="1622917"/>
      </dsp:txXfrm>
    </dsp:sp>
    <dsp:sp modelId="{90F1BE42-3B4E-4C7F-9F71-1535592BD2EF}">
      <dsp:nvSpPr>
        <dsp:cNvPr id="0" name=""/>
        <dsp:cNvSpPr/>
      </dsp:nvSpPr>
      <dsp:spPr>
        <a:xfrm>
          <a:off x="3928069" y="348"/>
          <a:ext cx="3560762" cy="1622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стала рачительной хозяйкой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069" y="348"/>
        <a:ext cx="3560762" cy="1622917"/>
      </dsp:txXfrm>
    </dsp:sp>
    <dsp:sp modelId="{4837BD28-E1B3-4C89-9093-3EE0856E9727}">
      <dsp:nvSpPr>
        <dsp:cNvPr id="0" name=""/>
        <dsp:cNvSpPr/>
      </dsp:nvSpPr>
      <dsp:spPr>
        <a:xfrm>
          <a:off x="508148" y="1893752"/>
          <a:ext cx="3365444" cy="1622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Азы домашней бухгалтерии с </a:t>
          </a:r>
          <a:r>
            <a:rPr lang="ru-RU" sz="2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Феечкой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Копеечкой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148" y="1893752"/>
        <a:ext cx="3365444" cy="1622917"/>
      </dsp:txXfrm>
    </dsp:sp>
    <dsp:sp modelId="{DB3FAB58-3CD9-4413-8B32-7B64302F345C}">
      <dsp:nvSpPr>
        <dsp:cNvPr id="0" name=""/>
        <dsp:cNvSpPr/>
      </dsp:nvSpPr>
      <dsp:spPr>
        <a:xfrm>
          <a:off x="4144079" y="1893752"/>
          <a:ext cx="3272749" cy="1622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 учит быть помощником в семье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079" y="1893752"/>
        <a:ext cx="3272749" cy="1622917"/>
      </dsp:txXfrm>
    </dsp:sp>
    <dsp:sp modelId="{35633A16-C6CA-4A27-8870-8DFD502A2B76}">
      <dsp:nvSpPr>
        <dsp:cNvPr id="0" name=""/>
        <dsp:cNvSpPr/>
      </dsp:nvSpPr>
      <dsp:spPr>
        <a:xfrm>
          <a:off x="2016218" y="3787156"/>
          <a:ext cx="3892541" cy="16229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управляла своими желаниями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6218" y="3787156"/>
        <a:ext cx="3892541" cy="16229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F1C9B-AF6D-456B-B863-022E8182BDF2}">
      <dsp:nvSpPr>
        <dsp:cNvPr id="0" name=""/>
        <dsp:cNvSpPr/>
      </dsp:nvSpPr>
      <dsp:spPr>
        <a:xfrm>
          <a:off x="651219" y="0"/>
          <a:ext cx="7380490" cy="47525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F39DD-C5A2-474B-B953-ED0A05E48415}">
      <dsp:nvSpPr>
        <dsp:cNvPr id="0" name=""/>
        <dsp:cNvSpPr/>
      </dsp:nvSpPr>
      <dsp:spPr>
        <a:xfrm>
          <a:off x="2967" y="1425758"/>
          <a:ext cx="1928220" cy="19010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узнала, что такое деньги (3-7 лет)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67" y="1518558"/>
        <a:ext cx="1742620" cy="1715411"/>
      </dsp:txXfrm>
    </dsp:sp>
    <dsp:sp modelId="{D6A0DD04-CAAC-4C12-9E5F-102CA10275AC}">
      <dsp:nvSpPr>
        <dsp:cNvPr id="0" name=""/>
        <dsp:cNvSpPr/>
      </dsp:nvSpPr>
      <dsp:spPr>
        <a:xfrm>
          <a:off x="2252558" y="1425758"/>
          <a:ext cx="1928220" cy="19010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–коллекционер, или какие бывают деньги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(3-7 лет)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358" y="1518558"/>
        <a:ext cx="1742620" cy="1715411"/>
      </dsp:txXfrm>
    </dsp:sp>
    <dsp:sp modelId="{2CCAADC3-CEC5-43EC-A196-BFA1C0AA20AF}">
      <dsp:nvSpPr>
        <dsp:cNvPr id="0" name=""/>
        <dsp:cNvSpPr/>
      </dsp:nvSpPr>
      <dsp:spPr>
        <a:xfrm>
          <a:off x="4502150" y="1425758"/>
          <a:ext cx="1928220" cy="19010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живут деньги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(4-7 лет)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950" y="1518558"/>
        <a:ext cx="1742620" cy="1715411"/>
      </dsp:txXfrm>
    </dsp:sp>
    <dsp:sp modelId="{7318BA59-E2E9-41FD-8727-6FADCD26CAD6}">
      <dsp:nvSpPr>
        <dsp:cNvPr id="0" name=""/>
        <dsp:cNvSpPr/>
      </dsp:nvSpPr>
      <dsp:spPr>
        <a:xfrm>
          <a:off x="6751741" y="1425758"/>
          <a:ext cx="1928220" cy="19010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Копеечка на Пермской печатной фабрике Гознака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(5-7 лет)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4541" y="1518558"/>
        <a:ext cx="1742620" cy="17154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B8F5-731E-4DCF-98B4-5DA7623F923B}">
      <dsp:nvSpPr>
        <dsp:cNvPr id="0" name=""/>
        <dsp:cNvSpPr/>
      </dsp:nvSpPr>
      <dsp:spPr>
        <a:xfrm>
          <a:off x="70036" y="327220"/>
          <a:ext cx="2582291" cy="15727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«Растут ли булки на деревьях»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(3-7лет)</a:t>
          </a:r>
          <a:endParaRPr lang="ru-RU" sz="2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36" y="327220"/>
        <a:ext cx="2582291" cy="1572758"/>
      </dsp:txXfrm>
    </dsp:sp>
    <dsp:sp modelId="{301A26F1-2152-431B-ADD6-8B8F189AFEB7}">
      <dsp:nvSpPr>
        <dsp:cNvPr id="0" name=""/>
        <dsp:cNvSpPr/>
      </dsp:nvSpPr>
      <dsp:spPr>
        <a:xfrm>
          <a:off x="2812384" y="309820"/>
          <a:ext cx="3164537" cy="1556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</a:t>
          </a:r>
          <a:r>
            <a:rPr lang="ru-RU" sz="28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Феечки</a:t>
          </a: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Копеечки по молочной реке» (3-7 лет)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384" y="309820"/>
        <a:ext cx="3164537" cy="1556327"/>
      </dsp:txXfrm>
    </dsp:sp>
    <dsp:sp modelId="{F4F2B3FD-8688-48B8-A54F-1AC922B60638}">
      <dsp:nvSpPr>
        <dsp:cNvPr id="0" name=""/>
        <dsp:cNvSpPr/>
      </dsp:nvSpPr>
      <dsp:spPr>
        <a:xfrm>
          <a:off x="6199748" y="253734"/>
          <a:ext cx="2228264" cy="16684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«Зеленое золото»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(4-7лет)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9748" y="253734"/>
        <a:ext cx="2228264" cy="1668498"/>
      </dsp:txXfrm>
    </dsp:sp>
    <dsp:sp modelId="{DF577935-DD05-44D0-BC71-D12BEBEA5DDE}">
      <dsp:nvSpPr>
        <dsp:cNvPr id="0" name=""/>
        <dsp:cNvSpPr/>
      </dsp:nvSpPr>
      <dsp:spPr>
        <a:xfrm>
          <a:off x="131035" y="2145059"/>
          <a:ext cx="2228264" cy="18020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«Пермяк – соленые уши»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(4-7 лет)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35" y="2145059"/>
        <a:ext cx="2228264" cy="1802060"/>
      </dsp:txXfrm>
    </dsp:sp>
    <dsp:sp modelId="{6ED19D6B-DA4B-4202-A440-37035DEAB0C6}">
      <dsp:nvSpPr>
        <dsp:cNvPr id="0" name=""/>
        <dsp:cNvSpPr/>
      </dsp:nvSpPr>
      <dsp:spPr>
        <a:xfrm>
          <a:off x="2582126" y="2160240"/>
          <a:ext cx="3271026" cy="17716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«Как люди помогли </a:t>
          </a:r>
          <a:r>
            <a:rPr lang="ru-RU" sz="28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Феечке</a:t>
          </a: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Копеечке самолет собрать»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(5-7 лет)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2126" y="2160240"/>
        <a:ext cx="3271026" cy="1771697"/>
      </dsp:txXfrm>
    </dsp:sp>
    <dsp:sp modelId="{3A56522D-80DE-4B94-9540-E7359AB68372}">
      <dsp:nvSpPr>
        <dsp:cNvPr id="0" name=""/>
        <dsp:cNvSpPr/>
      </dsp:nvSpPr>
      <dsp:spPr>
        <a:xfrm>
          <a:off x="6075979" y="2201144"/>
          <a:ext cx="2228264" cy="1689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«От руды до металла»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(5-7 лет)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5979" y="2201144"/>
        <a:ext cx="2228264" cy="1689889"/>
      </dsp:txXfrm>
    </dsp:sp>
    <dsp:sp modelId="{49760C15-70CD-4E63-AF79-FF4A8D2F322D}">
      <dsp:nvSpPr>
        <dsp:cNvPr id="0" name=""/>
        <dsp:cNvSpPr/>
      </dsp:nvSpPr>
      <dsp:spPr>
        <a:xfrm>
          <a:off x="76431" y="4169946"/>
          <a:ext cx="3405813" cy="1336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«Черное и голубое золото»  (6-7 лет)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31" y="4169946"/>
        <a:ext cx="3405813" cy="1336958"/>
      </dsp:txXfrm>
    </dsp:sp>
    <dsp:sp modelId="{ED70ACE9-BE54-4EE6-A765-8ADD316C0869}">
      <dsp:nvSpPr>
        <dsp:cNvPr id="0" name=""/>
        <dsp:cNvSpPr/>
      </dsp:nvSpPr>
      <dsp:spPr>
        <a:xfrm>
          <a:off x="3705072" y="4169946"/>
          <a:ext cx="4653775" cy="13369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</a:t>
          </a:r>
          <a:r>
            <a:rPr lang="ru-RU" sz="2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Феечка</a:t>
          </a: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Копеечка с царицей Химией подружилась» (6-7 лет)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5072" y="4169946"/>
        <a:ext cx="4653775" cy="133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4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51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13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6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9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2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2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39A6-7315-409D-ABB3-F34423C9105C}" type="datetimeFigureOut">
              <a:rPr lang="ru-RU" smtClean="0"/>
              <a:t>10.04.2022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E913-222E-4F61-9490-99444D4D8E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35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77417"/>
            <a:ext cx="6984776" cy="309634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«Развивающая 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предметно-пространственная среда </a:t>
            </a:r>
            <a: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как 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средство формирования </a:t>
            </a:r>
            <a: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предпосылок финансовой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грамотности у  </a:t>
            </a:r>
            <a:r>
              <a:rPr lang="ru-RU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дошкольников»</a:t>
            </a:r>
            <a:endParaRPr lang="ru-RU" sz="32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5" y="5301208"/>
            <a:ext cx="3708231" cy="5760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Подготовила: Шестакова Е.Р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41538"/>
            <a:ext cx="555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 дошкольников»</a:t>
            </a:r>
            <a:endParaRPr lang="ru-RU" dirty="0"/>
          </a:p>
        </p:txBody>
      </p:sp>
      <p:pic>
        <p:nvPicPr>
          <p:cNvPr id="6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36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6256" y="606193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2022г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atherineasquithgallery.com/uploads/posts/2021-02/1613545553_224-p-kartinki-na-belom-fone-dlya-prezentatsii-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38" y="4091382"/>
            <a:ext cx="2903797" cy="21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Варианты объектов РППС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632848" cy="568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и научно-популярные, комиксы;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аудиотека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альбом (пословицы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поговорки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картинках); альбомы об одной профессии или нескольких схожих профессиях;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презентаций;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игр; мультфильмов;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игры-путешествия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денег»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………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15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067175" y="6237288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1052736"/>
            <a:ext cx="4474245" cy="12961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Модули </a:t>
            </a:r>
            <a:b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92317"/>
              </p:ext>
            </p:extLst>
          </p:nvPr>
        </p:nvGraphicFramePr>
        <p:xfrm>
          <a:off x="1435696" y="3249013"/>
          <a:ext cx="7427168" cy="331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70" name="AutoShape 6" descr="https://svgsilh.com/svg_v2/304947-9c27b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1" name="AutoShape 8" descr="https://svgsilh.com/svg_v2/304947-9c27b0.sv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" name="Picture 6" descr="http://azbuka42.ru/images/detailed/365/8351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7020"/>
            <a:ext cx="1857617" cy="27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Разделы модуля «Семейный круг»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55304"/>
              </p:ext>
            </p:extLst>
          </p:nvPr>
        </p:nvGraphicFramePr>
        <p:xfrm>
          <a:off x="1187624" y="1196752"/>
          <a:ext cx="7924978" cy="541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067175" y="6237288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0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Примерный  перечень материалов и оборудования РППС </a:t>
            </a:r>
            <a:endParaRPr lang="ru-RU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139136" cy="4425355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модули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(«Дом», «Магазин», «Ферма», «Больница», «Парикмахерская», «Автопарк»)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«Кому что нужно для работы», «Кто что делает?», «Путаница», «Кто где живет», «Где что растёт», «Кто что ест», «Я – помощник», «Что делает мама, что делает папа», «Мое любимое домашнее задание»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09935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Младшая группа (3-4 г)</a:t>
            </a:r>
            <a:endParaRPr lang="ru-RU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76672"/>
            <a:ext cx="7272808" cy="5649491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С\р игры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«Дом», «Ферма», «Больница», «Салон красоты», «Автопарк»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х\л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«Терем-теремок»,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ресурсосбережения»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альбомы, видеосюжеты, мультипликационные фильмы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3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Средняя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группа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(4-5 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001419"/>
          </a:xfrm>
        </p:spPr>
        <p:txBody>
          <a:bodyPr>
            <a:normAutofit fontScale="925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модули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(«Семья», «Супермаркет», «Кафе», «Мастерская»,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Автосервис», «Стройка»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х\л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«Петушок и бобовое зернышко»,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В.Маяковский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хорошо…»,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«Три поросенка»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альбомы, видеосюжеты, мультипликационные фильмы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188640"/>
            <a:ext cx="7787208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5649491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«Профессии», «Подбери витрины магазинов», «Кто что производит», «Правила поведения», «Нужное и необходимое»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«Какие бывают доходы», «Как делать покупки с умом», «Мои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организации трудовой деятельности в группе и на улице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Старшая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группа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(5-6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(Службы города», «Почта», Завод», «Пекарня», «Ателье»)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х\л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 что у вас?»,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Д.Родари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пахнут ремесла?»,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«Откуда стол пришел», «Как печатали книгу»,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В.Маяковский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хорошо…»,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6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283152" cy="6264696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спецодежду», «Для чего это нужно», «Кто что производит», «Хорошо-плохо», «Правила экономии», «Хочу и могу», «Как накопить на любимую игрушку».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 живые экскурсии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 города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покупок», «Копилка», «Закрепление правил экономии»,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трудовой деятельности в группе и на улице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для коллективного труда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«Книжная мастерская», «Мастерская оформления к праздникам»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альбомы, видеосюжеты, мультипликационные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фильмы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Подготовительная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группа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6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-7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lnSpcReduction="1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(«Школа», «Аптека», Банк», «Рекламное бюро»)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 живые экскурсии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(«Все ли можно купить за деньги», «Привычки культурного и рационального поведения в быту», «Копилка», «Основные потребности человека»)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Содержание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124744"/>
            <a:ext cx="7211144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РППС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в разных возрастных группах детей в ДОО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развивающей предметно-пространственной среды возрастных групп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«Примерный перечень центров и перечня игрового материала и оборудования в них по каждой возрастной группе в соответствии с образовательными областями и интересов детей»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лучших педагогических практик по созданию  РППС </a:t>
            </a:r>
          </a:p>
        </p:txBody>
      </p:sp>
    </p:spTree>
    <p:extLst>
      <p:ext uri="{BB962C8B-B14F-4D97-AF65-F5344CB8AC3E}">
        <p14:creationId xmlns:p14="http://schemas.microsoft.com/office/powerpoint/2010/main" val="36530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560840" cy="6336704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х\л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Ш.Галиев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«Три копейки за покупку», Э. Успенский «Бизнес крокодила Гены», «Трое из Простоквашино», С. Михалков «Праздник непослушания», В. Катаев «Цветик-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производит», «Составь цепочку», «Рационально-расточительно», «Перспективная карта покупок», «Мамины помощники», «В доме зарплата»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организации трудовой деятельности в группе и на улице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для коллективного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«Атрибуты к играм», «Подарки и оформление»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альбомы,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видеосюжеты, книги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1875" y="274638"/>
            <a:ext cx="6842125" cy="8509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Bookman Old Style" pitchFamily="18" charset="0"/>
              </a:rPr>
              <a:t>Разделы модуля «Копилка»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9215"/>
              </p:ext>
            </p:extLst>
          </p:nvPr>
        </p:nvGraphicFramePr>
        <p:xfrm>
          <a:off x="251520" y="1268760"/>
          <a:ext cx="868293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0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Младшая группа (3-4 г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модуль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  с атрибутами (касса, деньги, товар)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Кошельки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купюры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Средняя группа (4-5 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211144" cy="5217443"/>
          </a:xfrm>
        </p:spPr>
        <p:txBody>
          <a:bodyPr>
            <a:normAutofit fontScale="925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модули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Мастерская», «Парикмахерская»,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Автобус»)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атрибуты для с\р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«Магазин», «Супермаркет», «Кафе», «Парикмахерская», «Магазин игрушек»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«Монеты и купюры России»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кошельков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«Деньги и кошелек»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2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Старшая группа (5-6 л)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80728"/>
            <a:ext cx="7139136" cy="5145435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«Обмен», «Что было, когда не было денег», «Собери денежку», «Экономическое домино»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атрибуты для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с\р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«Путешествуем по миру», «Я- коллекционер», «Супермаркет», «Кафе», «Банк», «Разные профессии»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«Деньги разных стран», «Зачем нужны банки»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путешествую с мамой и папой по миру», «Пермский Гознак: интересные факты»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2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5649491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бумажных купюр с видами российских городов и разного номинала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плакаты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копилок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карты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Подготовительная группа </a:t>
            </a:r>
            <a:r>
              <a:rPr lang="ru-RU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6-7 л)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853136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«Все ли можно купить за деньги», «Мне  в кошельке не хватает…», «Дороже – дешевле», «Оцените товар»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плакаты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«Деньги разных стран», «Экскурсия в банк», «Эволюция денег»</a:t>
            </a:r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российских денег», «Печатная фабрика Гознака»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«Запомни ценники», «Рынок товаров и услуг», «Купи другу подарок», «Миллионер», «Моя первая покупка»</a:t>
            </a:r>
          </a:p>
          <a:p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32656"/>
            <a:ext cx="7067128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познавательных фильмов, м\ф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изобретений. Деньги», «Пермский Гознак: там где рождаются деньги», «Дорогая копейка», «Заработанный рубль», «Азбука денег тетушки Совы»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«Фабрика Гознака», «Профессии людей, которые участвуют в изготовлении денег», «Деньги разных стран»</a:t>
            </a:r>
          </a:p>
          <a:p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в купюрах», Деньги бывают разные», «Монеты Госбанка», «Иностранные деньги», «Сувенирные деньги»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энциклопедии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562074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Bookman Old Style" pitchFamily="18" charset="0"/>
              </a:rPr>
              <a:t>Разделы модуля «Богатство Пармы»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532915"/>
              </p:ext>
            </p:extLst>
          </p:nvPr>
        </p:nvGraphicFramePr>
        <p:xfrm>
          <a:off x="457200" y="764704"/>
          <a:ext cx="84352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Младшая группа (3-4 г)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0728"/>
            <a:ext cx="7283152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«Молочные продукты», «От зерна до каравая», «Растет в поле колосок», «Плюшки, булочки, ватрушки»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это за зернышко», «Что делают из молока»</a:t>
            </a:r>
          </a:p>
          <a:p>
            <a:r>
              <a:rPr lang="ru-RU" b="1" i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«Витрина молочного магазина»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атрибуты для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с\р игр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«Хлебный магазин», «Молочный магазин»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</a:t>
            </a:r>
            <a:r>
              <a:rPr lang="ru-RU" b="1" i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92238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условий, целенаправленно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полноценного образования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819" y="3789040"/>
            <a:ext cx="73342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представленная специально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организованным пространством, материалами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оборудованием и инвентарем для развития детей дошкольного возраста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каждого возрастного этапа, охраны и укрепления их здоровья, учёта особенностей и коррекции недостатков их развития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4165" y="399162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Образовательная среда </a:t>
            </a:r>
            <a:r>
              <a:rPr lang="ru-RU" sz="2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8349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Развивающая предметно-пространственная </a:t>
            </a:r>
            <a:r>
              <a:rPr lang="ru-RU" sz="2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среда 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5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31024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Средняя группа (4-5 л)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427168" cy="5688632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это за зернышко», «Как молоко к нам на стол пришло», «Соленый-несоленый»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«Пекарня», «Злаковые культуры», «Профессии людей, которые делают хлеб», «Молочные продукты», «Ферма», «Деревянные игрушки», «Деревянная посуда», «Такая разная соль»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атрибуты для с\р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«Пекарня», «Хлебный магазин», «Ферма», «Молочный магазин», «Мастерская деревянных игрушек»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мини-музеи, картотеки</a:t>
            </a:r>
          </a:p>
        </p:txBody>
      </p:sp>
    </p:spTree>
    <p:extLst>
      <p:ext uri="{BB962C8B-B14F-4D97-AF65-F5344CB8AC3E}">
        <p14:creationId xmlns:p14="http://schemas.microsoft.com/office/powerpoint/2010/main" val="867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4910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Старшая группа (5-6 л)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908720"/>
            <a:ext cx="7632848" cy="5832648"/>
          </a:xfrm>
        </p:spPr>
        <p:txBody>
          <a:bodyPr>
            <a:normAutofit fontScale="85000" lnSpcReduction="2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«Испеки пирог», «Путешествие дерева»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«Хлебозавод», «Такая разная бумага», «Как соль лечит», «Как появляется металл», 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нам хлеб печет», «Молочный комбинат», «Соль в жизни человека»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«Деревянные чудеса из леса», «Как молоко у нас на столе появилось», «Хлебозавод», «Машиностроительная отрасль Пермского края»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атрибуты для с\р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«Рекламное агентство», «Молочный комбинат»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мини-музеи,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 познавательной литературы</a:t>
            </a:r>
          </a:p>
          <a:p>
            <a:r>
              <a:rPr lang="ru-RU" b="1" i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 зерна до каравая», Что такое реклама», «Разное молоко», «Лесные профессии», «От руды до металла»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и фиксированные карты по проведенной опытно-экспериментальной деятельности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«Мотовилихинский музей техники», «Военная техника», «Солеварни»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работает на хлебозаводе», «Кто работает на молочном комбинате», «Взаимосвязь разных производств»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Подготовительная группа </a:t>
            </a:r>
            <a:b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(6-7 л)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560840" cy="5328592"/>
          </a:xfrm>
        </p:spPr>
        <p:txBody>
          <a:bodyPr>
            <a:normAutofit lnSpcReduction="10000"/>
          </a:bodyPr>
          <a:lstStyle/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«Экспорт зерна», «Разный хлеб», Где используют зерно», «Славянов-изобретатель электрической сварки»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 познавательной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«Изготовим самолет», «Путешествие металла»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Д\и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пару», «Как делают бумагу», «Мир металла», «Что делают из нефти»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9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плакаты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«Зерно и где оно используется», «Металлургические профессии», «Ка нефть по миру путешествует»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«Добыча нефти и газа», «Нефтеперерабатывающий завод»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делают сыр», «Целлюлозно-бумажный комбинат», «Как добывают калийную соль»</a:t>
            </a:r>
          </a:p>
          <a:p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мини-музеи,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картотеки, алгоритмы, ребусы, кроссворды</a:t>
            </a:r>
          </a:p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мира, карта Пермского края, флажки  (для обозначения добычи и производства товаров 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34353" y="404664"/>
            <a:ext cx="6635750" cy="273843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Трансляция </a:t>
            </a:r>
            <a:b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педагогами лучших педагогических практик </a:t>
            </a:r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работы </a:t>
            </a:r>
            <a:b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созданию РППС</a:t>
            </a:r>
            <a:endParaRPr lang="ru-RU" sz="3600" dirty="0"/>
          </a:p>
        </p:txBody>
      </p:sp>
      <p:pic>
        <p:nvPicPr>
          <p:cNvPr id="6" name="Picture 4" descr="https://catherineasquithgallery.com/uploads/posts/2021-02/1613545396_68-p-kartinki-na-belom-fone-dlya-prezentatsii-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77936"/>
            <a:ext cx="3984793" cy="33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9626" y="5157192"/>
            <a:ext cx="365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комплекс»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№2 mbdoy892015@yandex.ru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https://dingontime.com/wp-content/uploads/2019/07/Increase-productivity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296552"/>
            <a:ext cx="725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Book Antiqua" panose="02040602050305030304" pitchFamily="18" charset="0"/>
              </a:rPr>
              <a:t>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Тот, кому удастся создать такую обстановку, облегчит свой труд в высшей степени. Среди неё ребёнок будет жить – развиваться…»</a:t>
            </a:r>
            <a:br>
              <a:rPr lang="ru-RU" sz="2400" dirty="0">
                <a:latin typeface="Book Antiqua" panose="02040602050305030304" pitchFamily="18" charset="0"/>
              </a:rPr>
            </a:br>
            <a:endParaRPr lang="ru-RU" sz="2400" dirty="0" smtClean="0">
              <a:latin typeface="Book Antiqua" panose="02040602050305030304" pitchFamily="18" charset="0"/>
            </a:endParaRPr>
          </a:p>
          <a:p>
            <a:pPr algn="r"/>
            <a:r>
              <a:rPr lang="ru-RU" sz="2400" dirty="0" smtClean="0">
                <a:latin typeface="Book Antiqua" panose="02040602050305030304" pitchFamily="18" charset="0"/>
              </a:rPr>
              <a:t>Е.И</a:t>
            </a:r>
            <a:r>
              <a:rPr lang="ru-RU" sz="2400" dirty="0">
                <a:latin typeface="Book Antiqua" panose="02040602050305030304" pitchFamily="18" charset="0"/>
              </a:rPr>
              <a:t>. </a:t>
            </a:r>
            <a:r>
              <a:rPr lang="ru-RU" sz="2400" dirty="0" smtClean="0">
                <a:latin typeface="Book Antiqua" panose="02040602050305030304" pitchFamily="18" charset="0"/>
              </a:rPr>
              <a:t>Тихеева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s://openledger.info/insights/wp-content/uploads/2018/12/ex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25946"/>
            <a:ext cx="4046145" cy="27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5988415"/>
              </p:ext>
            </p:extLst>
          </p:nvPr>
        </p:nvGraphicFramePr>
        <p:xfrm>
          <a:off x="1619672" y="344554"/>
          <a:ext cx="72008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s://kirovedu.ru/wp-content/uploads/sites/78/2020/02/fgos_kartinka-300x20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15996"/>
          <a:stretch/>
        </p:blipFill>
        <p:spPr bwMode="auto">
          <a:xfrm>
            <a:off x="1667582" y="5229200"/>
            <a:ext cx="2857500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kirovedu.ru/wp-content/uploads/sites/78/2020/02/fgos_kartinka-300x2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15996"/>
          <a:stretch/>
        </p:blipFill>
        <p:spPr bwMode="auto">
          <a:xfrm>
            <a:off x="1475656" y="373862"/>
            <a:ext cx="2857500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624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РППС в ДОУ:</a:t>
            </a: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2493871"/>
              </p:ext>
            </p:extLst>
          </p:nvPr>
        </p:nvGraphicFramePr>
        <p:xfrm>
          <a:off x="1370600" y="1740087"/>
          <a:ext cx="5700042" cy="457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2" name="Picture 4" descr="https://catherineasquithgallery.com/uploads/posts/2021-02/1613545423_164-p-kartinki-na-belom-fone-dlya-prezentatsii-1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38" y="4221088"/>
            <a:ext cx="1550309" cy="22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ЕЛЕНА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1312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" y="0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4139974"/>
              </p:ext>
            </p:extLst>
          </p:nvPr>
        </p:nvGraphicFramePr>
        <p:xfrm>
          <a:off x="1115616" y="332656"/>
          <a:ext cx="7516479" cy="610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cf2.ppt-online.org/files2/slide/z/Z0aXJNt3Elwb15T6pnBM8RPjHKqIAkzvYCWyxO/slide-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22850" r="9143" b="12424"/>
          <a:stretch/>
        </p:blipFill>
        <p:spPr bwMode="auto">
          <a:xfrm>
            <a:off x="323528" y="188640"/>
            <a:ext cx="2334453" cy="12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Средства 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обучения</a:t>
            </a:r>
            <a:endParaRPr lang="ru-RU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12339"/>
              </p:ext>
            </p:extLst>
          </p:nvPr>
        </p:nvGraphicFramePr>
        <p:xfrm>
          <a:off x="1259632" y="1340768"/>
          <a:ext cx="75711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5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56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3947365"/>
              </p:ext>
            </p:extLst>
          </p:nvPr>
        </p:nvGraphicFramePr>
        <p:xfrm>
          <a:off x="827584" y="260648"/>
          <a:ext cx="8136904" cy="62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6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1782</Words>
  <Application>Microsoft Office PowerPoint</Application>
  <PresentationFormat>Экран (4:3)</PresentationFormat>
  <Paragraphs>189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«Развивающая предметно-пространственная среда  как средство формирования предпосылок финансовой грамотности у  дошкольников»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обучения</vt:lpstr>
      <vt:lpstr>Презентация PowerPoint</vt:lpstr>
      <vt:lpstr>Варианты объектов РППС </vt:lpstr>
      <vt:lpstr>Модули  программы</vt:lpstr>
      <vt:lpstr>Разделы модуля «Семейный круг»</vt:lpstr>
      <vt:lpstr>Примерный  перечень материалов и оборудования РППС </vt:lpstr>
      <vt:lpstr>Презентация PowerPoint</vt:lpstr>
      <vt:lpstr>Средняя группа (4-5 л)</vt:lpstr>
      <vt:lpstr>Презентация PowerPoint</vt:lpstr>
      <vt:lpstr>Старшая группа (5-6 л)</vt:lpstr>
      <vt:lpstr>Презентация PowerPoint</vt:lpstr>
      <vt:lpstr>Подготовительная группа (6-7 л)</vt:lpstr>
      <vt:lpstr>Презентация PowerPoint</vt:lpstr>
      <vt:lpstr>Разделы модуля «Копилка»</vt:lpstr>
      <vt:lpstr>Младшая группа (3-4 г)</vt:lpstr>
      <vt:lpstr>Средняя группа (4-5 л)</vt:lpstr>
      <vt:lpstr>Старшая группа (5-6 л)</vt:lpstr>
      <vt:lpstr>Презентация PowerPoint</vt:lpstr>
      <vt:lpstr>Подготовительная группа  (6-7 л)</vt:lpstr>
      <vt:lpstr>Презентация PowerPoint</vt:lpstr>
      <vt:lpstr>Разделы модуля «Богатство Пармы»</vt:lpstr>
      <vt:lpstr>Младшая группа (3-4 г)</vt:lpstr>
      <vt:lpstr>Средняя группа (4-5 л)</vt:lpstr>
      <vt:lpstr>Старшая группа (5-6 л)</vt:lpstr>
      <vt:lpstr>Презентация PowerPoint</vt:lpstr>
      <vt:lpstr>Подготовительная группа  (6-7 л)</vt:lpstr>
      <vt:lpstr>Презентация PowerPoint</vt:lpstr>
      <vt:lpstr>Трансляция  педагогами лучших педагогических практик работы  по созданию РППС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«Развивающая предметно-пространственная среда  как средство формирования предпосылок финансовой грамотности у  дошкольников»</dc:title>
  <dc:creator>ЕЛЕНА</dc:creator>
  <cp:lastModifiedBy>ЕЛЕНА</cp:lastModifiedBy>
  <cp:revision>34</cp:revision>
  <dcterms:created xsi:type="dcterms:W3CDTF">2022-04-08T04:52:06Z</dcterms:created>
  <dcterms:modified xsi:type="dcterms:W3CDTF">2022-04-10T09:58:11Z</dcterms:modified>
</cp:coreProperties>
</file>