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7" r:id="rId6"/>
    <p:sldId id="268" r:id="rId7"/>
    <p:sldId id="257" r:id="rId8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4C3F1D-F6D2-4EC0-B70A-07E7E0CBB066}" type="doc">
      <dgm:prSet loTypeId="urn:microsoft.com/office/officeart/2005/8/layout/process4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9B8CD82-4DC8-4A91-9A5B-31481D002B5C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240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Совершенствовать </a:t>
          </a:r>
          <a:r>
            <a:rPr lang="ru-RU" sz="2400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деятельность родительских объединений </a:t>
          </a:r>
          <a:r>
            <a:rPr lang="ru-RU" sz="24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по интересам;</a:t>
          </a:r>
          <a:endParaRPr lang="ru-RU" sz="2400" dirty="0">
            <a:solidFill>
              <a:srgbClr val="000099"/>
            </a:solidFill>
          </a:endParaRPr>
        </a:p>
      </dgm:t>
    </dgm:pt>
    <dgm:pt modelId="{7557B44A-A28F-43D0-BC8D-55B0DF36BD55}" type="parTrans" cxnId="{EE2032C7-4881-4D1D-BA6D-4DAC530A6F8D}">
      <dgm:prSet/>
      <dgm:spPr/>
      <dgm:t>
        <a:bodyPr/>
        <a:lstStyle/>
        <a:p>
          <a:endParaRPr lang="ru-RU"/>
        </a:p>
      </dgm:t>
    </dgm:pt>
    <dgm:pt modelId="{9D66BB08-7379-41AD-AEA1-6188716BB42F}" type="sibTrans" cxnId="{EE2032C7-4881-4D1D-BA6D-4DAC530A6F8D}">
      <dgm:prSet/>
      <dgm:spPr/>
      <dgm:t>
        <a:bodyPr/>
        <a:lstStyle/>
        <a:p>
          <a:endParaRPr lang="ru-RU"/>
        </a:p>
      </dgm:t>
    </dgm:pt>
    <dgm:pt modelId="{BB1C5DF5-4330-4B15-BE4F-C5258478067D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2400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Обновлять формы взаимодействия </a:t>
          </a:r>
          <a:r>
            <a:rPr lang="ru-RU" sz="240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с родителями;</a:t>
          </a:r>
          <a:endParaRPr lang="ru-RU" sz="2400" dirty="0">
            <a:solidFill>
              <a:srgbClr val="000099"/>
            </a:solidFill>
          </a:endParaRPr>
        </a:p>
      </dgm:t>
    </dgm:pt>
    <dgm:pt modelId="{50047046-69F9-474F-8076-E790E792659A}" type="parTrans" cxnId="{F61970F5-0197-4977-AA7D-4AC351FE972D}">
      <dgm:prSet/>
      <dgm:spPr/>
      <dgm:t>
        <a:bodyPr/>
        <a:lstStyle/>
        <a:p>
          <a:endParaRPr lang="ru-RU"/>
        </a:p>
      </dgm:t>
    </dgm:pt>
    <dgm:pt modelId="{5EBB0AA5-B3D5-4E46-BC37-F0BD3712D54E}" type="sibTrans" cxnId="{F61970F5-0197-4977-AA7D-4AC351FE972D}">
      <dgm:prSet/>
      <dgm:spPr/>
      <dgm:t>
        <a:bodyPr/>
        <a:lstStyle/>
        <a:p>
          <a:endParaRPr lang="ru-RU"/>
        </a:p>
      </dgm:t>
    </dgm:pt>
    <dgm:pt modelId="{B0FCD1A4-34D7-49DB-BAEE-6197AF2547E9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sz="24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Разработать информационно-методическое обеспечение родительского образования;</a:t>
          </a:r>
          <a:endParaRPr lang="ru-RU" sz="2400" dirty="0">
            <a:solidFill>
              <a:srgbClr val="000099"/>
            </a:solidFill>
          </a:endParaRPr>
        </a:p>
      </dgm:t>
    </dgm:pt>
    <dgm:pt modelId="{4A25E35F-A2D4-4561-978C-9A82B506CA5B}" type="parTrans" cxnId="{79F68C90-1E07-4119-8A59-A11101E2EF8E}">
      <dgm:prSet/>
      <dgm:spPr/>
      <dgm:t>
        <a:bodyPr/>
        <a:lstStyle/>
        <a:p>
          <a:endParaRPr lang="ru-RU"/>
        </a:p>
      </dgm:t>
    </dgm:pt>
    <dgm:pt modelId="{E5ECB0B0-8874-4475-9B26-7320D9DBBE73}" type="sibTrans" cxnId="{79F68C90-1E07-4119-8A59-A11101E2EF8E}">
      <dgm:prSet/>
      <dgm:spPr/>
      <dgm:t>
        <a:bodyPr/>
        <a:lstStyle/>
        <a:p>
          <a:endParaRPr lang="ru-RU"/>
        </a:p>
      </dgm:t>
    </dgm:pt>
    <dgm:pt modelId="{8579E7B4-58D6-42B4-8209-0C7BFDC60FE8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24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Вовлекать родителей в образовательную деятельность своих детей.</a:t>
          </a:r>
          <a:endParaRPr lang="ru-RU" sz="2400" dirty="0">
            <a:solidFill>
              <a:srgbClr val="000099"/>
            </a:solidFill>
          </a:endParaRPr>
        </a:p>
      </dgm:t>
    </dgm:pt>
    <dgm:pt modelId="{AA94FB59-0170-4788-833F-9A054273E807}" type="parTrans" cxnId="{BE26BBE9-842B-4BB3-A8B0-96E281C19C1D}">
      <dgm:prSet/>
      <dgm:spPr/>
      <dgm:t>
        <a:bodyPr/>
        <a:lstStyle/>
        <a:p>
          <a:endParaRPr lang="ru-RU"/>
        </a:p>
      </dgm:t>
    </dgm:pt>
    <dgm:pt modelId="{DA2018B5-5231-469D-BB21-49475D65E78F}" type="sibTrans" cxnId="{BE26BBE9-842B-4BB3-A8B0-96E281C19C1D}">
      <dgm:prSet/>
      <dgm:spPr/>
      <dgm:t>
        <a:bodyPr/>
        <a:lstStyle/>
        <a:p>
          <a:endParaRPr lang="ru-RU"/>
        </a:p>
      </dgm:t>
    </dgm:pt>
    <dgm:pt modelId="{CEEA9E91-411C-4FD4-BE77-A2B53C3AAE66}" type="pres">
      <dgm:prSet presAssocID="{804C3F1D-F6D2-4EC0-B70A-07E7E0CBB06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668D28-6EE8-41BF-A2F7-3634DC544818}" type="pres">
      <dgm:prSet presAssocID="{8579E7B4-58D6-42B4-8209-0C7BFDC60FE8}" presName="boxAndChildren" presStyleCnt="0"/>
      <dgm:spPr/>
    </dgm:pt>
    <dgm:pt modelId="{087506FE-A83C-4F08-9420-EF18FB3046D9}" type="pres">
      <dgm:prSet presAssocID="{8579E7B4-58D6-42B4-8209-0C7BFDC60FE8}" presName="parentTextBox" presStyleLbl="node1" presStyleIdx="0" presStyleCnt="4" custLinFactNeighborX="3708" custLinFactNeighborY="-5216"/>
      <dgm:spPr/>
      <dgm:t>
        <a:bodyPr/>
        <a:lstStyle/>
        <a:p>
          <a:endParaRPr lang="ru-RU"/>
        </a:p>
      </dgm:t>
    </dgm:pt>
    <dgm:pt modelId="{42870AC7-F010-4A84-9120-E53716354FA3}" type="pres">
      <dgm:prSet presAssocID="{E5ECB0B0-8874-4475-9B26-7320D9DBBE73}" presName="sp" presStyleCnt="0"/>
      <dgm:spPr/>
    </dgm:pt>
    <dgm:pt modelId="{C8971212-2A3F-4DEF-A6DB-7D7AC936A289}" type="pres">
      <dgm:prSet presAssocID="{B0FCD1A4-34D7-49DB-BAEE-6197AF2547E9}" presName="arrowAndChildren" presStyleCnt="0"/>
      <dgm:spPr/>
    </dgm:pt>
    <dgm:pt modelId="{42B056F3-D219-4F45-99CB-51D4241C089C}" type="pres">
      <dgm:prSet presAssocID="{B0FCD1A4-34D7-49DB-BAEE-6197AF2547E9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841E9AC8-3319-42B1-A348-E409E99D2753}" type="pres">
      <dgm:prSet presAssocID="{5EBB0AA5-B3D5-4E46-BC37-F0BD3712D54E}" presName="sp" presStyleCnt="0"/>
      <dgm:spPr/>
    </dgm:pt>
    <dgm:pt modelId="{2E8A3822-E384-476F-92BE-1E3AE24A5C18}" type="pres">
      <dgm:prSet presAssocID="{BB1C5DF5-4330-4B15-BE4F-C5258478067D}" presName="arrowAndChildren" presStyleCnt="0"/>
      <dgm:spPr/>
    </dgm:pt>
    <dgm:pt modelId="{8A3A644E-6A50-4564-8EC5-85C487808C34}" type="pres">
      <dgm:prSet presAssocID="{BB1C5DF5-4330-4B15-BE4F-C5258478067D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C4A780A6-F1C4-417A-8A99-9FA52A2D459C}" type="pres">
      <dgm:prSet presAssocID="{9D66BB08-7379-41AD-AEA1-6188716BB42F}" presName="sp" presStyleCnt="0"/>
      <dgm:spPr/>
    </dgm:pt>
    <dgm:pt modelId="{DE3A1583-13E3-4F18-B40B-C890CBEECDC7}" type="pres">
      <dgm:prSet presAssocID="{49B8CD82-4DC8-4A91-9A5B-31481D002B5C}" presName="arrowAndChildren" presStyleCnt="0"/>
      <dgm:spPr/>
    </dgm:pt>
    <dgm:pt modelId="{487FD9FF-F30F-4C68-8BB8-460322FF0A30}" type="pres">
      <dgm:prSet presAssocID="{49B8CD82-4DC8-4A91-9A5B-31481D002B5C}" presName="parentTextArrow" presStyleLbl="node1" presStyleIdx="3" presStyleCnt="4"/>
      <dgm:spPr/>
      <dgm:t>
        <a:bodyPr/>
        <a:lstStyle/>
        <a:p>
          <a:endParaRPr lang="ru-RU"/>
        </a:p>
      </dgm:t>
    </dgm:pt>
  </dgm:ptLst>
  <dgm:cxnLst>
    <dgm:cxn modelId="{EE2032C7-4881-4D1D-BA6D-4DAC530A6F8D}" srcId="{804C3F1D-F6D2-4EC0-B70A-07E7E0CBB066}" destId="{49B8CD82-4DC8-4A91-9A5B-31481D002B5C}" srcOrd="0" destOrd="0" parTransId="{7557B44A-A28F-43D0-BC8D-55B0DF36BD55}" sibTransId="{9D66BB08-7379-41AD-AEA1-6188716BB42F}"/>
    <dgm:cxn modelId="{F61970F5-0197-4977-AA7D-4AC351FE972D}" srcId="{804C3F1D-F6D2-4EC0-B70A-07E7E0CBB066}" destId="{BB1C5DF5-4330-4B15-BE4F-C5258478067D}" srcOrd="1" destOrd="0" parTransId="{50047046-69F9-474F-8076-E790E792659A}" sibTransId="{5EBB0AA5-B3D5-4E46-BC37-F0BD3712D54E}"/>
    <dgm:cxn modelId="{A8774367-B300-4E06-9BA3-204E96CD0B31}" type="presOf" srcId="{8579E7B4-58D6-42B4-8209-0C7BFDC60FE8}" destId="{087506FE-A83C-4F08-9420-EF18FB3046D9}" srcOrd="0" destOrd="0" presId="urn:microsoft.com/office/officeart/2005/8/layout/process4"/>
    <dgm:cxn modelId="{79F68C90-1E07-4119-8A59-A11101E2EF8E}" srcId="{804C3F1D-F6D2-4EC0-B70A-07E7E0CBB066}" destId="{B0FCD1A4-34D7-49DB-BAEE-6197AF2547E9}" srcOrd="2" destOrd="0" parTransId="{4A25E35F-A2D4-4561-978C-9A82B506CA5B}" sibTransId="{E5ECB0B0-8874-4475-9B26-7320D9DBBE73}"/>
    <dgm:cxn modelId="{8328835C-DFC2-4651-B3B7-4720A8302638}" type="presOf" srcId="{BB1C5DF5-4330-4B15-BE4F-C5258478067D}" destId="{8A3A644E-6A50-4564-8EC5-85C487808C34}" srcOrd="0" destOrd="0" presId="urn:microsoft.com/office/officeart/2005/8/layout/process4"/>
    <dgm:cxn modelId="{4FFA7036-FAA9-453D-9589-5AE1803AB72F}" type="presOf" srcId="{49B8CD82-4DC8-4A91-9A5B-31481D002B5C}" destId="{487FD9FF-F30F-4C68-8BB8-460322FF0A30}" srcOrd="0" destOrd="0" presId="urn:microsoft.com/office/officeart/2005/8/layout/process4"/>
    <dgm:cxn modelId="{62630B91-296D-4943-9776-DD8E2D02BF4B}" type="presOf" srcId="{804C3F1D-F6D2-4EC0-B70A-07E7E0CBB066}" destId="{CEEA9E91-411C-4FD4-BE77-A2B53C3AAE66}" srcOrd="0" destOrd="0" presId="urn:microsoft.com/office/officeart/2005/8/layout/process4"/>
    <dgm:cxn modelId="{F8B0A106-1CAD-412C-B767-2DC117F29876}" type="presOf" srcId="{B0FCD1A4-34D7-49DB-BAEE-6197AF2547E9}" destId="{42B056F3-D219-4F45-99CB-51D4241C089C}" srcOrd="0" destOrd="0" presId="urn:microsoft.com/office/officeart/2005/8/layout/process4"/>
    <dgm:cxn modelId="{BE26BBE9-842B-4BB3-A8B0-96E281C19C1D}" srcId="{804C3F1D-F6D2-4EC0-B70A-07E7E0CBB066}" destId="{8579E7B4-58D6-42B4-8209-0C7BFDC60FE8}" srcOrd="3" destOrd="0" parTransId="{AA94FB59-0170-4788-833F-9A054273E807}" sibTransId="{DA2018B5-5231-469D-BB21-49475D65E78F}"/>
    <dgm:cxn modelId="{684E7147-7C0E-42CC-B26D-8176459BE24D}" type="presParOf" srcId="{CEEA9E91-411C-4FD4-BE77-A2B53C3AAE66}" destId="{0F668D28-6EE8-41BF-A2F7-3634DC544818}" srcOrd="0" destOrd="0" presId="urn:microsoft.com/office/officeart/2005/8/layout/process4"/>
    <dgm:cxn modelId="{45A2AB0B-792D-4421-871F-01BD1C950767}" type="presParOf" srcId="{0F668D28-6EE8-41BF-A2F7-3634DC544818}" destId="{087506FE-A83C-4F08-9420-EF18FB3046D9}" srcOrd="0" destOrd="0" presId="urn:microsoft.com/office/officeart/2005/8/layout/process4"/>
    <dgm:cxn modelId="{6E678CE8-D710-4BE1-9BEC-7CB3F7B18683}" type="presParOf" srcId="{CEEA9E91-411C-4FD4-BE77-A2B53C3AAE66}" destId="{42870AC7-F010-4A84-9120-E53716354FA3}" srcOrd="1" destOrd="0" presId="urn:microsoft.com/office/officeart/2005/8/layout/process4"/>
    <dgm:cxn modelId="{43EF4BD7-13CA-4C8E-AB0F-87B7A1A91BD7}" type="presParOf" srcId="{CEEA9E91-411C-4FD4-BE77-A2B53C3AAE66}" destId="{C8971212-2A3F-4DEF-A6DB-7D7AC936A289}" srcOrd="2" destOrd="0" presId="urn:microsoft.com/office/officeart/2005/8/layout/process4"/>
    <dgm:cxn modelId="{E8E48539-2D0F-43DC-87BD-7B5299082DF9}" type="presParOf" srcId="{C8971212-2A3F-4DEF-A6DB-7D7AC936A289}" destId="{42B056F3-D219-4F45-99CB-51D4241C089C}" srcOrd="0" destOrd="0" presId="urn:microsoft.com/office/officeart/2005/8/layout/process4"/>
    <dgm:cxn modelId="{CF7E64A8-B5A6-4614-AB01-3FB2A4C7001A}" type="presParOf" srcId="{CEEA9E91-411C-4FD4-BE77-A2B53C3AAE66}" destId="{841E9AC8-3319-42B1-A348-E409E99D2753}" srcOrd="3" destOrd="0" presId="urn:microsoft.com/office/officeart/2005/8/layout/process4"/>
    <dgm:cxn modelId="{286822C2-A529-4167-A981-E67FE6710918}" type="presParOf" srcId="{CEEA9E91-411C-4FD4-BE77-A2B53C3AAE66}" destId="{2E8A3822-E384-476F-92BE-1E3AE24A5C18}" srcOrd="4" destOrd="0" presId="urn:microsoft.com/office/officeart/2005/8/layout/process4"/>
    <dgm:cxn modelId="{9D6F3EA1-CF88-478C-8A53-01FD81D89EC6}" type="presParOf" srcId="{2E8A3822-E384-476F-92BE-1E3AE24A5C18}" destId="{8A3A644E-6A50-4564-8EC5-85C487808C34}" srcOrd="0" destOrd="0" presId="urn:microsoft.com/office/officeart/2005/8/layout/process4"/>
    <dgm:cxn modelId="{770EABAF-A852-4A7F-9CA0-D499086F7442}" type="presParOf" srcId="{CEEA9E91-411C-4FD4-BE77-A2B53C3AAE66}" destId="{C4A780A6-F1C4-417A-8A99-9FA52A2D459C}" srcOrd="5" destOrd="0" presId="urn:microsoft.com/office/officeart/2005/8/layout/process4"/>
    <dgm:cxn modelId="{1333F236-6AE3-4081-9008-939571C0D938}" type="presParOf" srcId="{CEEA9E91-411C-4FD4-BE77-A2B53C3AAE66}" destId="{DE3A1583-13E3-4F18-B40B-C890CBEECDC7}" srcOrd="6" destOrd="0" presId="urn:microsoft.com/office/officeart/2005/8/layout/process4"/>
    <dgm:cxn modelId="{2DAE4857-3633-4F96-9264-31E6970430DB}" type="presParOf" srcId="{DE3A1583-13E3-4F18-B40B-C890CBEECDC7}" destId="{487FD9FF-F30F-4C68-8BB8-460322FF0A3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010900-69CF-4BAF-94FB-9FBC84337DB8}" type="doc">
      <dgm:prSet loTypeId="urn:microsoft.com/office/officeart/2005/8/layout/target3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47A8AE4-1741-44FC-919F-FBFC0E11BC7D}">
      <dgm:prSet phldrT="[Текст]"/>
      <dgm:spPr/>
      <dgm:t>
        <a:bodyPr/>
        <a:lstStyle/>
        <a:p>
          <a:pPr algn="ctr"/>
          <a:r>
            <a:rPr lang="ru-RU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Информационно-просветительское направление</a:t>
          </a:r>
          <a:endParaRPr lang="ru-RU" dirty="0">
            <a:solidFill>
              <a:srgbClr val="0000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8471A2-2A8E-4CC1-B8D8-F0FC946FF71C}" type="parTrans" cxnId="{234D107F-AAF1-4D6F-8FD5-EAEB1A1D2407}">
      <dgm:prSet/>
      <dgm:spPr/>
      <dgm:t>
        <a:bodyPr/>
        <a:lstStyle/>
        <a:p>
          <a:endParaRPr lang="ru-RU"/>
        </a:p>
      </dgm:t>
    </dgm:pt>
    <dgm:pt modelId="{7BAC85DA-4DF5-43A4-8DF6-6751CD080ADD}" type="sibTrans" cxnId="{234D107F-AAF1-4D6F-8FD5-EAEB1A1D2407}">
      <dgm:prSet/>
      <dgm:spPr/>
      <dgm:t>
        <a:bodyPr/>
        <a:lstStyle/>
        <a:p>
          <a:endParaRPr lang="ru-RU"/>
        </a:p>
      </dgm:t>
    </dgm:pt>
    <dgm:pt modelId="{A7742463-A008-4453-BAAB-6636995ED7EB}">
      <dgm:prSet phldrT="[Текст]"/>
      <dgm:spPr/>
      <dgm:t>
        <a:bodyPr/>
        <a:lstStyle/>
        <a:p>
          <a:pPr algn="ctr"/>
          <a:r>
            <a:rPr lang="ru-RU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Образовательное направление</a:t>
          </a:r>
          <a:endParaRPr lang="ru-RU" dirty="0">
            <a:solidFill>
              <a:srgbClr val="0000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A3D316-5AF0-4C19-A3D3-6369B4113785}" type="parTrans" cxnId="{DEEF6ACE-B968-44B8-A2B8-7B2D89897421}">
      <dgm:prSet/>
      <dgm:spPr/>
      <dgm:t>
        <a:bodyPr/>
        <a:lstStyle/>
        <a:p>
          <a:endParaRPr lang="ru-RU"/>
        </a:p>
      </dgm:t>
    </dgm:pt>
    <dgm:pt modelId="{E44FF594-0246-41E9-A2DA-E1831EACD5D9}" type="sibTrans" cxnId="{DEEF6ACE-B968-44B8-A2B8-7B2D89897421}">
      <dgm:prSet/>
      <dgm:spPr/>
      <dgm:t>
        <a:bodyPr/>
        <a:lstStyle/>
        <a:p>
          <a:endParaRPr lang="ru-RU"/>
        </a:p>
      </dgm:t>
    </dgm:pt>
    <dgm:pt modelId="{AE8B05AA-BE92-4121-8510-DE9FCF8BE6D1}">
      <dgm:prSet phldrT="[Текст]"/>
      <dgm:spPr/>
      <dgm:t>
        <a:bodyPr/>
        <a:lstStyle/>
        <a:p>
          <a:pPr algn="ctr"/>
          <a:r>
            <a:rPr lang="ru-RU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Совместный досуг</a:t>
          </a:r>
          <a:endParaRPr lang="ru-RU" dirty="0">
            <a:solidFill>
              <a:srgbClr val="0000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706A21-C12B-423A-ABF5-BA972680F32A}" type="parTrans" cxnId="{AB503A8B-59AD-48EF-B0DB-9722BC68AA92}">
      <dgm:prSet/>
      <dgm:spPr/>
      <dgm:t>
        <a:bodyPr/>
        <a:lstStyle/>
        <a:p>
          <a:endParaRPr lang="ru-RU"/>
        </a:p>
      </dgm:t>
    </dgm:pt>
    <dgm:pt modelId="{A247C261-6603-404D-A6BA-3ED0F41E7C7D}" type="sibTrans" cxnId="{AB503A8B-59AD-48EF-B0DB-9722BC68AA92}">
      <dgm:prSet/>
      <dgm:spPr/>
      <dgm:t>
        <a:bodyPr/>
        <a:lstStyle/>
        <a:p>
          <a:endParaRPr lang="ru-RU"/>
        </a:p>
      </dgm:t>
    </dgm:pt>
    <dgm:pt modelId="{118D5ED5-A540-42B4-93BC-7186A962EF0E}" type="pres">
      <dgm:prSet presAssocID="{09010900-69CF-4BAF-94FB-9FBC84337DB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30227A-7539-4C99-B5EB-2CBE224F0C3F}" type="pres">
      <dgm:prSet presAssocID="{147A8AE4-1741-44FC-919F-FBFC0E11BC7D}" presName="circle1" presStyleLbl="node1" presStyleIdx="0" presStyleCnt="3"/>
      <dgm:spPr/>
    </dgm:pt>
    <dgm:pt modelId="{EEA69BBC-64AC-45CD-A1BA-CD836A0B3F0E}" type="pres">
      <dgm:prSet presAssocID="{147A8AE4-1741-44FC-919F-FBFC0E11BC7D}" presName="space" presStyleCnt="0"/>
      <dgm:spPr/>
    </dgm:pt>
    <dgm:pt modelId="{8C0B69E8-9F46-42C8-8DC8-FB45D1475A71}" type="pres">
      <dgm:prSet presAssocID="{147A8AE4-1741-44FC-919F-FBFC0E11BC7D}" presName="rect1" presStyleLbl="alignAcc1" presStyleIdx="0" presStyleCnt="3"/>
      <dgm:spPr/>
      <dgm:t>
        <a:bodyPr/>
        <a:lstStyle/>
        <a:p>
          <a:endParaRPr lang="ru-RU"/>
        </a:p>
      </dgm:t>
    </dgm:pt>
    <dgm:pt modelId="{2D3720DB-F6C7-4A63-8744-241AD350E17C}" type="pres">
      <dgm:prSet presAssocID="{A7742463-A008-4453-BAAB-6636995ED7EB}" presName="vertSpace2" presStyleLbl="node1" presStyleIdx="0" presStyleCnt="3"/>
      <dgm:spPr/>
    </dgm:pt>
    <dgm:pt modelId="{12BC2FE9-F803-4D26-A208-AEEE11D63791}" type="pres">
      <dgm:prSet presAssocID="{A7742463-A008-4453-BAAB-6636995ED7EB}" presName="circle2" presStyleLbl="node1" presStyleIdx="1" presStyleCnt="3"/>
      <dgm:spPr/>
    </dgm:pt>
    <dgm:pt modelId="{48716C99-BE15-40D5-A5E5-6C07F2AA12E5}" type="pres">
      <dgm:prSet presAssocID="{A7742463-A008-4453-BAAB-6636995ED7EB}" presName="rect2" presStyleLbl="alignAcc1" presStyleIdx="1" presStyleCnt="3" custLinFactNeighborX="-612" custLinFactNeighborY="-1423"/>
      <dgm:spPr/>
      <dgm:t>
        <a:bodyPr/>
        <a:lstStyle/>
        <a:p>
          <a:endParaRPr lang="ru-RU"/>
        </a:p>
      </dgm:t>
    </dgm:pt>
    <dgm:pt modelId="{09547826-55CB-4B0B-BB36-DDAF7235705A}" type="pres">
      <dgm:prSet presAssocID="{AE8B05AA-BE92-4121-8510-DE9FCF8BE6D1}" presName="vertSpace3" presStyleLbl="node1" presStyleIdx="1" presStyleCnt="3"/>
      <dgm:spPr/>
    </dgm:pt>
    <dgm:pt modelId="{D23330D9-064C-4271-9432-B127653CF0FE}" type="pres">
      <dgm:prSet presAssocID="{AE8B05AA-BE92-4121-8510-DE9FCF8BE6D1}" presName="circle3" presStyleLbl="node1" presStyleIdx="2" presStyleCnt="3"/>
      <dgm:spPr/>
    </dgm:pt>
    <dgm:pt modelId="{2B03F925-2338-40A0-A3DE-5FB9A3BEA75A}" type="pres">
      <dgm:prSet presAssocID="{AE8B05AA-BE92-4121-8510-DE9FCF8BE6D1}" presName="rect3" presStyleLbl="alignAcc1" presStyleIdx="2" presStyleCnt="3"/>
      <dgm:spPr/>
      <dgm:t>
        <a:bodyPr/>
        <a:lstStyle/>
        <a:p>
          <a:endParaRPr lang="ru-RU"/>
        </a:p>
      </dgm:t>
    </dgm:pt>
    <dgm:pt modelId="{43E3DA07-0CD5-449B-86AF-F0E55BDC05F8}" type="pres">
      <dgm:prSet presAssocID="{147A8AE4-1741-44FC-919F-FBFC0E11BC7D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AAFC7-0757-4DF7-BE11-5F075C19DE0E}" type="pres">
      <dgm:prSet presAssocID="{A7742463-A008-4453-BAAB-6636995ED7EB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68324B-2055-4921-B8A2-9B3074327215}" type="pres">
      <dgm:prSet presAssocID="{AE8B05AA-BE92-4121-8510-DE9FCF8BE6D1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E13904-EFD8-457F-974D-67CE957DD1A2}" type="presOf" srcId="{147A8AE4-1741-44FC-919F-FBFC0E11BC7D}" destId="{8C0B69E8-9F46-42C8-8DC8-FB45D1475A71}" srcOrd="0" destOrd="0" presId="urn:microsoft.com/office/officeart/2005/8/layout/target3"/>
    <dgm:cxn modelId="{AB503A8B-59AD-48EF-B0DB-9722BC68AA92}" srcId="{09010900-69CF-4BAF-94FB-9FBC84337DB8}" destId="{AE8B05AA-BE92-4121-8510-DE9FCF8BE6D1}" srcOrd="2" destOrd="0" parTransId="{6F706A21-C12B-423A-ABF5-BA972680F32A}" sibTransId="{A247C261-6603-404D-A6BA-3ED0F41E7C7D}"/>
    <dgm:cxn modelId="{D8457F52-A9D4-484F-979E-CF4B3832D0A3}" type="presOf" srcId="{AE8B05AA-BE92-4121-8510-DE9FCF8BE6D1}" destId="{2B03F925-2338-40A0-A3DE-5FB9A3BEA75A}" srcOrd="0" destOrd="0" presId="urn:microsoft.com/office/officeart/2005/8/layout/target3"/>
    <dgm:cxn modelId="{0D6E0271-E5B9-4292-8A84-D4925F5F3A40}" type="presOf" srcId="{AE8B05AA-BE92-4121-8510-DE9FCF8BE6D1}" destId="{6968324B-2055-4921-B8A2-9B3074327215}" srcOrd="1" destOrd="0" presId="urn:microsoft.com/office/officeart/2005/8/layout/target3"/>
    <dgm:cxn modelId="{91F1C5B7-75F0-4E43-B6DA-08A082E2EF89}" type="presOf" srcId="{147A8AE4-1741-44FC-919F-FBFC0E11BC7D}" destId="{43E3DA07-0CD5-449B-86AF-F0E55BDC05F8}" srcOrd="1" destOrd="0" presId="urn:microsoft.com/office/officeart/2005/8/layout/target3"/>
    <dgm:cxn modelId="{6F24FB17-1A5F-443F-B6F3-03354D96A3EA}" type="presOf" srcId="{A7742463-A008-4453-BAAB-6636995ED7EB}" destId="{BCCAAFC7-0757-4DF7-BE11-5F075C19DE0E}" srcOrd="1" destOrd="0" presId="urn:microsoft.com/office/officeart/2005/8/layout/target3"/>
    <dgm:cxn modelId="{AD69FA74-7B73-45ED-8FFE-A835F8673A55}" type="presOf" srcId="{A7742463-A008-4453-BAAB-6636995ED7EB}" destId="{48716C99-BE15-40D5-A5E5-6C07F2AA12E5}" srcOrd="0" destOrd="0" presId="urn:microsoft.com/office/officeart/2005/8/layout/target3"/>
    <dgm:cxn modelId="{DEEF6ACE-B968-44B8-A2B8-7B2D89897421}" srcId="{09010900-69CF-4BAF-94FB-9FBC84337DB8}" destId="{A7742463-A008-4453-BAAB-6636995ED7EB}" srcOrd="1" destOrd="0" parTransId="{4AA3D316-5AF0-4C19-A3D3-6369B4113785}" sibTransId="{E44FF594-0246-41E9-A2DA-E1831EACD5D9}"/>
    <dgm:cxn modelId="{234D107F-AAF1-4D6F-8FD5-EAEB1A1D2407}" srcId="{09010900-69CF-4BAF-94FB-9FBC84337DB8}" destId="{147A8AE4-1741-44FC-919F-FBFC0E11BC7D}" srcOrd="0" destOrd="0" parTransId="{3C8471A2-2A8E-4CC1-B8D8-F0FC946FF71C}" sibTransId="{7BAC85DA-4DF5-43A4-8DF6-6751CD080ADD}"/>
    <dgm:cxn modelId="{ACF280B9-E33D-4895-8AB9-4693434BEE31}" type="presOf" srcId="{09010900-69CF-4BAF-94FB-9FBC84337DB8}" destId="{118D5ED5-A540-42B4-93BC-7186A962EF0E}" srcOrd="0" destOrd="0" presId="urn:microsoft.com/office/officeart/2005/8/layout/target3"/>
    <dgm:cxn modelId="{8CBF3259-1FC4-40CE-91FB-A50F7C223BA6}" type="presParOf" srcId="{118D5ED5-A540-42B4-93BC-7186A962EF0E}" destId="{F430227A-7539-4C99-B5EB-2CBE224F0C3F}" srcOrd="0" destOrd="0" presId="urn:microsoft.com/office/officeart/2005/8/layout/target3"/>
    <dgm:cxn modelId="{E52CCC3E-FAB3-435B-9BD4-6E5CDC018C08}" type="presParOf" srcId="{118D5ED5-A540-42B4-93BC-7186A962EF0E}" destId="{EEA69BBC-64AC-45CD-A1BA-CD836A0B3F0E}" srcOrd="1" destOrd="0" presId="urn:microsoft.com/office/officeart/2005/8/layout/target3"/>
    <dgm:cxn modelId="{76AA6D39-20EA-4467-8E86-A14985D72CB0}" type="presParOf" srcId="{118D5ED5-A540-42B4-93BC-7186A962EF0E}" destId="{8C0B69E8-9F46-42C8-8DC8-FB45D1475A71}" srcOrd="2" destOrd="0" presId="urn:microsoft.com/office/officeart/2005/8/layout/target3"/>
    <dgm:cxn modelId="{8E547A92-EC32-45C8-8E89-A2E1936DBB1E}" type="presParOf" srcId="{118D5ED5-A540-42B4-93BC-7186A962EF0E}" destId="{2D3720DB-F6C7-4A63-8744-241AD350E17C}" srcOrd="3" destOrd="0" presId="urn:microsoft.com/office/officeart/2005/8/layout/target3"/>
    <dgm:cxn modelId="{DFE1AB0D-89C5-4695-9061-8AB011336D7C}" type="presParOf" srcId="{118D5ED5-A540-42B4-93BC-7186A962EF0E}" destId="{12BC2FE9-F803-4D26-A208-AEEE11D63791}" srcOrd="4" destOrd="0" presId="urn:microsoft.com/office/officeart/2005/8/layout/target3"/>
    <dgm:cxn modelId="{7A33EB32-20D3-441E-BBFD-3695DE1E6617}" type="presParOf" srcId="{118D5ED5-A540-42B4-93BC-7186A962EF0E}" destId="{48716C99-BE15-40D5-A5E5-6C07F2AA12E5}" srcOrd="5" destOrd="0" presId="urn:microsoft.com/office/officeart/2005/8/layout/target3"/>
    <dgm:cxn modelId="{8A6E10F5-249F-457D-BA55-72A624932382}" type="presParOf" srcId="{118D5ED5-A540-42B4-93BC-7186A962EF0E}" destId="{09547826-55CB-4B0B-BB36-DDAF7235705A}" srcOrd="6" destOrd="0" presId="urn:microsoft.com/office/officeart/2005/8/layout/target3"/>
    <dgm:cxn modelId="{34E2948F-E24B-48F4-A308-88ADB712C54C}" type="presParOf" srcId="{118D5ED5-A540-42B4-93BC-7186A962EF0E}" destId="{D23330D9-064C-4271-9432-B127653CF0FE}" srcOrd="7" destOrd="0" presId="urn:microsoft.com/office/officeart/2005/8/layout/target3"/>
    <dgm:cxn modelId="{BD6BA0A2-73BC-40D6-8526-558FE1CAB682}" type="presParOf" srcId="{118D5ED5-A540-42B4-93BC-7186A962EF0E}" destId="{2B03F925-2338-40A0-A3DE-5FB9A3BEA75A}" srcOrd="8" destOrd="0" presId="urn:microsoft.com/office/officeart/2005/8/layout/target3"/>
    <dgm:cxn modelId="{061C41D1-27BB-4BBA-B511-5E0F83BFAAC2}" type="presParOf" srcId="{118D5ED5-A540-42B4-93BC-7186A962EF0E}" destId="{43E3DA07-0CD5-449B-86AF-F0E55BDC05F8}" srcOrd="9" destOrd="0" presId="urn:microsoft.com/office/officeart/2005/8/layout/target3"/>
    <dgm:cxn modelId="{1AE2B2B2-5554-4217-AF20-7A6A9A581429}" type="presParOf" srcId="{118D5ED5-A540-42B4-93BC-7186A962EF0E}" destId="{BCCAAFC7-0757-4DF7-BE11-5F075C19DE0E}" srcOrd="10" destOrd="0" presId="urn:microsoft.com/office/officeart/2005/8/layout/target3"/>
    <dgm:cxn modelId="{BD699517-1A9F-4195-B463-9BD190B3BC35}" type="presParOf" srcId="{118D5ED5-A540-42B4-93BC-7186A962EF0E}" destId="{6968324B-2055-4921-B8A2-9B3074327215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7506FE-A83C-4F08-9420-EF18FB3046D9}">
      <dsp:nvSpPr>
        <dsp:cNvPr id="0" name=""/>
        <dsp:cNvSpPr/>
      </dsp:nvSpPr>
      <dsp:spPr>
        <a:xfrm>
          <a:off x="0" y="3603619"/>
          <a:ext cx="10276113" cy="797484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Вовлекать родителей в образовательную деятельность своих детей.</a:t>
          </a:r>
          <a:endParaRPr lang="ru-RU" sz="2400" kern="1200" dirty="0">
            <a:solidFill>
              <a:srgbClr val="000099"/>
            </a:solidFill>
          </a:endParaRPr>
        </a:p>
      </dsp:txBody>
      <dsp:txXfrm>
        <a:off x="0" y="3603619"/>
        <a:ext cx="10276113" cy="797484"/>
      </dsp:txXfrm>
    </dsp:sp>
    <dsp:sp modelId="{42B056F3-D219-4F45-99CB-51D4241C089C}">
      <dsp:nvSpPr>
        <dsp:cNvPr id="0" name=""/>
        <dsp:cNvSpPr/>
      </dsp:nvSpPr>
      <dsp:spPr>
        <a:xfrm rot="10800000">
          <a:off x="0" y="2430647"/>
          <a:ext cx="10276113" cy="1226530"/>
        </a:xfrm>
        <a:prstGeom prst="upArrowCallout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Разработать информационно-методическое обеспечение родительского образования;</a:t>
          </a:r>
          <a:endParaRPr lang="ru-RU" sz="2400" kern="1200" dirty="0">
            <a:solidFill>
              <a:srgbClr val="000099"/>
            </a:solidFill>
          </a:endParaRPr>
        </a:p>
      </dsp:txBody>
      <dsp:txXfrm rot="10800000">
        <a:off x="0" y="2430647"/>
        <a:ext cx="10276113" cy="796962"/>
      </dsp:txXfrm>
    </dsp:sp>
    <dsp:sp modelId="{8A3A644E-6A50-4564-8EC5-85C487808C34}">
      <dsp:nvSpPr>
        <dsp:cNvPr id="0" name=""/>
        <dsp:cNvSpPr/>
      </dsp:nvSpPr>
      <dsp:spPr>
        <a:xfrm rot="10800000">
          <a:off x="0" y="1216079"/>
          <a:ext cx="10276113" cy="1226530"/>
        </a:xfrm>
        <a:prstGeom prst="upArrowCallou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Обновлять формы взаимодействия </a:t>
          </a:r>
          <a:r>
            <a:rPr lang="ru-RU" sz="2400" kern="120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с родителями;</a:t>
          </a:r>
          <a:endParaRPr lang="ru-RU" sz="2400" kern="1200" dirty="0">
            <a:solidFill>
              <a:srgbClr val="000099"/>
            </a:solidFill>
          </a:endParaRPr>
        </a:p>
      </dsp:txBody>
      <dsp:txXfrm rot="10800000">
        <a:off x="0" y="1216079"/>
        <a:ext cx="10276113" cy="796962"/>
      </dsp:txXfrm>
    </dsp:sp>
    <dsp:sp modelId="{487FD9FF-F30F-4C68-8BB8-460322FF0A30}">
      <dsp:nvSpPr>
        <dsp:cNvPr id="0" name=""/>
        <dsp:cNvSpPr/>
      </dsp:nvSpPr>
      <dsp:spPr>
        <a:xfrm rot="10800000">
          <a:off x="0" y="1510"/>
          <a:ext cx="10276113" cy="1226530"/>
        </a:xfrm>
        <a:prstGeom prst="upArrowCallou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Совершенствовать </a:t>
          </a:r>
          <a:r>
            <a:rPr lang="ru-RU" sz="2400" kern="1200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деятельность родительских объединений </a:t>
          </a:r>
          <a:r>
            <a:rPr lang="ru-RU" sz="2400" kern="12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по интересам;</a:t>
          </a:r>
          <a:endParaRPr lang="ru-RU" sz="2400" kern="1200" dirty="0">
            <a:solidFill>
              <a:srgbClr val="000099"/>
            </a:solidFill>
          </a:endParaRPr>
        </a:p>
      </dsp:txBody>
      <dsp:txXfrm rot="10800000">
        <a:off x="0" y="1510"/>
        <a:ext cx="10276113" cy="7969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320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288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344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034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944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092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748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88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590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724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729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DF0F6-017C-4249-8360-D8DC45E2BC36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49340-A6DD-4DC7-8378-CB4882DF94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635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nechaeva.galina1976@mail.ru" TargetMode="External"/><Relationship Id="rId2" Type="http://schemas.openxmlformats.org/officeDocument/2006/relationships/hyperlink" Target="mailto:oznobikhina_si@mail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571" y="2730674"/>
            <a:ext cx="9144000" cy="1873983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1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</a:t>
            </a:r>
            <a:r>
              <a:rPr lang="ru-RU" sz="27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проекта </a:t>
            </a:r>
            <a:r>
              <a:rPr lang="ru-RU" sz="27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«Современные родители» </a:t>
            </a:r>
            <a:r>
              <a:rPr lang="ru-RU" sz="27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</a:t>
            </a:r>
            <a:br>
              <a:rPr lang="ru-RU" sz="27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Программы развития МБОУ «ВОК» на период 2020- 2025 гг.</a:t>
            </a:r>
            <a:r>
              <a:rPr lang="ru-RU" sz="2700" dirty="0">
                <a:solidFill>
                  <a:srgbClr val="000099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700" dirty="0">
                <a:solidFill>
                  <a:srgbClr val="000099"/>
                </a:solidFill>
                <a:latin typeface="Calibri"/>
                <a:ea typeface="Calibri"/>
                <a:cs typeface="Times New Roman"/>
              </a:rPr>
            </a:br>
            <a:r>
              <a:rPr lang="ru-RU" sz="2700" b="1" dirty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«Верещагинский образовательный комплекс – </a:t>
            </a:r>
            <a:br>
              <a:rPr lang="ru-RU" sz="2700" b="1" dirty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700" b="1" dirty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школа социального успеха» за 2020-2021 учебный год</a:t>
            </a:r>
            <a:r>
              <a:rPr lang="ru-RU" sz="2700" dirty="0">
                <a:solidFill>
                  <a:srgbClr val="000099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700" dirty="0">
                <a:solidFill>
                  <a:srgbClr val="000099"/>
                </a:solidFill>
                <a:latin typeface="Calibri"/>
                <a:ea typeface="Calibri"/>
                <a:cs typeface="Times New Roman"/>
              </a:rPr>
            </a:br>
            <a:r>
              <a:rPr lang="ru-RU" sz="27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79368" y="4153368"/>
            <a:ext cx="4812632" cy="1655762"/>
          </a:xfrm>
        </p:spPr>
        <p:txBody>
          <a:bodyPr>
            <a:normAutofit fontScale="92500"/>
          </a:bodyPr>
          <a:lstStyle/>
          <a:p>
            <a:endParaRPr lang="ru-RU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Ознобихина Светлана Ивановна</a:t>
            </a:r>
          </a:p>
          <a:p>
            <a:pPr algn="l"/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Нечаева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алина Георгиевна</a:t>
            </a:r>
          </a:p>
          <a:p>
            <a:pPr algn="l"/>
            <a:endParaRPr lang="en-US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172"/>
            <a:ext cx="2662518" cy="1214636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305346"/>
              </p:ext>
            </p:extLst>
          </p:nvPr>
        </p:nvGraphicFramePr>
        <p:xfrm>
          <a:off x="5352789" y="6227054"/>
          <a:ext cx="126095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95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г.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966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трелка вправо с вырезом 3"/>
          <p:cNvSpPr/>
          <p:nvPr/>
        </p:nvSpPr>
        <p:spPr>
          <a:xfrm rot="20098400">
            <a:off x="2714064" y="1557919"/>
            <a:ext cx="6763871" cy="3742161"/>
          </a:xfrm>
          <a:prstGeom prst="notchedRightArrow">
            <a:avLst/>
          </a:prstGeom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Группа 5"/>
          <p:cNvGrpSpPr/>
          <p:nvPr/>
        </p:nvGrpSpPr>
        <p:grpSpPr>
          <a:xfrm>
            <a:off x="1785262" y="2111839"/>
            <a:ext cx="8665029" cy="2886891"/>
            <a:chOff x="185546" y="674265"/>
            <a:chExt cx="6087483" cy="237744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185546" y="674265"/>
              <a:ext cx="6087483" cy="237744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Прямоугольник 7"/>
            <p:cNvSpPr/>
            <p:nvPr/>
          </p:nvSpPr>
          <p:spPr>
            <a:xfrm>
              <a:off x="185546" y="674265"/>
              <a:ext cx="6087483" cy="23774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7584" tIns="227584" rIns="227584" bIns="227584" numCol="1" spcCol="1270" anchor="b" anchorCtr="0">
              <a:noAutofit/>
            </a:bodyPr>
            <a:lstStyle/>
            <a:p>
              <a:pPr lvl="0" algn="ctr" defTabSz="14224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3200" b="1" dirty="0" smtClean="0">
                  <a:solidFill>
                    <a:srgbClr val="FF0000"/>
                  </a:solidFill>
                  <a:latin typeface="Georgia" panose="02040502050405020303" pitchFamily="18" charset="0"/>
                </a:rPr>
                <a:t>Цель:</a:t>
              </a:r>
              <a:r>
                <a:rPr lang="ru-RU" sz="3200" dirty="0" smtClean="0">
                  <a:latin typeface="Georgia" panose="02040502050405020303" pitchFamily="18" charset="0"/>
                </a:rPr>
                <a:t> </a:t>
              </a:r>
              <a:r>
                <a:rPr lang="ru-RU" sz="3600" kern="1200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создание </a:t>
              </a:r>
              <a:r>
                <a:rPr lang="ru-RU" sz="3600" kern="1200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психолого-педагогических, методических условий для  повышения педагогической компетентности </a:t>
              </a:r>
              <a:r>
                <a:rPr lang="ru-RU" sz="3600" kern="1200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родителей</a:t>
              </a:r>
              <a:endParaRPr lang="ru-RU" sz="3600" kern="1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«Современные родители»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65" y="89647"/>
            <a:ext cx="1440494" cy="661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15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проекта</a:t>
            </a: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xmlns="" id="{88E4D9D5-41ED-463B-B74A-145A5B389A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1188437"/>
              </p:ext>
            </p:extLst>
          </p:nvPr>
        </p:nvGraphicFramePr>
        <p:xfrm>
          <a:off x="870857" y="1698171"/>
          <a:ext cx="10276113" cy="4444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65" y="89647"/>
            <a:ext cx="1440494" cy="661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09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</a:t>
            </a:r>
            <a:endParaRPr lang="ru-RU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xmlns="" id="{BEE71CC4-FBDB-46BA-B3EE-75EB3289A9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00526951"/>
              </p:ext>
            </p:extLst>
          </p:nvPr>
        </p:nvGraphicFramePr>
        <p:xfrm>
          <a:off x="2134551" y="1799772"/>
          <a:ext cx="8174193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65" y="89647"/>
            <a:ext cx="1440494" cy="661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32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187890"/>
            <a:ext cx="10515600" cy="81419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</a:t>
            </a:r>
            <a:r>
              <a:rPr lang="ru-RU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endParaRPr lang="ru-RU" sz="3200" dirty="0">
              <a:solidFill>
                <a:srgbClr val="000099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381748"/>
              </p:ext>
            </p:extLst>
          </p:nvPr>
        </p:nvGraphicFramePr>
        <p:xfrm>
          <a:off x="104383" y="489999"/>
          <a:ext cx="11999935" cy="6270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2174"/>
                <a:gridCol w="667800"/>
                <a:gridCol w="4890997"/>
                <a:gridCol w="701457"/>
                <a:gridCol w="1607507"/>
              </a:tblGrid>
              <a:tr h="349244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80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Предложения</a:t>
                      </a:r>
                      <a:endParaRPr lang="ru-RU" sz="180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9338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</a:t>
                      </a:r>
                      <a:r>
                        <a:rPr lang="ru-RU" sz="1800" baseline="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</a:t>
                      </a:r>
                      <a:r>
                        <a:rPr lang="ru-RU" sz="180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оли семей, охваченных родительским образованием: </a:t>
                      </a:r>
                      <a:endParaRPr lang="ru-RU" sz="1800" dirty="0" smtClean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1621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Родительские объединения (клубы, творческие мастерские и т.д.) </a:t>
                      </a:r>
                      <a:endParaRPr lang="ru-RU" sz="180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ru-RU" sz="180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семей, изъявивших желание участвовать в родительских объединениях </a:t>
                      </a:r>
                      <a:endParaRPr lang="ru-RU" sz="180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8%</a:t>
                      </a:r>
                      <a:endParaRPr lang="ru-RU" sz="180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ru-RU" sz="1800" baseline="0" dirty="0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4%</a:t>
                      </a:r>
                      <a:endParaRPr lang="ru-RU" sz="180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8030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родителей в конференциях, семинарах и др. мероприятиях различного уровня </a:t>
                      </a:r>
                      <a:endParaRPr lang="ru-RU" sz="180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ru-RU" sz="180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родителей, принимающих участие   в конференциях, семинарах и др. мероприятиях различного уровня</a:t>
                      </a:r>
                      <a:endParaRPr lang="ru-RU" sz="180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8%</a:t>
                      </a:r>
                      <a:endParaRPr lang="ru-RU" sz="180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+ 5%</a:t>
                      </a:r>
                      <a:endParaRPr lang="ru-RU" sz="180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36067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совместных творческих проектов и участие в др. мероприятиях </a:t>
                      </a:r>
                      <a:endParaRPr lang="ru-RU" sz="180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  <a:endParaRPr lang="ru-RU" sz="180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семей в создании совместных проектов и принявших участие в др. мероприятиях </a:t>
                      </a:r>
                      <a:endParaRPr lang="ru-RU" sz="180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27%</a:t>
                      </a:r>
                      <a:endParaRPr lang="ru-RU" sz="180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+ 8%</a:t>
                      </a:r>
                      <a:endParaRPr lang="ru-RU" sz="180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1621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Школа любящих родителей </a:t>
                      </a:r>
                      <a:endParaRPr lang="ru-RU" sz="180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ru-RU" sz="180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семей, посещающих Школу любящих родителей </a:t>
                      </a:r>
                      <a:endParaRPr lang="ru-RU" sz="180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7%</a:t>
                      </a:r>
                      <a:endParaRPr lang="ru-RU" sz="180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+ 3%</a:t>
                      </a:r>
                      <a:endParaRPr lang="ru-RU" sz="180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16214">
                <a:tc>
                  <a:txBody>
                    <a:bodyPr/>
                    <a:lstStyle/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443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 педагогов, родителей, участвующих  в просветительской деятельности по родительскому образованию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2%</a:t>
                      </a:r>
                      <a:endParaRPr lang="ru-RU" sz="180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педагогов и родителей, занятых в лекторском составе </a:t>
                      </a:r>
                      <a:endParaRPr lang="ru-RU" sz="180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  <a:endParaRPr lang="ru-RU" sz="180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+ 2%</a:t>
                      </a:r>
                      <a:endParaRPr lang="ru-RU" sz="180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162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Расширение форм взаимодействия семьи и школы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  <a:endParaRPr lang="ru-RU" sz="180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педагогов, освоивших современные формы взаимодействия с родителями </a:t>
                      </a:r>
                      <a:endParaRPr lang="ru-RU" sz="180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  <a:endParaRPr lang="ru-RU" sz="180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+ 20%</a:t>
                      </a:r>
                      <a:endParaRPr lang="ru-RU" sz="180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87" y="71843"/>
            <a:ext cx="864296" cy="31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332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Проблемы/задачи по реализации проекта </a:t>
            </a:r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«Современные родители» </a:t>
            </a:r>
            <a:b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рамках реализации Программы развития</a:t>
            </a:r>
            <a:endParaRPr lang="ru-RU" sz="3200" dirty="0">
              <a:solidFill>
                <a:srgbClr val="000099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00416" y="1825624"/>
            <a:ext cx="5819384" cy="475053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Проблемы: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преемственности в работе с родителями между уровнями образования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активности педагогов в работе с родителями в очном формате</a:t>
            </a:r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802682" cy="486327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 взаимодействия школ и детских садов с родителями в условиях соблюдения санитарно-эпидемиологических мероприятий</a:t>
            </a:r>
          </a:p>
          <a:p>
            <a:pPr marL="0" indent="0">
              <a:buNone/>
            </a:pPr>
            <a:r>
              <a:rPr lang="ru-RU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работу с родителями в рамках Рабочей программы воспитания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рекомендации по преемственности между школой и детским садом в вопросе родительского образования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Включить в практику педагогов по работе с родителями возможности «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ЭПОСа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Активизировать работу педагогов с родителями в очном формате с соблюдением санитарно-эпидемиологических требований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65" y="89647"/>
            <a:ext cx="1440494" cy="661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497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873" y="1916482"/>
            <a:ext cx="10061961" cy="3102578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Ознобихина Светлана Ивановна, методист МБОУ «ВОК»</a:t>
            </a:r>
            <a:b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oznobikhina_si@mail.ru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Нечаева Галина Георгиевна, методист МБОУ «ВОК»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nechaeva.galina1976@mail.ru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274" y="89647"/>
            <a:ext cx="2662518" cy="1214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02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335</Words>
  <Application>Microsoft Office PowerPoint</Application>
  <PresentationFormat>Широкоэкранный</PresentationFormat>
  <Paragraphs>65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Georgia</vt:lpstr>
      <vt:lpstr>Times New Roman</vt:lpstr>
      <vt:lpstr>Тема Office</vt:lpstr>
      <vt:lpstr>   Итоги реализации проекта «Современные родители» в рамках  Программы развития МБОУ «ВОК» на период 2020- 2025 гг. «Верещагинский образовательный комплекс –  школа социального успеха» за 2020-2021 учебный год    </vt:lpstr>
      <vt:lpstr>Проект «Современные родители»</vt:lpstr>
      <vt:lpstr>Задачи проекта</vt:lpstr>
      <vt:lpstr>Основные направления </vt:lpstr>
      <vt:lpstr>Планируемые результаты</vt:lpstr>
      <vt:lpstr>Проблемы/задачи по реализации проекта  «Современные родители»  в рамках реализации Программы развития</vt:lpstr>
      <vt:lpstr>Ознобихина Светлана Ивановна, методист МБОУ «ВОК» Email: oznobikhina_si@mail.ru   Нечаева Галина Георгиевна, методист МБОУ «ВОК» Email: nechaeva.galina1976@mail.ru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проекта</dc:title>
  <dc:creator>Uzver</dc:creator>
  <cp:lastModifiedBy>User</cp:lastModifiedBy>
  <cp:revision>45</cp:revision>
  <cp:lastPrinted>2021-08-19T08:41:33Z</cp:lastPrinted>
  <dcterms:created xsi:type="dcterms:W3CDTF">2021-05-26T11:10:10Z</dcterms:created>
  <dcterms:modified xsi:type="dcterms:W3CDTF">2021-08-23T03:48:49Z</dcterms:modified>
</cp:coreProperties>
</file>