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1" r:id="rId3"/>
    <p:sldId id="284" r:id="rId4"/>
    <p:sldId id="283" r:id="rId5"/>
    <p:sldId id="282" r:id="rId6"/>
    <p:sldId id="295" r:id="rId7"/>
    <p:sldId id="296" r:id="rId8"/>
    <p:sldId id="297" r:id="rId9"/>
    <p:sldId id="299" r:id="rId10"/>
    <p:sldId id="298" r:id="rId11"/>
    <p:sldId id="300" r:id="rId12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0" autoAdjust="0"/>
    <p:restoredTop sz="94434" autoAdjust="0"/>
  </p:normalViewPr>
  <p:slideViewPr>
    <p:cSldViewPr>
      <p:cViewPr varScale="1">
        <p:scale>
          <a:sx n="76" d="100"/>
          <a:sy n="76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AB40290-9146-48F9-B535-5F5AFD4B4CC6}" type="datetimeFigureOut">
              <a:rPr lang="ru-RU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A8D7C2-A3DC-48D3-89D6-97C6A693A1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971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02FD35-4E78-4BCB-8665-8C2F41615BF4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5459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219E-CBA9-4F8E-9FAC-FD74527416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916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D2AE2-741C-470B-AEA5-2639B9CD17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4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5D1A-A438-4BFD-BB7D-D3B7C06203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074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F4E4-B71F-4A15-933F-2531E8978C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49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BAF0-3847-4159-BC82-15889234AE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06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5130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81201"/>
            <a:ext cx="5130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6F54C-5173-49ED-B8B1-4E3C18DE6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450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2A877-A615-493B-B283-3D6A4CD2E2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170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7C86-CDFC-4A39-9F89-05673AFF0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041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4C529-912E-420F-B974-79F1C9702D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999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5D62-4E9B-4E06-B723-9B58F3F507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23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F74E9-2AC5-4EFA-8AF8-646DA94A56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82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1"/>
            <a:ext cx="104648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8078EA-98F5-4E1A-9291-172AE45045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16781" y="225153"/>
            <a:ext cx="5918448" cy="1482063"/>
          </a:xfrm>
        </p:spPr>
        <p:txBody>
          <a:bodyPr/>
          <a:lstStyle/>
          <a:p>
            <a:pPr eaLnBrk="1" hangingPunct="1"/>
            <a:r>
              <a:rPr lang="ru-RU" altLang="ru-RU" sz="2000" i="1" dirty="0" smtClean="0">
                <a:latin typeface="Arial" panose="020B0604020202020204" pitchFamily="34" charset="0"/>
              </a:rPr>
              <a:t/>
            </a:r>
            <a:br>
              <a:rPr lang="ru-RU" altLang="ru-RU" sz="2000" i="1" dirty="0" smtClean="0">
                <a:latin typeface="Arial" panose="020B0604020202020204" pitchFamily="34" charset="0"/>
              </a:rPr>
            </a:br>
            <a:r>
              <a:rPr lang="ru-RU" altLang="ru-RU" sz="2000" i="1" dirty="0" smtClean="0">
                <a:latin typeface="Arial" panose="020B0604020202020204" pitchFamily="34" charset="0"/>
              </a:rPr>
              <a:t/>
            </a:r>
            <a:br>
              <a:rPr lang="ru-RU" altLang="ru-RU" sz="2000" i="1" dirty="0" smtClean="0">
                <a:latin typeface="Arial" panose="020B0604020202020204" pitchFamily="34" charset="0"/>
              </a:rPr>
            </a:br>
            <a:r>
              <a:rPr lang="ru-RU" altLang="ru-RU" sz="2000" i="1" dirty="0" smtClean="0">
                <a:latin typeface="Arial" panose="020B0604020202020204" pitchFamily="34" charset="0"/>
              </a:rPr>
              <a:t>Выстраивание педагогического, психологического, музыковедческого и физического подходов в работе специалистов с детьми раннего возраста.</a:t>
            </a:r>
            <a:br>
              <a:rPr lang="ru-RU" altLang="ru-RU" sz="2000" i="1" dirty="0" smtClean="0">
                <a:latin typeface="Arial" panose="020B0604020202020204" pitchFamily="34" charset="0"/>
              </a:rPr>
            </a:br>
            <a:endParaRPr lang="ru-RU" altLang="ru-RU" sz="2000" i="1" dirty="0">
              <a:latin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366168" y="2625420"/>
            <a:ext cx="9051008" cy="1807839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«Организация физкультурных и музыкальных занятий с детьми группы раннего развития»</a:t>
            </a:r>
          </a:p>
          <a:p>
            <a:endParaRPr lang="ru-RU" dirty="0"/>
          </a:p>
        </p:txBody>
      </p:sp>
      <p:pic>
        <p:nvPicPr>
          <p:cNvPr id="4099" name="Рисунок 4" descr="children_012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3" y="5382280"/>
            <a:ext cx="1222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5" descr="children_017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3068960"/>
            <a:ext cx="122396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6" descr="children_013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153026"/>
            <a:ext cx="3810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7" descr="children_012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188913"/>
            <a:ext cx="13684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8" descr="children_0166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6" y="3933056"/>
            <a:ext cx="1257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7" descr="children_012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188913"/>
            <a:ext cx="13684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6" descr="children_013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153026"/>
            <a:ext cx="3810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4766320" cy="11430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Орф</a:t>
            </a:r>
            <a:r>
              <a:rPr lang="ru-RU" dirty="0" smtClean="0"/>
              <a:t>-педагогика»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484784"/>
            <a:ext cx="7848872" cy="5227741"/>
          </a:xfrm>
        </p:spPr>
      </p:pic>
      <p:sp>
        <p:nvSpPr>
          <p:cNvPr id="5" name="TextBox 4"/>
          <p:cNvSpPr txBox="1"/>
          <p:nvPr/>
        </p:nvSpPr>
        <p:spPr>
          <a:xfrm>
            <a:off x="911424" y="2636912"/>
            <a:ext cx="2880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Карл </a:t>
            </a:r>
            <a:r>
              <a:rPr lang="ru-RU" sz="3200" dirty="0" err="1" smtClean="0"/>
              <a:t>Орф</a:t>
            </a:r>
            <a:r>
              <a:rPr lang="ru-RU" sz="3200" dirty="0" smtClean="0"/>
              <a:t> -</a:t>
            </a:r>
            <a:r>
              <a:rPr lang="ru-RU" sz="3200" dirty="0"/>
              <a:t>немецкий композитор и педагог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221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88638"/>
            <a:ext cx="4464496" cy="64720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53934"/>
            <a:ext cx="4419972" cy="640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2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5640" y="548680"/>
            <a:ext cx="6566520" cy="1143000"/>
          </a:xfrm>
        </p:spPr>
        <p:txBody>
          <a:bodyPr/>
          <a:lstStyle/>
          <a:p>
            <a:r>
              <a:rPr lang="ru-RU" sz="6600" b="1" dirty="0" smtClean="0"/>
              <a:t>ФОП ДО</a:t>
            </a:r>
            <a:endParaRPr lang="ru-RU" sz="66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14400" y="2378374"/>
            <a:ext cx="9996264" cy="4144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Федеральная образовательная программа</a:t>
            </a:r>
          </a:p>
          <a:p>
            <a:pPr marL="0" indent="0" algn="ctr">
              <a:buNone/>
            </a:pPr>
            <a:r>
              <a:rPr lang="ru-RU" sz="4400" dirty="0" smtClean="0"/>
              <a:t>Дошкольного образования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703158"/>
            <a:ext cx="6494512" cy="1143000"/>
          </a:xfrm>
        </p:spPr>
        <p:txBody>
          <a:bodyPr/>
          <a:lstStyle/>
          <a:p>
            <a:r>
              <a:rPr lang="ru-RU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14400" y="1981201"/>
            <a:ext cx="10222160" cy="414496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 культурных традиций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87688" y="476672"/>
            <a:ext cx="5702424" cy="1143000"/>
          </a:xfrm>
        </p:spPr>
        <p:txBody>
          <a:bodyPr/>
          <a:lstStyle/>
          <a:p>
            <a:r>
              <a:rPr lang="ru-RU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41016" y="2085107"/>
            <a:ext cx="10395768" cy="4144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   обеспечение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единых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результатов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освоения образовательной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приобщение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базовым ценностям российского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народа</a:t>
            </a:r>
          </a:p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построение образования на основе особенностей развития</a:t>
            </a:r>
          </a:p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   создание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условий для равного доступа к образованию для всех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</a:p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   охрана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 укрепление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здоровья детей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качеств, патриотизма, способностей, инициативности, самостоятельности 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ответственности</a:t>
            </a:r>
          </a:p>
          <a:p>
            <a:pPr lvl="0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психолого-педагогической поддержки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семьи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достижение детьми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развития, необходимого и достаточного для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освоения образовательных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 начального общего образования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4048" y="533400"/>
            <a:ext cx="9716616" cy="1143000"/>
          </a:xfrm>
        </p:spPr>
        <p:txBody>
          <a:bodyPr/>
          <a:lstStyle/>
          <a:p>
            <a:r>
              <a:rPr lang="ru-RU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освоения ФОП ДО.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4400" y="1981201"/>
            <a:ext cx="10510192" cy="4144963"/>
          </a:xfrm>
        </p:spPr>
        <p:txBody>
          <a:bodyPr/>
          <a:lstStyle/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крупная моторика</a:t>
            </a: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осваивание бега, прыжков, имитационные упражнения</a:t>
            </a: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активная речь</a:t>
            </a:r>
          </a:p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стихам,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сказкам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довольствие от слушания музыки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моциональный отклик на красоту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природы и произведения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5400" y="476672"/>
            <a:ext cx="11089232" cy="1143000"/>
          </a:xfrm>
        </p:spPr>
        <p:txBody>
          <a:bodyPr/>
          <a:lstStyle/>
          <a:p>
            <a:r>
              <a:rPr lang="ru-RU" sz="5400" b="1" dirty="0" smtClean="0"/>
              <a:t>Развитие</a:t>
            </a:r>
            <a:br>
              <a:rPr lang="ru-RU" sz="5400" b="1" dirty="0" smtClean="0"/>
            </a:br>
            <a:r>
              <a:rPr lang="ru-RU" sz="5400" b="1" dirty="0" smtClean="0"/>
              <a:t>от </a:t>
            </a:r>
            <a:r>
              <a:rPr lang="ru-RU" sz="5400" b="1" dirty="0"/>
              <a:t>1 года 6 месяцев до 2 лет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14400" y="2067778"/>
            <a:ext cx="9996264" cy="4144963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/>
              <a:t>Речевое </a:t>
            </a:r>
            <a:r>
              <a:rPr lang="ru-RU" sz="5400" dirty="0" smtClean="0"/>
              <a:t>развитие</a:t>
            </a:r>
          </a:p>
          <a:p>
            <a:pPr marL="0" indent="0">
              <a:buNone/>
            </a:pPr>
            <a:r>
              <a:rPr lang="ru-RU" sz="5400" dirty="0" smtClean="0"/>
              <a:t>Художественно-эстетическое</a:t>
            </a:r>
          </a:p>
          <a:p>
            <a:pPr marL="0" indent="0">
              <a:buNone/>
            </a:pPr>
            <a:r>
              <a:rPr lang="ru-RU" sz="5400" dirty="0" smtClean="0"/>
              <a:t>Физическое</a:t>
            </a:r>
            <a:endParaRPr lang="ru-RU" sz="5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95400" y="476672"/>
            <a:ext cx="11089232" cy="1143000"/>
          </a:xfrm>
        </p:spPr>
        <p:txBody>
          <a:bodyPr/>
          <a:lstStyle/>
          <a:p>
            <a:r>
              <a:rPr lang="ru-RU" sz="5400" b="1" dirty="0" smtClean="0"/>
              <a:t>Развитие</a:t>
            </a:r>
            <a:br>
              <a:rPr lang="ru-RU" sz="5400" b="1" dirty="0" smtClean="0"/>
            </a:br>
            <a:r>
              <a:rPr lang="ru-RU" sz="5400" b="1" dirty="0" smtClean="0"/>
              <a:t>от 2 до 3 </a:t>
            </a:r>
            <a:r>
              <a:rPr lang="ru-RU" sz="5400" b="1" dirty="0"/>
              <a:t>лет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14400" y="2067778"/>
            <a:ext cx="9996264" cy="4144963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/>
              <a:t>Речевое </a:t>
            </a:r>
            <a:r>
              <a:rPr lang="ru-RU" sz="5400" dirty="0" smtClean="0"/>
              <a:t>развитие</a:t>
            </a:r>
          </a:p>
          <a:p>
            <a:pPr marL="0" indent="0">
              <a:buNone/>
            </a:pPr>
            <a:r>
              <a:rPr lang="ru-RU" sz="5400" dirty="0" smtClean="0"/>
              <a:t>Художественно-эстетическое</a:t>
            </a:r>
          </a:p>
          <a:p>
            <a:pPr marL="0" indent="0">
              <a:buNone/>
            </a:pPr>
            <a:r>
              <a:rPr lang="ru-RU" sz="5400" dirty="0" smtClean="0"/>
              <a:t>Физическое</a:t>
            </a:r>
            <a:endParaRPr lang="ru-RU" sz="5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735360"/>
          </a:xfrm>
        </p:spPr>
        <p:txBody>
          <a:bodyPr/>
          <a:lstStyle/>
          <a:p>
            <a:r>
              <a:rPr lang="ru-RU" dirty="0" smtClean="0"/>
              <a:t>«Музыка с мамой»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54714"/>
            <a:ext cx="6489828" cy="432871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584049"/>
            <a:ext cx="6175983" cy="4107029"/>
          </a:xfrm>
        </p:spPr>
      </p:pic>
    </p:spTree>
    <p:extLst>
      <p:ext uri="{BB962C8B-B14F-4D97-AF65-F5344CB8AC3E}">
        <p14:creationId xmlns:p14="http://schemas.microsoft.com/office/powerpoint/2010/main" val="31653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591344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Орф</a:t>
            </a:r>
            <a:r>
              <a:rPr lang="ru-RU" dirty="0"/>
              <a:t>-педагогика»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68760"/>
            <a:ext cx="4662521" cy="34968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253643"/>
            <a:ext cx="609600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66" y="3429000"/>
            <a:ext cx="4849775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822</TotalTime>
  <Words>180</Words>
  <Application>Microsoft Office PowerPoint</Application>
  <PresentationFormat>Широкоэкранный</PresentationFormat>
  <Paragraphs>36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10069046</vt:lpstr>
      <vt:lpstr>  Выстраивание педагогического, психологического, музыковедческого и физического подходов в работе специалистов с детьми раннего возраста. </vt:lpstr>
      <vt:lpstr>ФОП ДО</vt:lpstr>
      <vt:lpstr>Цель</vt:lpstr>
      <vt:lpstr>Задачи</vt:lpstr>
      <vt:lpstr>Планируемые результаты освоения ФОП ДО.</vt:lpstr>
      <vt:lpstr>Развитие от 1 года 6 месяцев до 2 лет</vt:lpstr>
      <vt:lpstr>Развитие от 2 до 3 лет</vt:lpstr>
      <vt:lpstr>«Музыка с мамой»</vt:lpstr>
      <vt:lpstr>«Орф-педагогика»</vt:lpstr>
      <vt:lpstr>«Орф-педагогика»</vt:lpstr>
      <vt:lpstr>Презентация PowerPoint</vt:lpstr>
    </vt:vector>
  </TitlesOfParts>
  <Company>URTISI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69</cp:revision>
  <dcterms:created xsi:type="dcterms:W3CDTF">2011-08-18T13:52:20Z</dcterms:created>
  <dcterms:modified xsi:type="dcterms:W3CDTF">2023-11-16T09:01:58Z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