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72" r:id="rId3"/>
    <p:sldId id="276" r:id="rId4"/>
    <p:sldId id="273" r:id="rId5"/>
    <p:sldId id="274" r:id="rId6"/>
    <p:sldId id="277" r:id="rId7"/>
    <p:sldId id="275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5476B-62EE-4F68-A58C-98CDC32602A6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A1441-FBA7-4C23-BDF9-00876FA65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8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5F6D-DF94-4B29-BD44-2621574A0FD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9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5F6D-DF94-4B29-BD44-2621574A0F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1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C7348-06CA-4EF4-9999-4D44008C8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C770F6-D3DA-45DA-93A7-EA0BE1829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CFA6BD-1156-4821-BE60-AEE7A59D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7300E-AA9A-4EF0-85E4-A3BCE62C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BD1A5-2AEF-4033-8953-9A9BB221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333E0-6DF6-4B4B-B78F-8EBA8DC5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53176C-8DED-4ED7-A097-7570F9893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7A544-1951-41F8-94F1-91DE262C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01B54-2314-4AC2-B20D-9EE093BF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6D5D4-6DE1-4A1B-A4A6-A4A5479F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E9091C-2720-4808-A24B-2B0092A95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A1C251-15AF-4599-912C-2191550C6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5478ED-1D22-4208-97EB-2E4E261F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A2081-EBB9-4F41-91D1-CB8E9B9D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73272-E32B-4A26-A0BF-62BCD805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3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0E3A1-6FBB-4994-8D07-C2E9B558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E8E4B0-0E1E-4BAD-B6E5-AA1F2ED2C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9C07C2-533B-45B3-ABB4-34030890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5EFB8-3999-45CD-A461-C7E8A291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CA4F1C-4C93-4F92-A12A-C34016EF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6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BF697-8104-4F05-800E-F58E4C2D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BDFCDA-906B-42FF-8A6D-36BFDD27A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22566-1BA7-4B18-B670-69D5A17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C8B48F-EE3B-41AD-A583-FFBBB419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88782-3246-45B0-B4CD-C6DC33D9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2770F-6A14-4B1D-B04B-5853F2D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F4358-3E9C-4616-B594-C7B8F0449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D79BFD-AAF7-4C0F-9412-0B75E0DDB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D2C177-A6F1-4DD0-AA1B-AA3B34CD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CD5614-628A-4F12-AD8C-0C1A1BDF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282C65-394F-462C-829B-515C009C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F2588-D676-4519-B846-6CAB412F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99D8-4EEC-4738-B8B3-D87A017EE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A7B8CC-4162-45BC-AB00-8770C9AA4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CC22C7-F2C4-4006-AADA-A5580AB12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83F1F0-A210-458E-A6C8-63F9A9FE70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5E2AAE-04D1-416F-BFE5-A38F7C4B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C6CEEB-985C-4AE3-84A4-3BB24B71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9295AA-8757-4744-BD12-3C79103BD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8F7E4-C2B5-4E85-B002-EB291F75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278624-6EAD-458E-8864-FB2C9C0F3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95FFD2-451E-4460-BA8E-8145F310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74253D-D390-4AB6-8797-A07F5A9F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6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9223E1-BF42-4219-A1C3-E18F48B4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0D3120-9543-42C3-8549-1C9E68D3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4D647E-4232-4D25-8D36-6282CE03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522A7-E852-40BC-B622-C566508B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8B528-FB49-4759-9052-9A5FFCBB9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C35131-F9C4-4DA1-9011-D6FCE7AB1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1CEFEC-7A1A-41D9-84B0-478A1D44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EC531-D0D6-4BC8-8D82-F9A469B2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BF780-4809-47A6-9730-9778B688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B1F6A-67C4-45CC-B06F-26907C6F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8CDA98-510D-4722-A079-DED312010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F7EC2-3BB1-4FD6-8E92-2CC2962F8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08E1F5-3B53-4A52-9959-D0D611DA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A2B087-8045-4CCD-A6C9-588DC16F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E87C38-8759-4EFB-900A-96EC4082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CA48F-0468-4309-B5AF-DCADAAE2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A3D14E-6C44-4577-AE2E-94952ACF4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572E8D-2B05-48AF-8736-D7DA444FE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D9182-39AA-4751-A35F-86936335D88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E4A78-34DA-451D-9951-DC51FBAAE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3647F-137C-43E4-AE1F-C4785190C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DDF9E-AA9C-4A8D-AF56-7CA02A573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20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hyperlink" Target="http://www.vk.com/egppt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8.jp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://www.vk.com/egppt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1.jpg"/><Relationship Id="rId4" Type="http://schemas.openxmlformats.org/officeDocument/2006/relationships/image" Target="../media/image8.jpg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hyperlink" Target="http://www.vk.com/egppt" TargetMode="Externa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31.jpg"/><Relationship Id="rId5" Type="http://schemas.openxmlformats.org/officeDocument/2006/relationships/image" Target="../media/image9.png"/><Relationship Id="rId10" Type="http://schemas.openxmlformats.org/officeDocument/2006/relationships/image" Target="../media/image34.gif"/><Relationship Id="rId4" Type="http://schemas.openxmlformats.org/officeDocument/2006/relationships/image" Target="../media/image8.jpg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://www.vk.com/egppt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1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openxmlformats.org/officeDocument/2006/relationships/image" Target="../media/image36.gif"/><Relationship Id="rId4" Type="http://schemas.openxmlformats.org/officeDocument/2006/relationships/image" Target="../media/image8.jpg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12" Type="http://schemas.openxmlformats.org/officeDocument/2006/relationships/hyperlink" Target="http://www.vk.com/egppt" TargetMode="Externa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37.gif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openxmlformats.org/officeDocument/2006/relationships/image" Target="../media/image8.jp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12" Type="http://schemas.openxmlformats.org/officeDocument/2006/relationships/hyperlink" Target="http://www.vk.com/egppt" TargetMode="Externa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image" Target="../media/image30.gif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openxmlformats.org/officeDocument/2006/relationships/image" Target="../media/image8.jp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hyperlink" Target="http://www.vk.com/egppt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1.jpg"/><Relationship Id="rId4" Type="http://schemas.openxmlformats.org/officeDocument/2006/relationships/image" Target="../media/image8.jpg"/><Relationship Id="rId9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hyperlink" Target="http://www.vk.com/egppt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1.jpg"/><Relationship Id="rId4" Type="http://schemas.openxmlformats.org/officeDocument/2006/relationships/image" Target="../media/image8.jpg"/><Relationship Id="rId9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audio" Target="../media/audio2.wav"/><Relationship Id="rId10" Type="http://schemas.openxmlformats.org/officeDocument/2006/relationships/hyperlink" Target="http://www.vk.com/egppt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.wdp"/><Relationship Id="rId18" Type="http://schemas.openxmlformats.org/officeDocument/2006/relationships/image" Target="../media/image17.gif"/><Relationship Id="rId26" Type="http://schemas.openxmlformats.org/officeDocument/2006/relationships/image" Target="../media/image23.png"/><Relationship Id="rId39" Type="http://schemas.openxmlformats.org/officeDocument/2006/relationships/image" Target="../media/image30.gif"/><Relationship Id="rId3" Type="http://schemas.openxmlformats.org/officeDocument/2006/relationships/audio" Target="../media/audio4.wav"/><Relationship Id="rId21" Type="http://schemas.openxmlformats.org/officeDocument/2006/relationships/image" Target="../media/image20.gif"/><Relationship Id="rId34" Type="http://schemas.openxmlformats.org/officeDocument/2006/relationships/slide" Target="slide12.xml"/><Relationship Id="rId42" Type="http://schemas.openxmlformats.org/officeDocument/2006/relationships/slide" Target="slide17.xml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17" Type="http://schemas.openxmlformats.org/officeDocument/2006/relationships/image" Target="../media/image16.gif"/><Relationship Id="rId25" Type="http://schemas.microsoft.com/office/2007/relationships/hdphoto" Target="../media/hdphoto3.wdp"/><Relationship Id="rId33" Type="http://schemas.openxmlformats.org/officeDocument/2006/relationships/slide" Target="slide11.xml"/><Relationship Id="rId38" Type="http://schemas.openxmlformats.org/officeDocument/2006/relationships/slide" Target="slide14.xml"/><Relationship Id="rId2" Type="http://schemas.openxmlformats.org/officeDocument/2006/relationships/audio" Target="../media/audio3.wav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29" Type="http://schemas.openxmlformats.org/officeDocument/2006/relationships/image" Target="../media/image25.png"/><Relationship Id="rId41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1.jpg"/><Relationship Id="rId24" Type="http://schemas.openxmlformats.org/officeDocument/2006/relationships/image" Target="../media/image22.png"/><Relationship Id="rId32" Type="http://schemas.openxmlformats.org/officeDocument/2006/relationships/image" Target="../media/image27.gif"/><Relationship Id="rId37" Type="http://schemas.openxmlformats.org/officeDocument/2006/relationships/image" Target="../media/image29.gif"/><Relationship Id="rId40" Type="http://schemas.openxmlformats.org/officeDocument/2006/relationships/slide" Target="slide15.xml"/><Relationship Id="rId5" Type="http://schemas.openxmlformats.org/officeDocument/2006/relationships/audio" Target="../media/audio6.wav"/><Relationship Id="rId15" Type="http://schemas.openxmlformats.org/officeDocument/2006/relationships/image" Target="../media/image14.gif"/><Relationship Id="rId23" Type="http://schemas.microsoft.com/office/2007/relationships/hdphoto" Target="../media/hdphoto2.wdp"/><Relationship Id="rId28" Type="http://schemas.microsoft.com/office/2007/relationships/hdphoto" Target="../media/hdphoto4.wdp"/><Relationship Id="rId36" Type="http://schemas.openxmlformats.org/officeDocument/2006/relationships/slide" Target="slide13.xml"/><Relationship Id="rId10" Type="http://schemas.openxmlformats.org/officeDocument/2006/relationships/audio" Target="../media/audio11.wav"/><Relationship Id="rId19" Type="http://schemas.openxmlformats.org/officeDocument/2006/relationships/image" Target="../media/image18.gif"/><Relationship Id="rId31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13.gif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microsoft.com/office/2007/relationships/hdphoto" Target="../media/hdphoto5.wdp"/><Relationship Id="rId35" Type="http://schemas.openxmlformats.org/officeDocument/2006/relationships/image" Target="../media/image28.gif"/><Relationship Id="rId43" Type="http://schemas.openxmlformats.org/officeDocument/2006/relationships/hyperlink" Target="http://www.vk.com/egpp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75" y="927099"/>
            <a:ext cx="10515600" cy="2321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Сотрудничество и креативность как основа современных технологий и условия формирования и развития иноязычной компетенции учащихся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29300" y="4752975"/>
            <a:ext cx="626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Тиунова</a:t>
            </a:r>
            <a:r>
              <a:rPr lang="ru-RU" dirty="0" smtClean="0"/>
              <a:t> Елена Вадимовна </a:t>
            </a:r>
          </a:p>
          <a:p>
            <a:r>
              <a:rPr lang="ru-RU" dirty="0" smtClean="0"/>
              <a:t>Учитель английского </a:t>
            </a:r>
            <a:r>
              <a:rPr lang="ru-RU" smtClean="0"/>
              <a:t>языка </a:t>
            </a:r>
            <a:r>
              <a:rPr lang="ru-RU" smtClean="0"/>
              <a:t>МБОУ ВОК СП </a:t>
            </a:r>
            <a:r>
              <a:rPr lang="ru-RU" smtClean="0"/>
              <a:t>школа 121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5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CA2DE63-3F1C-41D1-BD59-A60400A69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75" y="2099615"/>
            <a:ext cx="248750" cy="3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40CE261-93FA-4042-8D6C-4C0482B3A944}"/>
              </a:ext>
            </a:extLst>
          </p:cNvPr>
          <p:cNvGrpSpPr/>
          <p:nvPr/>
        </p:nvGrpSpPr>
        <p:grpSpPr>
          <a:xfrm>
            <a:off x="2407688" y="0"/>
            <a:ext cx="6890431" cy="3157027"/>
            <a:chOff x="2407688" y="0"/>
            <a:chExt cx="6890431" cy="315702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12B7220F-1A55-4B19-B00A-DF865C4DD608}"/>
                </a:ext>
              </a:extLst>
            </p:cNvPr>
            <p:cNvGrpSpPr/>
            <p:nvPr/>
          </p:nvGrpSpPr>
          <p:grpSpPr>
            <a:xfrm>
              <a:off x="2407688" y="0"/>
              <a:ext cx="6890431" cy="3157027"/>
              <a:chOff x="1793439" y="3670920"/>
              <a:chExt cx="6890431" cy="3157027"/>
            </a:xfrm>
          </p:grpSpPr>
          <p:pic>
            <p:nvPicPr>
              <p:cNvPr id="7" name="Picture 1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949F80A5-0742-472C-9910-666864FB3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CFE11A7C-71BF-45A3-9165-7B5BAE10D054}"/>
                  </a:ext>
                </a:extLst>
              </p:cNvPr>
              <p:cNvGrpSpPr/>
              <p:nvPr/>
            </p:nvGrpSpPr>
            <p:grpSpPr>
              <a:xfrm>
                <a:off x="3093801" y="4335351"/>
                <a:ext cx="5257384" cy="1865858"/>
                <a:chOff x="3093801" y="4335351"/>
                <a:chExt cx="5257384" cy="1865858"/>
              </a:xfrm>
            </p:grpSpPr>
            <p:pic>
              <p:nvPicPr>
                <p:cNvPr id="9" name="Picture 4">
                  <a:extLst>
                    <a:ext uri="{FF2B5EF4-FFF2-40B4-BE49-F238E27FC236}">
                      <a16:creationId xmlns:a16="http://schemas.microsoft.com/office/drawing/2014/main" id="{E4E34108-071A-45D2-B4A1-9B68D59D03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32939" y="4382963"/>
                  <a:ext cx="1818246" cy="18182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Box 9">
                  <a:hlinkClick r:id="" action="ppaction://hlinkshowjump?jump=previousslide"/>
                  <a:extLst>
                    <a:ext uri="{FF2B5EF4-FFF2-40B4-BE49-F238E27FC236}">
                      <a16:creationId xmlns:a16="http://schemas.microsoft.com/office/drawing/2014/main" id="{2A14D56A-F074-4AD9-B225-B57BC6F811B2}"/>
                    </a:ext>
                  </a:extLst>
                </p:cNvPr>
                <p:cNvSpPr txBox="1"/>
                <p:nvPr/>
              </p:nvSpPr>
              <p:spPr>
                <a:xfrm>
                  <a:off x="3093801" y="4335351"/>
                  <a:ext cx="4139595" cy="1661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Boy scout </a:t>
                  </a:r>
                </a:p>
                <a:p>
                  <a:pPr algn="ctr"/>
                  <a:r>
                    <a:rPr lang="en-US" sz="2800" b="1" dirty="0"/>
                    <a:t>has been put on probation</a:t>
                  </a:r>
                </a:p>
                <a:p>
                  <a:pPr algn="ctr"/>
                  <a:r>
                    <a:rPr lang="en-US" sz="2800" b="1" dirty="0"/>
                    <a:t>for public indecency.</a:t>
                  </a:r>
                </a:p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15" name="TextBox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A4CF192-3023-4854-BDEE-B7952AB5ECB2}"/>
                </a:ext>
              </a:extLst>
            </p:cNvPr>
            <p:cNvSpPr txBox="1"/>
            <p:nvPr/>
          </p:nvSpPr>
          <p:spPr>
            <a:xfrm>
              <a:off x="4793026" y="2166747"/>
              <a:ext cx="984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BACK</a:t>
              </a:r>
              <a:endParaRPr lang="ru-RU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FDB223-C563-4B5E-8E2B-5C7571BD0BC7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25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7.40741E-7 L -0.00925 0.185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рик пада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40C277-8EF8-4A42-A3DA-7A854B323A60}"/>
              </a:ext>
            </a:extLst>
          </p:cNvPr>
          <p:cNvGrpSpPr/>
          <p:nvPr/>
        </p:nvGrpSpPr>
        <p:grpSpPr>
          <a:xfrm>
            <a:off x="3108960" y="160869"/>
            <a:ext cx="7413674" cy="3577655"/>
            <a:chOff x="496653" y="3780014"/>
            <a:chExt cx="8862685" cy="3577655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DD918FC-2E9D-42C4-9D7C-0179BD2E14D9}"/>
                </a:ext>
              </a:extLst>
            </p:cNvPr>
            <p:cNvGrpSpPr/>
            <p:nvPr/>
          </p:nvGrpSpPr>
          <p:grpSpPr>
            <a:xfrm>
              <a:off x="496653" y="3780014"/>
              <a:ext cx="8862685" cy="3577655"/>
              <a:chOff x="1793439" y="3670919"/>
              <a:chExt cx="7134101" cy="3268670"/>
            </a:xfrm>
          </p:grpSpPr>
          <p:pic>
            <p:nvPicPr>
              <p:cNvPr id="17" name="Picture 18">
                <a:extLst>
                  <a:ext uri="{FF2B5EF4-FFF2-40B4-BE49-F238E27FC236}">
                    <a16:creationId xmlns:a16="http://schemas.microsoft.com/office/drawing/2014/main" id="{7F7093B7-F9F7-4AB6-BD43-75E81A602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19"/>
                <a:ext cx="7134101" cy="3268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219D6376-05FA-4492-913F-044167D1D196}"/>
                  </a:ext>
                </a:extLst>
              </p:cNvPr>
              <p:cNvGrpSpPr/>
              <p:nvPr/>
            </p:nvGrpSpPr>
            <p:grpSpPr>
              <a:xfrm>
                <a:off x="3568855" y="4241755"/>
                <a:ext cx="4014834" cy="2243009"/>
                <a:chOff x="3568855" y="4241755"/>
                <a:chExt cx="4014834" cy="2243009"/>
              </a:xfrm>
            </p:grpSpPr>
            <p:sp>
              <p:nvSpPr>
                <p:cNvPr id="19" name="TextBox 18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A6AA5947-4B8F-496D-A1CC-F347055CCB3A}"/>
                    </a:ext>
                  </a:extLst>
                </p:cNvPr>
                <p:cNvSpPr txBox="1"/>
                <p:nvPr/>
              </p:nvSpPr>
              <p:spPr>
                <a:xfrm>
                  <a:off x="3568855" y="4241755"/>
                  <a:ext cx="4014834" cy="16590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Teacher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divorced her first husband 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so that she could marry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her boyfriend.</a:t>
                  </a:r>
                </a:p>
              </p:txBody>
            </p:sp>
            <p:sp>
              <p:nvSpPr>
                <p:cNvPr id="23" name="TextBox 22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A18AD34F-EB55-40C2-B4AA-F9E3E27EDB50}"/>
                    </a:ext>
                  </a:extLst>
                </p:cNvPr>
                <p:cNvSpPr txBox="1"/>
                <p:nvPr/>
              </p:nvSpPr>
              <p:spPr>
                <a:xfrm>
                  <a:off x="4284414" y="6006732"/>
                  <a:ext cx="947683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739ABAB6-3DCB-4A9A-A433-2230072D966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971" y="4477483"/>
              <a:ext cx="1400495" cy="199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0">
            <a:extLst>
              <a:ext uri="{FF2B5EF4-FFF2-40B4-BE49-F238E27FC236}">
                <a16:creationId xmlns:a16="http://schemas.microsoft.com/office/drawing/2014/main" id="{62710188-7009-43D1-A3DC-DAC3750CD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333" y="2075542"/>
            <a:ext cx="242638" cy="52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31A125-2DE9-45C2-8E51-AE8CF6E06350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48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5 0.0007 L 4.16667E-6 0.184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жен крик пада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1B4125-6226-4F35-9E9F-949620F9CD25}"/>
              </a:ext>
            </a:extLst>
          </p:cNvPr>
          <p:cNvGrpSpPr/>
          <p:nvPr/>
        </p:nvGrpSpPr>
        <p:grpSpPr>
          <a:xfrm>
            <a:off x="2855371" y="274703"/>
            <a:ext cx="7385908" cy="3455458"/>
            <a:chOff x="2855371" y="567802"/>
            <a:chExt cx="7385908" cy="34554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FE96A37-2364-4BA1-8C25-A245675B89F8}"/>
                </a:ext>
              </a:extLst>
            </p:cNvPr>
            <p:cNvGrpSpPr/>
            <p:nvPr/>
          </p:nvGrpSpPr>
          <p:grpSpPr>
            <a:xfrm>
              <a:off x="2855371" y="567802"/>
              <a:ext cx="7385908" cy="3455458"/>
              <a:chOff x="1793439" y="3670920"/>
              <a:chExt cx="6890431" cy="3157027"/>
            </a:xfrm>
          </p:grpSpPr>
          <p:pic>
            <p:nvPicPr>
              <p:cNvPr id="21" name="Picture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1CB7E67-76A9-4095-A1DA-1E1DC7156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B927AA8A-FB48-4C7D-BD84-C2D75B70A2EF}"/>
                  </a:ext>
                </a:extLst>
              </p:cNvPr>
              <p:cNvGrpSpPr/>
              <p:nvPr/>
            </p:nvGrpSpPr>
            <p:grpSpPr>
              <a:xfrm>
                <a:off x="3795283" y="4293369"/>
                <a:ext cx="3366116" cy="2230658"/>
                <a:chOff x="3795283" y="4293369"/>
                <a:chExt cx="3366116" cy="2230658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A235B0-2CF7-4D10-BF85-51406D1A4685}"/>
                    </a:ext>
                  </a:extLst>
                </p:cNvPr>
                <p:cNvSpPr txBox="1"/>
                <p:nvPr/>
              </p:nvSpPr>
              <p:spPr>
                <a:xfrm>
                  <a:off x="3795283" y="4293369"/>
                  <a:ext cx="3366116" cy="1912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Politician</a:t>
                  </a:r>
                </a:p>
                <a:p>
                  <a:pPr algn="ctr"/>
                  <a:r>
                    <a:rPr lang="en-US" sz="2800" b="1" dirty="0"/>
                    <a:t>may have taken bribes</a:t>
                  </a:r>
                </a:p>
                <a:p>
                  <a:pPr algn="ctr"/>
                  <a:r>
                    <a:rPr lang="en-US" sz="2800" b="1" dirty="0"/>
                    <a:t>from his brother’s</a:t>
                  </a:r>
                </a:p>
                <a:p>
                  <a:pPr algn="ctr"/>
                  <a:r>
                    <a:rPr lang="en-US" sz="2800" b="1" dirty="0"/>
                    <a:t>construction company.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28" name="TextBox 2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06BFEE5-B9F9-4A21-8EB3-ED5143C91666}"/>
                    </a:ext>
                  </a:extLst>
                </p:cNvPr>
                <p:cNvSpPr txBox="1"/>
                <p:nvPr/>
              </p:nvSpPr>
              <p:spPr>
                <a:xfrm>
                  <a:off x="4175981" y="6045995"/>
                  <a:ext cx="918755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5" name="Picture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8F511708-CACC-4040-B69E-CD898A5503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828" y="1400203"/>
              <a:ext cx="1695196" cy="16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899374A1-C062-4B12-92EE-9FE23D20CB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1" y="2161553"/>
            <a:ext cx="304955" cy="3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8D5E26-BE8B-49A3-AB48-669750263D5E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90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7.40741E-7 L -0.00664 0.1819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уж крик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138BC7E-B4F3-4944-990D-ED3D1D0EEAE7}"/>
              </a:ext>
            </a:extLst>
          </p:cNvPr>
          <p:cNvGrpSpPr/>
          <p:nvPr/>
        </p:nvGrpSpPr>
        <p:grpSpPr>
          <a:xfrm>
            <a:off x="2855371" y="274703"/>
            <a:ext cx="7385908" cy="3455458"/>
            <a:chOff x="2855371" y="274703"/>
            <a:chExt cx="7385908" cy="34554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FE96A37-2364-4BA1-8C25-A245675B89F8}"/>
                </a:ext>
              </a:extLst>
            </p:cNvPr>
            <p:cNvGrpSpPr/>
            <p:nvPr/>
          </p:nvGrpSpPr>
          <p:grpSpPr>
            <a:xfrm>
              <a:off x="2855371" y="274703"/>
              <a:ext cx="7385908" cy="3455458"/>
              <a:chOff x="1793439" y="3670920"/>
              <a:chExt cx="6890431" cy="3157027"/>
            </a:xfrm>
          </p:grpSpPr>
          <p:pic>
            <p:nvPicPr>
              <p:cNvPr id="21" name="Picture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1CB7E67-76A9-4095-A1DA-1E1DC7156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B927AA8A-FB48-4C7D-BD84-C2D75B70A2EF}"/>
                  </a:ext>
                </a:extLst>
              </p:cNvPr>
              <p:cNvGrpSpPr/>
              <p:nvPr/>
            </p:nvGrpSpPr>
            <p:grpSpPr>
              <a:xfrm>
                <a:off x="3757636" y="4219135"/>
                <a:ext cx="3283926" cy="2314280"/>
                <a:chOff x="3757636" y="4219135"/>
                <a:chExt cx="3283926" cy="2314280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A235B0-2CF7-4D10-BF85-51406D1A4685}"/>
                    </a:ext>
                  </a:extLst>
                </p:cNvPr>
                <p:cNvSpPr txBox="1"/>
                <p:nvPr/>
              </p:nvSpPr>
              <p:spPr>
                <a:xfrm>
                  <a:off x="3757636" y="4219135"/>
                  <a:ext cx="3283926" cy="1912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Nurse</a:t>
                  </a:r>
                </a:p>
                <a:p>
                  <a:pPr algn="ctr"/>
                  <a:r>
                    <a:rPr lang="en-US" sz="2800" b="1" dirty="0"/>
                    <a:t>was arrested twice </a:t>
                  </a:r>
                </a:p>
                <a:p>
                  <a:pPr algn="ctr"/>
                  <a:r>
                    <a:rPr lang="en-US" sz="2800" b="1" dirty="0"/>
                    <a:t>for drunk driving</a:t>
                  </a:r>
                </a:p>
                <a:p>
                  <a:pPr algn="ctr"/>
                  <a:r>
                    <a:rPr lang="en-US" sz="2800" b="1" dirty="0"/>
                    <a:t>in the last three years.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28" name="TextBox 2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06BFEE5-B9F9-4A21-8EB3-ED5143C91666}"/>
                    </a:ext>
                  </a:extLst>
                </p:cNvPr>
                <p:cNvSpPr txBox="1"/>
                <p:nvPr/>
              </p:nvSpPr>
              <p:spPr>
                <a:xfrm>
                  <a:off x="4252334" y="6055383"/>
                  <a:ext cx="918755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58504854-4486-409A-A788-355754D8F0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5631" y="1266790"/>
              <a:ext cx="1360419" cy="147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CCA301E0-6FBE-4D73-9586-9FC9940BAF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86" y="1177939"/>
              <a:ext cx="1263005" cy="178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8">
            <a:extLst>
              <a:ext uri="{FF2B5EF4-FFF2-40B4-BE49-F238E27FC236}">
                <a16:creationId xmlns:a16="http://schemas.microsoft.com/office/drawing/2014/main" id="{6DFE8D7D-2987-4CB6-8887-E44F8E0B4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8" y="2192500"/>
            <a:ext cx="314085" cy="44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45FFFF-1123-44F3-A5D8-B084AF472EEE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09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3.33333E-6 L -0.01094 0.168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жен крик пада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3C98626-B75A-4A39-AE9C-DE43D1B3B1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209">
            <a:off x="938881" y="2079788"/>
            <a:ext cx="20735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C572FEE-23F6-4526-A279-27D6B015A9B9}"/>
              </a:ext>
            </a:extLst>
          </p:cNvPr>
          <p:cNvGrpSpPr/>
          <p:nvPr/>
        </p:nvGrpSpPr>
        <p:grpSpPr>
          <a:xfrm>
            <a:off x="2855371" y="274703"/>
            <a:ext cx="7385908" cy="3455458"/>
            <a:chOff x="2855371" y="274703"/>
            <a:chExt cx="7385908" cy="34554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FE96A37-2364-4BA1-8C25-A245675B89F8}"/>
                </a:ext>
              </a:extLst>
            </p:cNvPr>
            <p:cNvGrpSpPr/>
            <p:nvPr/>
          </p:nvGrpSpPr>
          <p:grpSpPr>
            <a:xfrm>
              <a:off x="2855371" y="274703"/>
              <a:ext cx="7385908" cy="3455458"/>
              <a:chOff x="1793439" y="3670920"/>
              <a:chExt cx="6890431" cy="3157027"/>
            </a:xfrm>
          </p:grpSpPr>
          <p:pic>
            <p:nvPicPr>
              <p:cNvPr id="21" name="Picture 1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1CB7E67-76A9-4095-A1DA-1E1DC7156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B927AA8A-FB48-4C7D-BD84-C2D75B70A2EF}"/>
                  </a:ext>
                </a:extLst>
              </p:cNvPr>
              <p:cNvGrpSpPr/>
              <p:nvPr/>
            </p:nvGrpSpPr>
            <p:grpSpPr>
              <a:xfrm>
                <a:off x="3135051" y="4272871"/>
                <a:ext cx="3363246" cy="2260544"/>
                <a:chOff x="3135051" y="4272871"/>
                <a:chExt cx="3363246" cy="2260544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A235B0-2CF7-4D10-BF85-51406D1A4685}"/>
                    </a:ext>
                  </a:extLst>
                </p:cNvPr>
                <p:cNvSpPr txBox="1"/>
                <p:nvPr/>
              </p:nvSpPr>
              <p:spPr>
                <a:xfrm>
                  <a:off x="3135051" y="4272871"/>
                  <a:ext cx="3363246" cy="1912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Priest</a:t>
                  </a:r>
                </a:p>
                <a:p>
                  <a:pPr algn="ctr"/>
                  <a:r>
                    <a:rPr lang="en-US" sz="2800" b="1" dirty="0"/>
                    <a:t>fathered a daughter</a:t>
                  </a:r>
                </a:p>
                <a:p>
                  <a:pPr algn="ctr"/>
                  <a:r>
                    <a:rPr lang="en-US" sz="2800" b="1" dirty="0"/>
                    <a:t>several years ago</a:t>
                  </a:r>
                </a:p>
                <a:p>
                  <a:pPr algn="ctr"/>
                  <a:r>
                    <a:rPr lang="en-US" sz="2800" b="1" dirty="0"/>
                    <a:t>but keeps this a secret.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28" name="TextBox 27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806BFEE5-B9F9-4A21-8EB3-ED5143C91666}"/>
                    </a:ext>
                  </a:extLst>
                </p:cNvPr>
                <p:cNvSpPr txBox="1"/>
                <p:nvPr/>
              </p:nvSpPr>
              <p:spPr>
                <a:xfrm>
                  <a:off x="4252334" y="6055383"/>
                  <a:ext cx="918755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A9FF375-5705-4CAC-9BFC-E5CCFFCA0F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42" y="1042301"/>
              <a:ext cx="1372009" cy="206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082E23-61B5-4F3E-B567-94A50497B06E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261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22222E-6 L -0.00729 0.180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уж крик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CEE999A4-014B-4351-9116-D4B7FFFC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20" y="2152357"/>
            <a:ext cx="185876" cy="4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5ADF7F2-DCA1-4EB1-93A8-082627A0B862}"/>
              </a:ext>
            </a:extLst>
          </p:cNvPr>
          <p:cNvGrpSpPr/>
          <p:nvPr/>
        </p:nvGrpSpPr>
        <p:grpSpPr>
          <a:xfrm>
            <a:off x="2855371" y="274703"/>
            <a:ext cx="7385908" cy="3455458"/>
            <a:chOff x="2855371" y="274703"/>
            <a:chExt cx="7385908" cy="34554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FE96A37-2364-4BA1-8C25-A245675B89F8}"/>
                </a:ext>
              </a:extLst>
            </p:cNvPr>
            <p:cNvGrpSpPr/>
            <p:nvPr/>
          </p:nvGrpSpPr>
          <p:grpSpPr>
            <a:xfrm>
              <a:off x="2855371" y="274703"/>
              <a:ext cx="7385908" cy="3455458"/>
              <a:chOff x="1793439" y="3670920"/>
              <a:chExt cx="6890431" cy="3157027"/>
            </a:xfrm>
          </p:grpSpPr>
          <p:pic>
            <p:nvPicPr>
              <p:cNvPr id="21" name="Picture 1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1CB7E67-76A9-4095-A1DA-1E1DC7156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B927AA8A-FB48-4C7D-BD84-C2D75B70A2EF}"/>
                  </a:ext>
                </a:extLst>
              </p:cNvPr>
              <p:cNvGrpSpPr/>
              <p:nvPr/>
            </p:nvGrpSpPr>
            <p:grpSpPr>
              <a:xfrm>
                <a:off x="3331528" y="4272871"/>
                <a:ext cx="2970297" cy="2260544"/>
                <a:chOff x="3331528" y="4272871"/>
                <a:chExt cx="2970297" cy="2260544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A235B0-2CF7-4D10-BF85-51406D1A4685}"/>
                    </a:ext>
                  </a:extLst>
                </p:cNvPr>
                <p:cNvSpPr txBox="1"/>
                <p:nvPr/>
              </p:nvSpPr>
              <p:spPr>
                <a:xfrm>
                  <a:off x="3331528" y="4272871"/>
                  <a:ext cx="2970297" cy="1912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Doctor</a:t>
                  </a:r>
                </a:p>
                <a:p>
                  <a:pPr algn="ctr"/>
                  <a:r>
                    <a:rPr lang="en-US" sz="2800" b="1" dirty="0"/>
                    <a:t>has been accused of</a:t>
                  </a:r>
                </a:p>
                <a:p>
                  <a:pPr algn="ctr"/>
                  <a:r>
                    <a:rPr lang="en-US" sz="2800" b="1" dirty="0"/>
                    <a:t>at least a dozen </a:t>
                  </a:r>
                </a:p>
                <a:p>
                  <a:pPr algn="ctr"/>
                  <a:r>
                    <a:rPr lang="en-US" sz="2800" b="1" dirty="0"/>
                    <a:t>malpractice cases.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28" name="TextBox 27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806BFEE5-B9F9-4A21-8EB3-ED5143C91666}"/>
                    </a:ext>
                  </a:extLst>
                </p:cNvPr>
                <p:cNvSpPr txBox="1"/>
                <p:nvPr/>
              </p:nvSpPr>
              <p:spPr>
                <a:xfrm>
                  <a:off x="4252334" y="6055383"/>
                  <a:ext cx="918755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999B7A3-C8F0-4DC1-9104-3A2D79A43C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449" y="1196702"/>
              <a:ext cx="1167038" cy="168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22E124-9131-4C44-BABC-BBF91DE5114F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28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44444E-6 L -0.00755 0.173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уж крик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647B6B5-0069-4D0A-8275-7AA5469719C6}"/>
              </a:ext>
            </a:extLst>
          </p:cNvPr>
          <p:cNvGrpSpPr/>
          <p:nvPr/>
        </p:nvGrpSpPr>
        <p:grpSpPr>
          <a:xfrm>
            <a:off x="2855371" y="274703"/>
            <a:ext cx="7385908" cy="3455458"/>
            <a:chOff x="2855371" y="274703"/>
            <a:chExt cx="7385908" cy="34554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FE96A37-2364-4BA1-8C25-A245675B89F8}"/>
                </a:ext>
              </a:extLst>
            </p:cNvPr>
            <p:cNvGrpSpPr/>
            <p:nvPr/>
          </p:nvGrpSpPr>
          <p:grpSpPr>
            <a:xfrm>
              <a:off x="2855371" y="274703"/>
              <a:ext cx="7385908" cy="3455458"/>
              <a:chOff x="1793439" y="3670920"/>
              <a:chExt cx="6890431" cy="3157027"/>
            </a:xfrm>
          </p:grpSpPr>
          <p:pic>
            <p:nvPicPr>
              <p:cNvPr id="21" name="Picture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1CB7E67-76A9-4095-A1DA-1E1DC7156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B927AA8A-FB48-4C7D-BD84-C2D75B70A2EF}"/>
                  </a:ext>
                </a:extLst>
              </p:cNvPr>
              <p:cNvGrpSpPr/>
              <p:nvPr/>
            </p:nvGrpSpPr>
            <p:grpSpPr>
              <a:xfrm>
                <a:off x="3117936" y="4348497"/>
                <a:ext cx="3400453" cy="2184918"/>
                <a:chOff x="3117936" y="4348497"/>
                <a:chExt cx="3400453" cy="2184918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A235B0-2CF7-4D10-BF85-51406D1A4685}"/>
                    </a:ext>
                  </a:extLst>
                </p:cNvPr>
                <p:cNvSpPr txBox="1"/>
                <p:nvPr/>
              </p:nvSpPr>
              <p:spPr>
                <a:xfrm>
                  <a:off x="3117936" y="4348497"/>
                  <a:ext cx="3400453" cy="1912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Volunteer</a:t>
                  </a:r>
                </a:p>
                <a:p>
                  <a:pPr algn="ctr"/>
                  <a:r>
                    <a:rPr lang="en-US" sz="2800" b="1" dirty="0"/>
                    <a:t>is suspected for</a:t>
                  </a:r>
                </a:p>
                <a:p>
                  <a:pPr algn="ctr"/>
                  <a:r>
                    <a:rPr lang="en-US" sz="2800" b="1" dirty="0"/>
                    <a:t>taking donation money</a:t>
                  </a:r>
                </a:p>
                <a:p>
                  <a:pPr algn="ctr"/>
                  <a:r>
                    <a:rPr lang="en-US" sz="2800" b="1" dirty="0"/>
                    <a:t>from the elderly.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28" name="TextBox 2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06BFEE5-B9F9-4A21-8EB3-ED5143C91666}"/>
                    </a:ext>
                  </a:extLst>
                </p:cNvPr>
                <p:cNvSpPr txBox="1"/>
                <p:nvPr/>
              </p:nvSpPr>
              <p:spPr>
                <a:xfrm>
                  <a:off x="4252334" y="6055383"/>
                  <a:ext cx="918755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073F6DE-5F1A-482E-BD85-5FD7348071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920" y="835201"/>
              <a:ext cx="1708777" cy="245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14AF1A82-4F41-45FB-B9E8-FB61305973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0" y="2062771"/>
            <a:ext cx="295320" cy="4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5A5FC7-3CAE-4F6D-A32A-2E7AB2D465B6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64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2.96296E-6 L -0.00065 0.188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жен крик пада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37" y="567802"/>
            <a:ext cx="2600725" cy="191875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674047F-EF59-4BE4-BC01-3A9A032D54B2}"/>
              </a:ext>
            </a:extLst>
          </p:cNvPr>
          <p:cNvGrpSpPr/>
          <p:nvPr/>
        </p:nvGrpSpPr>
        <p:grpSpPr>
          <a:xfrm>
            <a:off x="2855371" y="274703"/>
            <a:ext cx="7385908" cy="3455458"/>
            <a:chOff x="2855371" y="274703"/>
            <a:chExt cx="7385908" cy="34554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FE96A37-2364-4BA1-8C25-A245675B89F8}"/>
                </a:ext>
              </a:extLst>
            </p:cNvPr>
            <p:cNvGrpSpPr/>
            <p:nvPr/>
          </p:nvGrpSpPr>
          <p:grpSpPr>
            <a:xfrm>
              <a:off x="2855371" y="274703"/>
              <a:ext cx="7385908" cy="3455458"/>
              <a:chOff x="1793439" y="3670920"/>
              <a:chExt cx="6890431" cy="3157027"/>
            </a:xfrm>
          </p:grpSpPr>
          <p:pic>
            <p:nvPicPr>
              <p:cNvPr id="21" name="Picture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1CB7E67-76A9-4095-A1DA-1E1DC7156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B927AA8A-FB48-4C7D-BD84-C2D75B70A2EF}"/>
                  </a:ext>
                </a:extLst>
              </p:cNvPr>
              <p:cNvGrpSpPr/>
              <p:nvPr/>
            </p:nvGrpSpPr>
            <p:grpSpPr>
              <a:xfrm>
                <a:off x="3137108" y="4348497"/>
                <a:ext cx="3362109" cy="2184918"/>
                <a:chOff x="3137108" y="4348497"/>
                <a:chExt cx="3362109" cy="2184918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2A235B0-2CF7-4D10-BF85-51406D1A4685}"/>
                    </a:ext>
                  </a:extLst>
                </p:cNvPr>
                <p:cNvSpPr txBox="1"/>
                <p:nvPr/>
              </p:nvSpPr>
              <p:spPr>
                <a:xfrm>
                  <a:off x="3137108" y="4348497"/>
                  <a:ext cx="3362109" cy="16590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Builder</a:t>
                  </a:r>
                </a:p>
                <a:p>
                  <a:pPr algn="ctr"/>
                  <a:r>
                    <a:rPr lang="en-US" sz="2800" b="1" dirty="0"/>
                    <a:t>collects hand guns and</a:t>
                  </a:r>
                </a:p>
                <a:p>
                  <a:pPr algn="ctr"/>
                  <a:r>
                    <a:rPr lang="en-US" sz="2800" b="1" dirty="0"/>
                    <a:t>believes everyone has</a:t>
                  </a:r>
                </a:p>
                <a:p>
                  <a:pPr algn="ctr"/>
                  <a:r>
                    <a:rPr lang="en-US" sz="2800" b="1" dirty="0"/>
                    <a:t>the right to own them.</a:t>
                  </a:r>
                </a:p>
              </p:txBody>
            </p:sp>
            <p:sp>
              <p:nvSpPr>
                <p:cNvPr id="28" name="TextBox 2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06BFEE5-B9F9-4A21-8EB3-ED5143C91666}"/>
                    </a:ext>
                  </a:extLst>
                </p:cNvPr>
                <p:cNvSpPr txBox="1"/>
                <p:nvPr/>
              </p:nvSpPr>
              <p:spPr>
                <a:xfrm>
                  <a:off x="4252334" y="6055383"/>
                  <a:ext cx="918755" cy="478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C00000"/>
                      </a:solidFill>
                    </a:rPr>
                    <a:t>BACK</a:t>
                  </a:r>
                </a:p>
              </p:txBody>
            </p:sp>
          </p:grpSp>
        </p:grpSp>
        <p:pic>
          <p:nvPicPr>
            <p:cNvPr id="2" name="Picture 12">
              <a:extLst>
                <a:ext uri="{FF2B5EF4-FFF2-40B4-BE49-F238E27FC236}">
                  <a16:creationId xmlns:a16="http://schemas.microsoft.com/office/drawing/2014/main" id="{FC02FCBD-CAD0-4E26-ACD9-31AB127B843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453" y="1132114"/>
              <a:ext cx="1378731" cy="189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973CDDC1-35E1-430A-B569-7A0DBD46CE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3" y="2180797"/>
            <a:ext cx="222462" cy="3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14A010-487C-4C52-B4CB-34CA68DE4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659"/>
            <a:ext cx="12192000" cy="32903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F369CD-0858-4EAE-B42D-5151C8DC5FEA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68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2.22222E-6 L -0.00911 0.184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уж крик ко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telling the truth  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857" y="2373084"/>
            <a:ext cx="6370718" cy="35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2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имильян\Desktop\CIueRNfEA7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4 corners 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7687" y="1919155"/>
            <a:ext cx="3875314" cy="4258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515" y="2492828"/>
            <a:ext cx="364671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Agree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Disagree</a:t>
            </a:r>
            <a:endParaRPr lang="ru-RU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dirty="0"/>
              <a:t>Agree more</a:t>
            </a:r>
          </a:p>
          <a:p>
            <a:pPr algn="ctr"/>
            <a:r>
              <a:rPr lang="en-US" sz="4400" dirty="0"/>
              <a:t>Disagree more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Bananas are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433" y="2198914"/>
            <a:ext cx="5099134" cy="38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ксимильян\Desktop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77441"/>
            <a:ext cx="8448675" cy="63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An air-balloon trip</a:t>
            </a:r>
            <a:endParaRPr lang="ru-RU" sz="5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0539" y="1959908"/>
            <a:ext cx="3755570" cy="3755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44" y="1959908"/>
            <a:ext cx="5377861" cy="403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id="{A0F67482-0538-47EE-92E9-C73393C262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6" y="1876097"/>
            <a:ext cx="2600725" cy="1918757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CDB160D-1D8B-41C7-80D3-EE20E9410656}"/>
              </a:ext>
            </a:extLst>
          </p:cNvPr>
          <p:cNvGrpSpPr/>
          <p:nvPr/>
        </p:nvGrpSpPr>
        <p:grpSpPr>
          <a:xfrm>
            <a:off x="2648738" y="3891280"/>
            <a:ext cx="9197181" cy="2677656"/>
            <a:chOff x="2705009" y="3598748"/>
            <a:chExt cx="9197181" cy="2677656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53422F3E-9DBE-4B7B-956E-8B8ABD90C1BF}"/>
                </a:ext>
              </a:extLst>
            </p:cNvPr>
            <p:cNvSpPr/>
            <p:nvPr/>
          </p:nvSpPr>
          <p:spPr>
            <a:xfrm>
              <a:off x="2705009" y="3627620"/>
              <a:ext cx="9197181" cy="262329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hlinkClick r:id="rId8" action="ppaction://hlinksldjump"/>
              <a:extLst>
                <a:ext uri="{FF2B5EF4-FFF2-40B4-BE49-F238E27FC236}">
                  <a16:creationId xmlns:a16="http://schemas.microsoft.com/office/drawing/2014/main" id="{FD4C9507-2AE7-488D-BEDF-80066F95602F}"/>
                </a:ext>
              </a:extLst>
            </p:cNvPr>
            <p:cNvSpPr txBox="1"/>
            <p:nvPr/>
          </p:nvSpPr>
          <p:spPr>
            <a:xfrm>
              <a:off x="2782910" y="3598748"/>
              <a:ext cx="904137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At a remote island, a volcano suddenly started to erupt. There was </a:t>
              </a:r>
            </a:p>
            <a:p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no time to escape and there were no means of transportation off the small island except for one hot air balloon. </a:t>
              </a:r>
            </a:p>
            <a:p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All of the people managed to climb aboard the hot air balloon but</a:t>
              </a:r>
            </a:p>
            <a:p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it’s dangerously heavy. If one person is thrown overboard, the balloon will make it to the safety of a distant island. If not, everyone will die.</a:t>
              </a:r>
            </a:p>
            <a:p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The question is, </a:t>
              </a:r>
              <a:r>
                <a:rPr lang="en-US" sz="2400" b="1" dirty="0">
                  <a:solidFill>
                    <a:srgbClr val="C00000"/>
                  </a:solidFill>
                </a:rPr>
                <a:t>who should be pushed out of the hot air balloon?</a:t>
              </a:r>
            </a:p>
          </p:txBody>
        </p:sp>
      </p:grpSp>
      <p:sp>
        <p:nvSpPr>
          <p:cNvPr id="11" name="TextBox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70526D-E3D2-4DA4-A56A-3BFE1D7BA98A}"/>
              </a:ext>
            </a:extLst>
          </p:cNvPr>
          <p:cNvSpPr txBox="1"/>
          <p:nvPr/>
        </p:nvSpPr>
        <p:spPr>
          <a:xfrm>
            <a:off x="600889" y="648023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</a:p>
        </p:txBody>
      </p:sp>
      <p:pic>
        <p:nvPicPr>
          <p:cNvPr id="14" name="вулкан">
            <a:hlinkClick r:id="" action="ppaction://media"/>
            <a:extLst>
              <a:ext uri="{FF2B5EF4-FFF2-40B4-BE49-F238E27FC236}">
                <a16:creationId xmlns:a16="http://schemas.microsoft.com/office/drawing/2014/main" id="{B67BACD2-EE75-429E-B281-D7B729063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37128" y="561643"/>
            <a:ext cx="609600" cy="60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9D19EC-80E0-4A95-90D2-EE696CF24614}"/>
              </a:ext>
            </a:extLst>
          </p:cNvPr>
          <p:cNvSpPr/>
          <p:nvPr/>
        </p:nvSpPr>
        <p:spPr>
          <a:xfrm>
            <a:off x="10093925" y="-144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60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08333E-6 4.07407E-6 L -0.08464 -0.2363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204E40-7459-4C0C-9569-EAD7C29E60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45" y="-2782927"/>
            <a:ext cx="932454" cy="6858000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E8C87B8-AB1F-420E-861D-F840B7EEF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88" y="-291609"/>
            <a:ext cx="4871983" cy="58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C3748E-038B-4343-BCD5-C58DDEB669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139">
            <a:off x="2501295" y="-898959"/>
            <a:ext cx="932454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3E68D1-6579-4F5E-81C5-E755233B1E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38">
            <a:off x="731116" y="-1964115"/>
            <a:ext cx="966061" cy="6858000"/>
          </a:xfrm>
          <a:prstGeom prst="rect">
            <a:avLst/>
          </a:prstGeom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D67999E-CF91-4828-8205-64CC5F34B5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2054" y="-470023"/>
            <a:ext cx="4184005" cy="64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670889F-7EB2-48D9-8A2D-56F9F0697A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1" y="1574303"/>
            <a:ext cx="2715077" cy="4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B7EB931-ACA2-479F-BEDE-00637674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0" y="1363422"/>
            <a:ext cx="4043826" cy="55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441B73E0-0FCA-4809-ABBC-F9D000EB7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71" y="605777"/>
            <a:ext cx="4022435" cy="56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7A7F1B-8730-440C-ABF6-1FD9AB4EAE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19" y="880463"/>
            <a:ext cx="5199071" cy="746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CE8EFA-2631-44EF-B475-39CDF53159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145">
            <a:off x="7944772" y="-889136"/>
            <a:ext cx="932454" cy="6858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7341AD7-4006-4BA4-A5EB-127869C3C7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474">
            <a:off x="6743679" y="478174"/>
            <a:ext cx="2580984" cy="53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DA96F2-7343-4DC0-87AC-CEA01DE82B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337">
            <a:off x="6432961" y="-533449"/>
            <a:ext cx="932454" cy="6858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6F751A8-7B3F-4058-86BF-9F8CD202F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71" y="830205"/>
            <a:ext cx="2756225" cy="59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9EE6B1C-DC95-4717-9E07-265E2DD6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10" y="3757944"/>
            <a:ext cx="12192000" cy="59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7247845-3F54-4767-B739-4798C89E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91" y="5256806"/>
            <a:ext cx="120015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внутренний, корзина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ECC9240D-C40C-4E6B-BFA1-5DF19E9A70E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5" y="3073009"/>
            <a:ext cx="8370277" cy="5918378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998C0F13-C2F3-4198-A597-421E95D6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0" y="4966393"/>
            <a:ext cx="120015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1FD00E4-2FC3-4315-ACCD-F0A49175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25" y="4428384"/>
            <a:ext cx="1000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85949-3564-4F3C-8281-84EC5973AA64}"/>
              </a:ext>
            </a:extLst>
          </p:cNvPr>
          <p:cNvSpPr txBox="1"/>
          <p:nvPr/>
        </p:nvSpPr>
        <p:spPr>
          <a:xfrm>
            <a:off x="2411925" y="4387336"/>
            <a:ext cx="518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person to get some information.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1959D-6F7A-4B4D-B126-2109EEFB30FB}"/>
              </a:ext>
            </a:extLst>
          </p:cNvPr>
          <p:cNvSpPr txBox="1"/>
          <p:nvPr/>
        </p:nvSpPr>
        <p:spPr>
          <a:xfrm>
            <a:off x="9409046" y="1272016"/>
            <a:ext cx="2427203" cy="4467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Boy scout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Doctor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Priest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Nurse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Volunteer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Builder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Teacher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Politician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F3F91C-F5AD-429D-85BC-2C711DA1E6E7}"/>
              </a:ext>
            </a:extLst>
          </p:cNvPr>
          <p:cNvSpPr txBox="1"/>
          <p:nvPr/>
        </p:nvSpPr>
        <p:spPr>
          <a:xfrm>
            <a:off x="2402149" y="5739073"/>
            <a:ext cx="5272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 SHOULD ……… because ………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B097B-BD22-4133-8AA6-9B436F83B39B}"/>
              </a:ext>
            </a:extLst>
          </p:cNvPr>
          <p:cNvSpPr txBox="1"/>
          <p:nvPr/>
        </p:nvSpPr>
        <p:spPr>
          <a:xfrm>
            <a:off x="3800964" y="4981259"/>
            <a:ext cx="232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sentences: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2DAF7-9FA7-4D95-9CD1-3EE76BC1B49D}"/>
              </a:ext>
            </a:extLst>
          </p:cNvPr>
          <p:cNvSpPr txBox="1"/>
          <p:nvPr/>
        </p:nvSpPr>
        <p:spPr>
          <a:xfrm>
            <a:off x="9464031" y="105263"/>
            <a:ext cx="265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will be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thrown overboard?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AE7A034-3ACC-4D9B-B53B-565DA8983700}"/>
              </a:ext>
            </a:extLst>
          </p:cNvPr>
          <p:cNvGrpSpPr/>
          <p:nvPr/>
        </p:nvGrpSpPr>
        <p:grpSpPr>
          <a:xfrm>
            <a:off x="535664" y="3757945"/>
            <a:ext cx="8559974" cy="3455458"/>
            <a:chOff x="1793439" y="3670920"/>
            <a:chExt cx="6890431" cy="3157027"/>
          </a:xfrm>
        </p:grpSpPr>
        <p:pic>
          <p:nvPicPr>
            <p:cNvPr id="45" name="Picture 18">
              <a:extLst>
                <a:ext uri="{FF2B5EF4-FFF2-40B4-BE49-F238E27FC236}">
                  <a16:creationId xmlns:a16="http://schemas.microsoft.com/office/drawing/2014/main" id="{6718BF74-D8D2-4C0C-B938-9BDF49086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439" y="3670920"/>
              <a:ext cx="6890431" cy="315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4C10AD2E-D3E3-4162-A880-AB9783156A5B}"/>
                </a:ext>
              </a:extLst>
            </p:cNvPr>
            <p:cNvGrpSpPr/>
            <p:nvPr/>
          </p:nvGrpSpPr>
          <p:grpSpPr>
            <a:xfrm>
              <a:off x="2597744" y="4003363"/>
              <a:ext cx="5590206" cy="2183800"/>
              <a:chOff x="2597744" y="4003363"/>
              <a:chExt cx="5590206" cy="2183800"/>
            </a:xfrm>
          </p:grpSpPr>
          <p:pic>
            <p:nvPicPr>
              <p:cNvPr id="47" name="Picture 4">
                <a:extLst>
                  <a:ext uri="{FF2B5EF4-FFF2-40B4-BE49-F238E27FC236}">
                    <a16:creationId xmlns:a16="http://schemas.microsoft.com/office/drawing/2014/main" id="{C9FCEF09-6264-4E63-B63D-268621191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037" y="4368917"/>
                <a:ext cx="1678913" cy="1818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DBE40EE-F100-4842-AE2C-69BBDE9F2515}"/>
                  </a:ext>
                </a:extLst>
              </p:cNvPr>
              <p:cNvSpPr txBox="1"/>
              <p:nvPr/>
            </p:nvSpPr>
            <p:spPr>
              <a:xfrm>
                <a:off x="4475418" y="4003363"/>
                <a:ext cx="1821719" cy="731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</a:rPr>
                  <a:t>The Boy scout</a:t>
                </a:r>
              </a:p>
              <a:p>
                <a:pPr algn="ctr"/>
                <a:endParaRPr lang="ru-RU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89C1EE-49B5-4D28-8FEF-11A95F0907C7}"/>
                  </a:ext>
                </a:extLst>
              </p:cNvPr>
              <p:cNvSpPr txBox="1"/>
              <p:nvPr/>
            </p:nvSpPr>
            <p:spPr>
              <a:xfrm>
                <a:off x="2597744" y="4709172"/>
                <a:ext cx="912434" cy="1405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</a:rPr>
                  <a:t>Age: 16</a:t>
                </a:r>
              </a:p>
              <a:p>
                <a:r>
                  <a:rPr lang="en-US" sz="2400" b="1" dirty="0">
                    <a:solidFill>
                      <a:srgbClr val="002060"/>
                    </a:solidFill>
                  </a:rPr>
                  <a:t>Single</a:t>
                </a:r>
              </a:p>
              <a:p>
                <a:r>
                  <a:rPr lang="en-US" sz="2400" b="1" dirty="0">
                    <a:solidFill>
                      <a:srgbClr val="002060"/>
                    </a:solidFill>
                  </a:rPr>
                  <a:t>1 sister</a:t>
                </a:r>
              </a:p>
              <a:p>
                <a:endParaRPr lang="ru-RU" sz="22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605EAAE-F6E9-46C8-A1A5-10B17BD4890E}"/>
                  </a:ext>
                </a:extLst>
              </p:cNvPr>
              <p:cNvSpPr txBox="1"/>
              <p:nvPr/>
            </p:nvSpPr>
            <p:spPr>
              <a:xfrm>
                <a:off x="3660609" y="4608984"/>
                <a:ext cx="2989643" cy="7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Honest, basic survival skills,</a:t>
                </a:r>
              </a:p>
              <a:p>
                <a:pPr algn="ctr"/>
                <a:r>
                  <a:rPr lang="en-US" sz="2400" b="1" dirty="0"/>
                  <a:t>a good student.</a:t>
                </a:r>
                <a:endParaRPr lang="ru-RU" sz="2400" b="1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9B52F5C-B473-43EE-BE68-5A8BBC9CA7DA}"/>
                  </a:ext>
                </a:extLst>
              </p:cNvPr>
              <p:cNvSpPr txBox="1"/>
              <p:nvPr/>
            </p:nvSpPr>
            <p:spPr>
              <a:xfrm>
                <a:off x="4150951" y="5388066"/>
                <a:ext cx="2206192" cy="7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Likes fishing, sports </a:t>
                </a:r>
              </a:p>
              <a:p>
                <a:pPr algn="ctr"/>
                <a:r>
                  <a:rPr lang="en-US" sz="2400" b="1" dirty="0"/>
                  <a:t>&amp; camping.</a:t>
                </a:r>
                <a:endParaRPr lang="ru-RU" sz="2400" b="1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A31B7AB-9A12-4D71-8D17-0BF0FFA16F70}"/>
                  </a:ext>
                </a:extLst>
              </p:cNvPr>
              <p:cNvSpPr txBox="1"/>
              <p:nvPr/>
            </p:nvSpPr>
            <p:spPr>
              <a:xfrm rot="19840203">
                <a:off x="6535244" y="5007277"/>
                <a:ext cx="717694" cy="421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CLICK</a:t>
                </a: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5355C82-03C4-4309-A70D-D8120DBFB38B}"/>
              </a:ext>
            </a:extLst>
          </p:cNvPr>
          <p:cNvGrpSpPr/>
          <p:nvPr/>
        </p:nvGrpSpPr>
        <p:grpSpPr>
          <a:xfrm>
            <a:off x="496653" y="3780015"/>
            <a:ext cx="8559974" cy="3455458"/>
            <a:chOff x="496653" y="3780015"/>
            <a:chExt cx="8559974" cy="3455458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22DC4B3-6BA1-4EC3-BB77-94C88DF71040}"/>
                </a:ext>
              </a:extLst>
            </p:cNvPr>
            <p:cNvGrpSpPr/>
            <p:nvPr/>
          </p:nvGrpSpPr>
          <p:grpSpPr>
            <a:xfrm>
              <a:off x="496653" y="3780015"/>
              <a:ext cx="8559974" cy="3455458"/>
              <a:chOff x="1793439" y="3670920"/>
              <a:chExt cx="6890431" cy="3157027"/>
            </a:xfrm>
          </p:grpSpPr>
          <p:pic>
            <p:nvPicPr>
              <p:cNvPr id="55" name="Picture 18">
                <a:extLst>
                  <a:ext uri="{FF2B5EF4-FFF2-40B4-BE49-F238E27FC236}">
                    <a16:creationId xmlns:a16="http://schemas.microsoft.com/office/drawing/2014/main" id="{D287BD78-9388-4AD1-99A8-9FFDDBB618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id="{79132415-B847-45A1-A58E-4A1D54B12058}"/>
                  </a:ext>
                </a:extLst>
              </p:cNvPr>
              <p:cNvGrpSpPr/>
              <p:nvPr/>
            </p:nvGrpSpPr>
            <p:grpSpPr>
              <a:xfrm>
                <a:off x="2776913" y="4003363"/>
                <a:ext cx="5542120" cy="2364790"/>
                <a:chOff x="2776913" y="4003363"/>
                <a:chExt cx="5542120" cy="2364790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079F197-0B01-4E65-A19F-289488709444}"/>
                    </a:ext>
                  </a:extLst>
                </p:cNvPr>
                <p:cNvSpPr txBox="1"/>
                <p:nvPr/>
              </p:nvSpPr>
              <p:spPr>
                <a:xfrm>
                  <a:off x="4590881" y="4003363"/>
                  <a:ext cx="1590799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Teacher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72C953F-4251-4FEE-AB4D-D9CE391036D2}"/>
                    </a:ext>
                  </a:extLst>
                </p:cNvPr>
                <p:cNvSpPr txBox="1"/>
                <p:nvPr/>
              </p:nvSpPr>
              <p:spPr>
                <a:xfrm>
                  <a:off x="2776913" y="4624741"/>
                  <a:ext cx="1112077" cy="1743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25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Engaged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2 sisters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1 brother</a:t>
                  </a:r>
                </a:p>
                <a:p>
                  <a:endParaRPr lang="ru-RU" sz="2200" dirty="0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30AFC04-09B3-42B0-9CF2-048A2E94BA91}"/>
                    </a:ext>
                  </a:extLst>
                </p:cNvPr>
                <p:cNvSpPr txBox="1"/>
                <p:nvPr/>
              </p:nvSpPr>
              <p:spPr>
                <a:xfrm>
                  <a:off x="4143057" y="4568654"/>
                  <a:ext cx="2475000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Clever, fun to be with,</a:t>
                  </a:r>
                </a:p>
                <a:p>
                  <a:pPr algn="ctr"/>
                  <a:r>
                    <a:rPr lang="en-US" sz="2400" b="1" dirty="0"/>
                    <a:t>always helping others.</a:t>
                  </a:r>
                  <a:endParaRPr lang="ru-RU" sz="2400" b="1" dirty="0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0779755-E9FA-4B53-96E9-3570D6998DD0}"/>
                    </a:ext>
                  </a:extLst>
                </p:cNvPr>
                <p:cNvSpPr txBox="1"/>
                <p:nvPr/>
              </p:nvSpPr>
              <p:spPr>
                <a:xfrm>
                  <a:off x="4349903" y="5401966"/>
                  <a:ext cx="2047428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swimming &amp;</a:t>
                  </a:r>
                </a:p>
                <a:p>
                  <a:pPr algn="ctr"/>
                  <a:r>
                    <a:rPr lang="en-US" sz="2400" b="1" dirty="0"/>
                    <a:t> playing the piano.</a:t>
                  </a:r>
                  <a:endParaRPr lang="ru-RU" sz="2400" b="1" dirty="0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9F080F2-2029-4F1C-81F1-D6BB443E7F2F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34B719A1-6B6A-40E0-91DC-A489331832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10025" y="4488574"/>
              <a:ext cx="1302154" cy="199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680045A-D4AB-48F9-9F1F-11414395F9CE}"/>
              </a:ext>
            </a:extLst>
          </p:cNvPr>
          <p:cNvGrpSpPr/>
          <p:nvPr/>
        </p:nvGrpSpPr>
        <p:grpSpPr>
          <a:xfrm>
            <a:off x="520135" y="3769949"/>
            <a:ext cx="8559974" cy="3455458"/>
            <a:chOff x="499522" y="3769949"/>
            <a:chExt cx="8559974" cy="3455458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95FBE599-4FE1-42DE-870B-B7AE59F9ACAF}"/>
                </a:ext>
              </a:extLst>
            </p:cNvPr>
            <p:cNvGrpSpPr/>
            <p:nvPr/>
          </p:nvGrpSpPr>
          <p:grpSpPr>
            <a:xfrm>
              <a:off x="499522" y="3769949"/>
              <a:ext cx="8559974" cy="3455458"/>
              <a:chOff x="1793439" y="3670920"/>
              <a:chExt cx="6890431" cy="3157027"/>
            </a:xfrm>
          </p:grpSpPr>
          <p:pic>
            <p:nvPicPr>
              <p:cNvPr id="67" name="Picture 18">
                <a:extLst>
                  <a:ext uri="{FF2B5EF4-FFF2-40B4-BE49-F238E27FC236}">
                    <a16:creationId xmlns:a16="http://schemas.microsoft.com/office/drawing/2014/main" id="{37B33119-B037-4E9D-8EB5-4F99E61549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223871E1-4A0C-40FE-83F4-8988424E1331}"/>
                  </a:ext>
                </a:extLst>
              </p:cNvPr>
              <p:cNvGrpSpPr/>
              <p:nvPr/>
            </p:nvGrpSpPr>
            <p:grpSpPr>
              <a:xfrm>
                <a:off x="2683229" y="4003363"/>
                <a:ext cx="5635804" cy="2338323"/>
                <a:chOff x="2683229" y="4003363"/>
                <a:chExt cx="5635804" cy="2338323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346298D-F9BA-495B-9B3D-096ED7C89377}"/>
                    </a:ext>
                  </a:extLst>
                </p:cNvPr>
                <p:cNvSpPr txBox="1"/>
                <p:nvPr/>
              </p:nvSpPr>
              <p:spPr>
                <a:xfrm>
                  <a:off x="4503292" y="4003363"/>
                  <a:ext cx="1765976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Politician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8C92E92C-8AD9-46B5-8CEA-B52EB68DEC07}"/>
                    </a:ext>
                  </a:extLst>
                </p:cNvPr>
                <p:cNvSpPr txBox="1"/>
                <p:nvPr/>
              </p:nvSpPr>
              <p:spPr>
                <a:xfrm>
                  <a:off x="2683229" y="4598274"/>
                  <a:ext cx="1561430" cy="1743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45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Married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3 kids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(1 is adopted)</a:t>
                  </a:r>
                </a:p>
                <a:p>
                  <a:endParaRPr lang="ru-RU" sz="2200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71CA6B-50BC-47E3-BC67-2F9ABE4F4AED}"/>
                    </a:ext>
                  </a:extLst>
                </p:cNvPr>
                <p:cNvSpPr txBox="1"/>
                <p:nvPr/>
              </p:nvSpPr>
              <p:spPr>
                <a:xfrm>
                  <a:off x="4289835" y="4502187"/>
                  <a:ext cx="2252594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Natural leader,</a:t>
                  </a:r>
                </a:p>
                <a:p>
                  <a:pPr algn="ctr"/>
                  <a:r>
                    <a:rPr lang="en-US" sz="2400" b="1" dirty="0"/>
                    <a:t>good communicator.</a:t>
                  </a:r>
                  <a:endParaRPr lang="ru-RU" sz="2400" b="1" dirty="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E589798-F4AC-4036-B1FB-57640C007D66}"/>
                    </a:ext>
                  </a:extLst>
                </p:cNvPr>
                <p:cNvSpPr txBox="1"/>
                <p:nvPr/>
              </p:nvSpPr>
              <p:spPr>
                <a:xfrm>
                  <a:off x="4495351" y="5348483"/>
                  <a:ext cx="1781615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working &amp;</a:t>
                  </a:r>
                </a:p>
                <a:p>
                  <a:pPr algn="ctr"/>
                  <a:r>
                    <a:rPr lang="en-US" sz="2400" b="1" dirty="0"/>
                    <a:t> playing chess.</a:t>
                  </a:r>
                  <a:endParaRPr lang="ru-RU" sz="2400" b="1" dirty="0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942180B-0155-412E-889E-C33B274F0FDE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549627BB-4A4D-4437-B4E4-8530F358C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790" y="4434945"/>
              <a:ext cx="1777183" cy="219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рямоугольник 19">
            <a:hlinkClick r:id="rId33" action="ppaction://hlinksldjump"/>
            <a:extLst>
              <a:ext uri="{FF2B5EF4-FFF2-40B4-BE49-F238E27FC236}">
                <a16:creationId xmlns:a16="http://schemas.microsoft.com/office/drawing/2014/main" id="{3DCF21A5-9226-4E86-B0D7-6B2C62891D5B}"/>
              </a:ext>
            </a:extLst>
          </p:cNvPr>
          <p:cNvSpPr/>
          <p:nvPr/>
        </p:nvSpPr>
        <p:spPr>
          <a:xfrm>
            <a:off x="9927391" y="4762612"/>
            <a:ext cx="1611646" cy="4090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76AEDC-B46E-453E-B815-7B773FB6BC87}"/>
              </a:ext>
            </a:extLst>
          </p:cNvPr>
          <p:cNvSpPr/>
          <p:nvPr/>
        </p:nvSpPr>
        <p:spPr>
          <a:xfrm>
            <a:off x="10005269" y="1420500"/>
            <a:ext cx="1980711" cy="4957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34" action="ppaction://hlinksldjump"/>
            <a:extLst>
              <a:ext uri="{FF2B5EF4-FFF2-40B4-BE49-F238E27FC236}">
                <a16:creationId xmlns:a16="http://schemas.microsoft.com/office/drawing/2014/main" id="{C0922AEE-C345-4596-B2A8-7C2D0322C84A}"/>
              </a:ext>
            </a:extLst>
          </p:cNvPr>
          <p:cNvSpPr/>
          <p:nvPr/>
        </p:nvSpPr>
        <p:spPr>
          <a:xfrm>
            <a:off x="9897359" y="5289098"/>
            <a:ext cx="1763115" cy="4457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E72ACAB-F4CA-416C-B13F-2ED4EB90D4C9}"/>
              </a:ext>
            </a:extLst>
          </p:cNvPr>
          <p:cNvGrpSpPr/>
          <p:nvPr/>
        </p:nvGrpSpPr>
        <p:grpSpPr>
          <a:xfrm>
            <a:off x="525852" y="3774793"/>
            <a:ext cx="8559974" cy="3455458"/>
            <a:chOff x="525852" y="3774793"/>
            <a:chExt cx="8559974" cy="3455458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E8C4D69C-E0B8-4ACB-BFF6-C084062F5C02}"/>
                </a:ext>
              </a:extLst>
            </p:cNvPr>
            <p:cNvGrpSpPr/>
            <p:nvPr/>
          </p:nvGrpSpPr>
          <p:grpSpPr>
            <a:xfrm>
              <a:off x="525852" y="3774793"/>
              <a:ext cx="8559974" cy="3455458"/>
              <a:chOff x="1793439" y="3670920"/>
              <a:chExt cx="6890431" cy="3157027"/>
            </a:xfrm>
          </p:grpSpPr>
          <p:pic>
            <p:nvPicPr>
              <p:cNvPr id="76" name="Picture 18">
                <a:extLst>
                  <a:ext uri="{FF2B5EF4-FFF2-40B4-BE49-F238E27FC236}">
                    <a16:creationId xmlns:a16="http://schemas.microsoft.com/office/drawing/2014/main" id="{B6939CF9-0E45-4423-951D-AC8EC1E1B6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414C379E-8A77-479D-8AB8-FEFCFE78E122}"/>
                  </a:ext>
                </a:extLst>
              </p:cNvPr>
              <p:cNvGrpSpPr/>
              <p:nvPr/>
            </p:nvGrpSpPr>
            <p:grpSpPr>
              <a:xfrm>
                <a:off x="2755207" y="4003363"/>
                <a:ext cx="5563826" cy="2077674"/>
                <a:chOff x="2755207" y="4003363"/>
                <a:chExt cx="5563826" cy="2077674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B4B773E-F9B4-4B69-8904-4A737380937C}"/>
                    </a:ext>
                  </a:extLst>
                </p:cNvPr>
                <p:cNvSpPr txBox="1"/>
                <p:nvPr/>
              </p:nvSpPr>
              <p:spPr>
                <a:xfrm>
                  <a:off x="4704019" y="4003363"/>
                  <a:ext cx="1364522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Nurse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19333D36-3531-4B6D-A331-66666C392B01}"/>
                    </a:ext>
                  </a:extLst>
                </p:cNvPr>
                <p:cNvSpPr txBox="1"/>
                <p:nvPr/>
              </p:nvSpPr>
              <p:spPr>
                <a:xfrm>
                  <a:off x="2755207" y="4772941"/>
                  <a:ext cx="982216" cy="1096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28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Married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No kids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2F667F1-D652-406A-895E-6281B5493850}"/>
                    </a:ext>
                  </a:extLst>
                </p:cNvPr>
                <p:cNvSpPr txBox="1"/>
                <p:nvPr/>
              </p:nvSpPr>
              <p:spPr>
                <a:xfrm>
                  <a:off x="4047636" y="4502187"/>
                  <a:ext cx="2736992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Very popular &amp; outgoing,</a:t>
                  </a:r>
                </a:p>
                <a:p>
                  <a:pPr algn="ctr"/>
                  <a:r>
                    <a:rPr lang="en-US" sz="2400" b="1" dirty="0"/>
                    <a:t>optimistic.</a:t>
                  </a:r>
                  <a:endParaRPr lang="ru-RU" sz="2400" b="1" dirty="0"/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6F0A7343-EE86-4495-9416-A3CA5E17F3A9}"/>
                    </a:ext>
                  </a:extLst>
                </p:cNvPr>
                <p:cNvSpPr txBox="1"/>
                <p:nvPr/>
              </p:nvSpPr>
              <p:spPr>
                <a:xfrm>
                  <a:off x="4115968" y="5321809"/>
                  <a:ext cx="2468290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talking, shopping</a:t>
                  </a:r>
                </a:p>
                <a:p>
                  <a:pPr algn="ctr"/>
                  <a:r>
                    <a:rPr lang="en-US" sz="2400" b="1" dirty="0"/>
                    <a:t> &amp; gardening.</a:t>
                  </a:r>
                  <a:endParaRPr lang="ru-RU" sz="2400" b="1" dirty="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67A48C6-3C92-4840-A551-E00D5815A4C5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80CAA0A8-2AAE-438A-89B2-86345B47427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23403" y="4601476"/>
              <a:ext cx="1472745" cy="179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D4F283D-4DE5-4CC9-AC6E-667CDC667F34}"/>
              </a:ext>
            </a:extLst>
          </p:cNvPr>
          <p:cNvSpPr/>
          <p:nvPr/>
        </p:nvSpPr>
        <p:spPr>
          <a:xfrm>
            <a:off x="5299099" y="759985"/>
            <a:ext cx="1448836" cy="29878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E2FAB0-B5DE-4A7A-BE99-23159F25A952}"/>
              </a:ext>
            </a:extLst>
          </p:cNvPr>
          <p:cNvSpPr/>
          <p:nvPr/>
        </p:nvSpPr>
        <p:spPr>
          <a:xfrm>
            <a:off x="3713110" y="15286"/>
            <a:ext cx="1629432" cy="17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818FB2-0A3F-4868-9E57-F868985CF9C1}"/>
              </a:ext>
            </a:extLst>
          </p:cNvPr>
          <p:cNvSpPr/>
          <p:nvPr/>
        </p:nvSpPr>
        <p:spPr>
          <a:xfrm>
            <a:off x="1939833" y="280232"/>
            <a:ext cx="1629432" cy="17439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506AF41-55BB-4F9E-A55E-956AC5C62B74}"/>
              </a:ext>
            </a:extLst>
          </p:cNvPr>
          <p:cNvSpPr/>
          <p:nvPr/>
        </p:nvSpPr>
        <p:spPr>
          <a:xfrm>
            <a:off x="1870207" y="1757209"/>
            <a:ext cx="1037445" cy="2211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hlinkClick r:id="rId36" action="ppaction://hlinksldjump"/>
            <a:extLst>
              <a:ext uri="{FF2B5EF4-FFF2-40B4-BE49-F238E27FC236}">
                <a16:creationId xmlns:a16="http://schemas.microsoft.com/office/drawing/2014/main" id="{8DF7B1CB-2B0C-437D-964E-2AF1CDFC99F2}"/>
              </a:ext>
            </a:extLst>
          </p:cNvPr>
          <p:cNvSpPr/>
          <p:nvPr/>
        </p:nvSpPr>
        <p:spPr>
          <a:xfrm>
            <a:off x="9823954" y="3069064"/>
            <a:ext cx="1488059" cy="4366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0532AA2-E223-4828-B400-D7C4A8A2457F}"/>
              </a:ext>
            </a:extLst>
          </p:cNvPr>
          <p:cNvSpPr/>
          <p:nvPr/>
        </p:nvSpPr>
        <p:spPr>
          <a:xfrm rot="344046">
            <a:off x="7590520" y="1184407"/>
            <a:ext cx="1617345" cy="27230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AC7F54E-7E06-42E0-A67E-8599A901CB4B}"/>
              </a:ext>
            </a:extLst>
          </p:cNvPr>
          <p:cNvGrpSpPr/>
          <p:nvPr/>
        </p:nvGrpSpPr>
        <p:grpSpPr>
          <a:xfrm>
            <a:off x="544533" y="3780015"/>
            <a:ext cx="8559974" cy="3455458"/>
            <a:chOff x="544533" y="3780015"/>
            <a:chExt cx="8559974" cy="3455458"/>
          </a:xfrm>
        </p:grpSpPr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238FB309-BB2C-466D-8584-A39B9F42368D}"/>
                </a:ext>
              </a:extLst>
            </p:cNvPr>
            <p:cNvGrpSpPr/>
            <p:nvPr/>
          </p:nvGrpSpPr>
          <p:grpSpPr>
            <a:xfrm>
              <a:off x="544533" y="3780015"/>
              <a:ext cx="8559974" cy="3455458"/>
              <a:chOff x="1793439" y="3670920"/>
              <a:chExt cx="6890431" cy="3157027"/>
            </a:xfrm>
          </p:grpSpPr>
          <p:pic>
            <p:nvPicPr>
              <p:cNvPr id="85" name="Picture 18">
                <a:extLst>
                  <a:ext uri="{FF2B5EF4-FFF2-40B4-BE49-F238E27FC236}">
                    <a16:creationId xmlns:a16="http://schemas.microsoft.com/office/drawing/2014/main" id="{FDDF1246-360B-4CC4-8CF6-CF5EF7932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6" name="Группа 85">
                <a:extLst>
                  <a:ext uri="{FF2B5EF4-FFF2-40B4-BE49-F238E27FC236}">
                    <a16:creationId xmlns:a16="http://schemas.microsoft.com/office/drawing/2014/main" id="{66C2BD07-03C7-489D-A27C-3857B1153706}"/>
                  </a:ext>
                </a:extLst>
              </p:cNvPr>
              <p:cNvGrpSpPr/>
              <p:nvPr/>
            </p:nvGrpSpPr>
            <p:grpSpPr>
              <a:xfrm>
                <a:off x="2624972" y="4003363"/>
                <a:ext cx="5694061" cy="2077674"/>
                <a:chOff x="2624972" y="4003363"/>
                <a:chExt cx="5694061" cy="2077674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DD1CEFC-DA94-45DC-B0EF-A67FAA7BC243}"/>
                    </a:ext>
                  </a:extLst>
                </p:cNvPr>
                <p:cNvSpPr txBox="1"/>
                <p:nvPr/>
              </p:nvSpPr>
              <p:spPr>
                <a:xfrm>
                  <a:off x="4714210" y="4003363"/>
                  <a:ext cx="1344135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Priest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EEA26F-2F5C-4E5F-8264-631A8DBB1375}"/>
                    </a:ext>
                  </a:extLst>
                </p:cNvPr>
                <p:cNvSpPr txBox="1"/>
                <p:nvPr/>
              </p:nvSpPr>
              <p:spPr>
                <a:xfrm>
                  <a:off x="2624972" y="4719368"/>
                  <a:ext cx="1208389" cy="1096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33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Single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2 brothers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9C120CF-7B9C-438D-96D5-E8716FE83545}"/>
                    </a:ext>
                  </a:extLst>
                </p:cNvPr>
                <p:cNvSpPr txBox="1"/>
                <p:nvPr/>
              </p:nvSpPr>
              <p:spPr>
                <a:xfrm>
                  <a:off x="4237138" y="4502187"/>
                  <a:ext cx="2357990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Hardworking, gentle,</a:t>
                  </a:r>
                </a:p>
                <a:p>
                  <a:pPr algn="ctr"/>
                  <a:r>
                    <a:rPr lang="en-US" sz="2400" b="1" dirty="0"/>
                    <a:t>always ready to help.</a:t>
                  </a:r>
                  <a:endParaRPr lang="ru-RU" sz="2400" b="1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F8AAB632-D20E-4361-9139-BE01FD95AB35}"/>
                    </a:ext>
                  </a:extLst>
                </p:cNvPr>
                <p:cNvSpPr txBox="1"/>
                <p:nvPr/>
              </p:nvSpPr>
              <p:spPr>
                <a:xfrm>
                  <a:off x="4124309" y="5321809"/>
                  <a:ext cx="2451617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building things &amp;</a:t>
                  </a:r>
                </a:p>
                <a:p>
                  <a:pPr algn="ctr"/>
                  <a:r>
                    <a:rPr lang="en-US" sz="2400" b="1" dirty="0"/>
                    <a:t>using a computer.</a:t>
                  </a:r>
                  <a:endParaRPr lang="ru-RU" sz="2400" b="1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A7EE38D-33E7-4353-BE67-67DAC363F15B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E85015DC-81F9-40E6-90E9-460AB8EA88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0969" flipH="1">
              <a:off x="6594699" y="4572000"/>
              <a:ext cx="995882" cy="2012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Прямоугольник 31">
            <a:hlinkClick r:id="rId38" action="ppaction://hlinksldjump"/>
            <a:extLst>
              <a:ext uri="{FF2B5EF4-FFF2-40B4-BE49-F238E27FC236}">
                <a16:creationId xmlns:a16="http://schemas.microsoft.com/office/drawing/2014/main" id="{C58E29FB-754B-4E0A-A986-ECD83551BBD6}"/>
              </a:ext>
            </a:extLst>
          </p:cNvPr>
          <p:cNvSpPr/>
          <p:nvPr/>
        </p:nvSpPr>
        <p:spPr>
          <a:xfrm>
            <a:off x="9897360" y="2559649"/>
            <a:ext cx="1414654" cy="3018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D6EECAF-A4A9-4C37-9AB3-2C81D9EF3EF2}"/>
              </a:ext>
            </a:extLst>
          </p:cNvPr>
          <p:cNvGrpSpPr/>
          <p:nvPr/>
        </p:nvGrpSpPr>
        <p:grpSpPr>
          <a:xfrm>
            <a:off x="520135" y="3784859"/>
            <a:ext cx="8559974" cy="3455458"/>
            <a:chOff x="520135" y="3784859"/>
            <a:chExt cx="8559974" cy="3455458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A67D0B49-D467-4CE7-A52B-A513BC1C35EA}"/>
                </a:ext>
              </a:extLst>
            </p:cNvPr>
            <p:cNvGrpSpPr/>
            <p:nvPr/>
          </p:nvGrpSpPr>
          <p:grpSpPr>
            <a:xfrm>
              <a:off x="520135" y="3784859"/>
              <a:ext cx="8559974" cy="3455458"/>
              <a:chOff x="1793439" y="3670920"/>
              <a:chExt cx="6890431" cy="3157027"/>
            </a:xfrm>
          </p:grpSpPr>
          <p:pic>
            <p:nvPicPr>
              <p:cNvPr id="99" name="Picture 18">
                <a:extLst>
                  <a:ext uri="{FF2B5EF4-FFF2-40B4-BE49-F238E27FC236}">
                    <a16:creationId xmlns:a16="http://schemas.microsoft.com/office/drawing/2014/main" id="{8BC7693E-18BB-4103-8A54-409EADA276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0" name="Группа 99">
                <a:extLst>
                  <a:ext uri="{FF2B5EF4-FFF2-40B4-BE49-F238E27FC236}">
                    <a16:creationId xmlns:a16="http://schemas.microsoft.com/office/drawing/2014/main" id="{17AD332B-0A72-422D-87AD-DEDFE4BC0C2A}"/>
                  </a:ext>
                </a:extLst>
              </p:cNvPr>
              <p:cNvGrpSpPr/>
              <p:nvPr/>
            </p:nvGrpSpPr>
            <p:grpSpPr>
              <a:xfrm>
                <a:off x="2624972" y="4003363"/>
                <a:ext cx="5694061" cy="2090300"/>
                <a:chOff x="2624972" y="4003363"/>
                <a:chExt cx="5694061" cy="2090300"/>
              </a:xfrm>
            </p:grpSpPr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B9258B0D-DDE5-44BB-B611-3D6908017825}"/>
                    </a:ext>
                  </a:extLst>
                </p:cNvPr>
                <p:cNvSpPr txBox="1"/>
                <p:nvPr/>
              </p:nvSpPr>
              <p:spPr>
                <a:xfrm>
                  <a:off x="4650131" y="4003363"/>
                  <a:ext cx="1472292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Doctor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2481DD5A-771E-4B2D-887F-A87AA318DC67}"/>
                    </a:ext>
                  </a:extLst>
                </p:cNvPr>
                <p:cNvSpPr txBox="1"/>
                <p:nvPr/>
              </p:nvSpPr>
              <p:spPr>
                <a:xfrm>
                  <a:off x="2624972" y="4719368"/>
                  <a:ext cx="998526" cy="1096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42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Married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2 kids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21D14C99-F103-419F-9836-A0840896B51E}"/>
                    </a:ext>
                  </a:extLst>
                </p:cNvPr>
                <p:cNvSpPr txBox="1"/>
                <p:nvPr/>
              </p:nvSpPr>
              <p:spPr>
                <a:xfrm>
                  <a:off x="4215415" y="4502872"/>
                  <a:ext cx="2115663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Intelligent, quiet,</a:t>
                  </a:r>
                </a:p>
                <a:p>
                  <a:pPr algn="ctr"/>
                  <a:r>
                    <a:rPr lang="en-US" sz="2400" b="1" dirty="0"/>
                    <a:t>a very good doctor.</a:t>
                  </a:r>
                  <a:endParaRPr lang="ru-RU" sz="2400" b="1" dirty="0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CAF9A6DE-1BED-4F05-A39A-BCD7A992EADA}"/>
                    </a:ext>
                  </a:extLst>
                </p:cNvPr>
                <p:cNvSpPr txBox="1"/>
                <p:nvPr/>
              </p:nvSpPr>
              <p:spPr>
                <a:xfrm>
                  <a:off x="3889566" y="5334435"/>
                  <a:ext cx="2587311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travelling, cooking</a:t>
                  </a:r>
                </a:p>
                <a:p>
                  <a:pPr algn="ctr"/>
                  <a:r>
                    <a:rPr lang="en-US" sz="2400" b="1" dirty="0"/>
                    <a:t>&amp; gardening.</a:t>
                  </a:r>
                  <a:endParaRPr lang="ru-RU" sz="2400" b="1" dirty="0"/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46BE623-F586-4B87-A260-3685AE33FD1F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2C499435-EEBF-46CA-8F76-BE84EC1819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37" y="4648957"/>
              <a:ext cx="1176178" cy="170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A3FCE94-DFF1-4CCD-9188-33E53740A471}"/>
              </a:ext>
            </a:extLst>
          </p:cNvPr>
          <p:cNvSpPr/>
          <p:nvPr/>
        </p:nvSpPr>
        <p:spPr>
          <a:xfrm>
            <a:off x="6291209" y="1178918"/>
            <a:ext cx="1448836" cy="29878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hlinkClick r:id="rId40" action="ppaction://hlinksldjump"/>
            <a:extLst>
              <a:ext uri="{FF2B5EF4-FFF2-40B4-BE49-F238E27FC236}">
                <a16:creationId xmlns:a16="http://schemas.microsoft.com/office/drawing/2014/main" id="{EC4E12B8-3834-4038-B5D4-A061198D2A62}"/>
              </a:ext>
            </a:extLst>
          </p:cNvPr>
          <p:cNvSpPr/>
          <p:nvPr/>
        </p:nvSpPr>
        <p:spPr>
          <a:xfrm>
            <a:off x="9927391" y="1997282"/>
            <a:ext cx="1453820" cy="3634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F275EA3-67D2-48D1-BEC0-99423989D5A1}"/>
              </a:ext>
            </a:extLst>
          </p:cNvPr>
          <p:cNvGrpSpPr/>
          <p:nvPr/>
        </p:nvGrpSpPr>
        <p:grpSpPr>
          <a:xfrm>
            <a:off x="527900" y="3777364"/>
            <a:ext cx="8559974" cy="3455458"/>
            <a:chOff x="527900" y="3777364"/>
            <a:chExt cx="8559974" cy="3455458"/>
          </a:xfrm>
        </p:grpSpPr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id="{717C66AB-40E1-40F7-A367-3308AFD15C6B}"/>
                </a:ext>
              </a:extLst>
            </p:cNvPr>
            <p:cNvGrpSpPr/>
            <p:nvPr/>
          </p:nvGrpSpPr>
          <p:grpSpPr>
            <a:xfrm>
              <a:off x="527900" y="3777364"/>
              <a:ext cx="8559974" cy="3455458"/>
              <a:chOff x="1793439" y="3670920"/>
              <a:chExt cx="6890431" cy="3157027"/>
            </a:xfrm>
          </p:grpSpPr>
          <p:pic>
            <p:nvPicPr>
              <p:cNvPr id="112" name="Picture 18">
                <a:extLst>
                  <a:ext uri="{FF2B5EF4-FFF2-40B4-BE49-F238E27FC236}">
                    <a16:creationId xmlns:a16="http://schemas.microsoft.com/office/drawing/2014/main" id="{97B81AE8-8E72-4565-AE17-B54B2FBB4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3" name="Группа 112">
                <a:extLst>
                  <a:ext uri="{FF2B5EF4-FFF2-40B4-BE49-F238E27FC236}">
                    <a16:creationId xmlns:a16="http://schemas.microsoft.com/office/drawing/2014/main" id="{48AC8E11-FE72-4D70-B5AC-B3F6348E8077}"/>
                  </a:ext>
                </a:extLst>
              </p:cNvPr>
              <p:cNvGrpSpPr/>
              <p:nvPr/>
            </p:nvGrpSpPr>
            <p:grpSpPr>
              <a:xfrm>
                <a:off x="2624972" y="4003363"/>
                <a:ext cx="5694061" cy="2090300"/>
                <a:chOff x="2624972" y="4003363"/>
                <a:chExt cx="5694061" cy="2090300"/>
              </a:xfrm>
            </p:grpSpPr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1FEE79D8-D374-4059-9048-6B92A96FA450}"/>
                    </a:ext>
                  </a:extLst>
                </p:cNvPr>
                <p:cNvSpPr txBox="1"/>
                <p:nvPr/>
              </p:nvSpPr>
              <p:spPr>
                <a:xfrm>
                  <a:off x="4466257" y="4003363"/>
                  <a:ext cx="1840043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Volunteer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9B24116C-8A75-4804-B225-E55A060D9415}"/>
                    </a:ext>
                  </a:extLst>
                </p:cNvPr>
                <p:cNvSpPr txBox="1"/>
                <p:nvPr/>
              </p:nvSpPr>
              <p:spPr>
                <a:xfrm>
                  <a:off x="2624972" y="4719368"/>
                  <a:ext cx="998526" cy="1096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56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Married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3 kids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521CAC71-172C-4D0A-886E-0C51D1FDB7C6}"/>
                    </a:ext>
                  </a:extLst>
                </p:cNvPr>
                <p:cNvSpPr txBox="1"/>
                <p:nvPr/>
              </p:nvSpPr>
              <p:spPr>
                <a:xfrm>
                  <a:off x="3891439" y="4502872"/>
                  <a:ext cx="2763625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Very friendly &amp; generous.</a:t>
                  </a:r>
                </a:p>
                <a:p>
                  <a:pPr algn="ctr"/>
                  <a:r>
                    <a:rPr lang="en-US" sz="2400" b="1" dirty="0"/>
                    <a:t>Likes to gossip.</a:t>
                  </a:r>
                  <a:endParaRPr lang="ru-RU" sz="2400" b="1" dirty="0"/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C764AE3D-DA8B-42CD-9948-FAE3AE7F3DA7}"/>
                    </a:ext>
                  </a:extLst>
                </p:cNvPr>
                <p:cNvSpPr txBox="1"/>
                <p:nvPr/>
              </p:nvSpPr>
              <p:spPr>
                <a:xfrm>
                  <a:off x="3943068" y="5334435"/>
                  <a:ext cx="2480316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baking &amp;</a:t>
                  </a:r>
                </a:p>
                <a:p>
                  <a:pPr algn="ctr"/>
                  <a:r>
                    <a:rPr lang="en-US" sz="2400" b="1" dirty="0"/>
                    <a:t>visiting elderly people.</a:t>
                  </a:r>
                  <a:endParaRPr lang="ru-RU" sz="2400" b="1" dirty="0"/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1B4003F-3DA7-4EA3-9FC2-90218EB7A5F2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66E5C608-C5E5-4311-B97B-D2BE0CAAEF0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698" y="4356000"/>
              <a:ext cx="1708777" cy="245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6E8B87-A9A2-4BEB-92D3-14CA6659C9A7}"/>
              </a:ext>
            </a:extLst>
          </p:cNvPr>
          <p:cNvSpPr/>
          <p:nvPr/>
        </p:nvSpPr>
        <p:spPr>
          <a:xfrm>
            <a:off x="4195787" y="1621093"/>
            <a:ext cx="1448836" cy="25590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hlinkClick r:id="rId41" action="ppaction://hlinksldjump"/>
            <a:extLst>
              <a:ext uri="{FF2B5EF4-FFF2-40B4-BE49-F238E27FC236}">
                <a16:creationId xmlns:a16="http://schemas.microsoft.com/office/drawing/2014/main" id="{EC90D263-F576-4A13-B455-30C101D0622F}"/>
              </a:ext>
            </a:extLst>
          </p:cNvPr>
          <p:cNvSpPr/>
          <p:nvPr/>
        </p:nvSpPr>
        <p:spPr>
          <a:xfrm>
            <a:off x="9858770" y="3682690"/>
            <a:ext cx="1977479" cy="28587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74E34C1-9632-4725-A0CC-32164A990697}"/>
              </a:ext>
            </a:extLst>
          </p:cNvPr>
          <p:cNvGrpSpPr/>
          <p:nvPr/>
        </p:nvGrpSpPr>
        <p:grpSpPr>
          <a:xfrm>
            <a:off x="491996" y="3755293"/>
            <a:ext cx="8559974" cy="3455458"/>
            <a:chOff x="491996" y="3755293"/>
            <a:chExt cx="8559974" cy="3455458"/>
          </a:xfrm>
        </p:grpSpPr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4B615A48-20A1-4526-97C5-67B7CBB6D727}"/>
                </a:ext>
              </a:extLst>
            </p:cNvPr>
            <p:cNvGrpSpPr/>
            <p:nvPr/>
          </p:nvGrpSpPr>
          <p:grpSpPr>
            <a:xfrm>
              <a:off x="491996" y="3755293"/>
              <a:ext cx="8559974" cy="3455458"/>
              <a:chOff x="1793439" y="3670920"/>
              <a:chExt cx="6890431" cy="3157027"/>
            </a:xfrm>
          </p:grpSpPr>
          <p:pic>
            <p:nvPicPr>
              <p:cNvPr id="137" name="Picture 18">
                <a:extLst>
                  <a:ext uri="{FF2B5EF4-FFF2-40B4-BE49-F238E27FC236}">
                    <a16:creationId xmlns:a16="http://schemas.microsoft.com/office/drawing/2014/main" id="{AFBD407F-7FEF-4A8A-A9AC-D880FD5B7E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439" y="3670920"/>
                <a:ext cx="6890431" cy="315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8" name="Группа 137">
                <a:extLst>
                  <a:ext uri="{FF2B5EF4-FFF2-40B4-BE49-F238E27FC236}">
                    <a16:creationId xmlns:a16="http://schemas.microsoft.com/office/drawing/2014/main" id="{7CD35EE8-8DDE-4F51-8569-2729BBA4CF1E}"/>
                  </a:ext>
                </a:extLst>
              </p:cNvPr>
              <p:cNvGrpSpPr/>
              <p:nvPr/>
            </p:nvGrpSpPr>
            <p:grpSpPr>
              <a:xfrm>
                <a:off x="2624972" y="4003363"/>
                <a:ext cx="5694061" cy="2090300"/>
                <a:chOff x="2624972" y="4003363"/>
                <a:chExt cx="5694061" cy="2090300"/>
              </a:xfrm>
            </p:grpSpPr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242C6A6B-CA02-4CDB-85B1-C97AF7C9F6FB}"/>
                    </a:ext>
                  </a:extLst>
                </p:cNvPr>
                <p:cNvSpPr txBox="1"/>
                <p:nvPr/>
              </p:nvSpPr>
              <p:spPr>
                <a:xfrm>
                  <a:off x="4625486" y="4003363"/>
                  <a:ext cx="1521584" cy="731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</a:rPr>
                    <a:t>The Builder</a:t>
                  </a:r>
                </a:p>
                <a:p>
                  <a:pPr algn="ctr"/>
                  <a:endParaRPr lang="ru-RU" dirty="0"/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FB913278-51AE-4221-9C1C-ECB9368540D3}"/>
                    </a:ext>
                  </a:extLst>
                </p:cNvPr>
                <p:cNvSpPr txBox="1"/>
                <p:nvPr/>
              </p:nvSpPr>
              <p:spPr>
                <a:xfrm>
                  <a:off x="2624972" y="4719368"/>
                  <a:ext cx="998526" cy="1096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Age: 39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Married</a:t>
                  </a:r>
                </a:p>
                <a:p>
                  <a:r>
                    <a:rPr lang="en-US" sz="2400" b="1" dirty="0">
                      <a:solidFill>
                        <a:srgbClr val="002060"/>
                      </a:solidFill>
                    </a:rPr>
                    <a:t>2 sons</a:t>
                  </a: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7CA68CC3-DEB2-4EE4-BD3F-30FD55110AE2}"/>
                    </a:ext>
                  </a:extLst>
                </p:cNvPr>
                <p:cNvSpPr txBox="1"/>
                <p:nvPr/>
              </p:nvSpPr>
              <p:spPr>
                <a:xfrm>
                  <a:off x="4254054" y="4502872"/>
                  <a:ext cx="2038395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Strong &amp; can build</a:t>
                  </a:r>
                </a:p>
                <a:p>
                  <a:pPr algn="ctr"/>
                  <a:r>
                    <a:rPr lang="en-US" sz="2400" b="1" dirty="0"/>
                    <a:t>almost anything.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AB11F1F7-0B24-486D-A2F7-41764B373D44}"/>
                    </a:ext>
                  </a:extLst>
                </p:cNvPr>
                <p:cNvSpPr txBox="1"/>
                <p:nvPr/>
              </p:nvSpPr>
              <p:spPr>
                <a:xfrm>
                  <a:off x="4018428" y="5334435"/>
                  <a:ext cx="2329602" cy="7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Likes fixing things &amp;</a:t>
                  </a:r>
                </a:p>
                <a:p>
                  <a:pPr algn="ctr"/>
                  <a:r>
                    <a:rPr lang="en-US" sz="2400" b="1" dirty="0"/>
                    <a:t>being with his family.</a:t>
                  </a:r>
                  <a:endParaRPr lang="ru-RU" sz="2400" b="1" dirty="0"/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670414D-026F-4BF7-93B8-1AEF7025B948}"/>
                    </a:ext>
                  </a:extLst>
                </p:cNvPr>
                <p:cNvSpPr txBox="1"/>
                <p:nvPr/>
              </p:nvSpPr>
              <p:spPr>
                <a:xfrm>
                  <a:off x="7601339" y="5035133"/>
                  <a:ext cx="717694" cy="4217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C00000"/>
                      </a:solidFill>
                    </a:rPr>
                    <a:t>CLICK</a:t>
                  </a:r>
                </a:p>
              </p:txBody>
            </p:sp>
          </p:grpSp>
        </p:grpSp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DA919A56-309E-4DAA-BC97-F6E1073575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71" y="4541250"/>
              <a:ext cx="1489607" cy="2047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DC2B683-4459-4A0F-8708-5F4CD782B17A}"/>
              </a:ext>
            </a:extLst>
          </p:cNvPr>
          <p:cNvSpPr/>
          <p:nvPr/>
        </p:nvSpPr>
        <p:spPr>
          <a:xfrm>
            <a:off x="2949211" y="1434027"/>
            <a:ext cx="1037445" cy="27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hlinkClick r:id="rId42" action="ppaction://hlinksldjump"/>
            <a:extLst>
              <a:ext uri="{FF2B5EF4-FFF2-40B4-BE49-F238E27FC236}">
                <a16:creationId xmlns:a16="http://schemas.microsoft.com/office/drawing/2014/main" id="{72E1EC4B-63EC-48E0-B067-4913E2905168}"/>
              </a:ext>
            </a:extLst>
          </p:cNvPr>
          <p:cNvSpPr/>
          <p:nvPr/>
        </p:nvSpPr>
        <p:spPr>
          <a:xfrm>
            <a:off x="9863933" y="4178172"/>
            <a:ext cx="1763115" cy="4457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A83E739-56F7-49FD-B955-9DD627641F85}"/>
              </a:ext>
            </a:extLst>
          </p:cNvPr>
          <p:cNvSpPr/>
          <p:nvPr/>
        </p:nvSpPr>
        <p:spPr>
          <a:xfrm>
            <a:off x="10080000" y="6372000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hlinkClick r:id="rId4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63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lo жен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г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вау же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my-god-му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поет му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апев-же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s-муж-ко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519</Words>
  <Application>Microsoft Office PowerPoint</Application>
  <PresentationFormat>Широкоэкранный</PresentationFormat>
  <Paragraphs>155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Сотрудничество и креативность как основа современных технологий и условия формирования и развития иноязычной компетенции учащихся. </vt:lpstr>
      <vt:lpstr>Are you telling the truth  ?</vt:lpstr>
      <vt:lpstr>Презентация PowerPoint</vt:lpstr>
      <vt:lpstr>4 corners </vt:lpstr>
      <vt:lpstr>Bananas are </vt:lpstr>
      <vt:lpstr>Презентация PowerPoint</vt:lpstr>
      <vt:lpstr>An air-balloon trip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Filippov</dc:creator>
  <cp:lastModifiedBy>Tech</cp:lastModifiedBy>
  <cp:revision>64</cp:revision>
  <dcterms:created xsi:type="dcterms:W3CDTF">2020-11-11T18:46:18Z</dcterms:created>
  <dcterms:modified xsi:type="dcterms:W3CDTF">2020-11-25T10:01:53Z</dcterms:modified>
</cp:coreProperties>
</file>