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387C-6B8D-4E9E-B5BF-56016E1CC9C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8E34-1A46-47D2-8E17-B87979C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12" Type="http://schemas.openxmlformats.org/officeDocument/2006/relationships/image" Target="../media/image5.jpe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11" Type="http://schemas.openxmlformats.org/officeDocument/2006/relationships/slide" Target="slide4.xml"/><Relationship Id="rId5" Type="http://schemas.openxmlformats.org/officeDocument/2006/relationships/image" Target="../media/image1.jpe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slide" Target="slide3.xml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20.png"/><Relationship Id="rId3" Type="http://schemas.openxmlformats.org/officeDocument/2006/relationships/audio" Target="../media/audio6.wav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.jpeg"/><Relationship Id="rId2" Type="http://schemas.openxmlformats.org/officeDocument/2006/relationships/audio" Target="../media/audio5.wav"/><Relationship Id="rId16" Type="http://schemas.openxmlformats.org/officeDocument/2006/relationships/image" Target="../media/image12.jpeg"/><Relationship Id="rId1" Type="http://schemas.openxmlformats.org/officeDocument/2006/relationships/audio" Target="../media/audio4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.jpeg"/><Relationship Id="rId5" Type="http://schemas.openxmlformats.org/officeDocument/2006/relationships/audio" Target="../media/audio8.wav"/><Relationship Id="rId15" Type="http://schemas.openxmlformats.org/officeDocument/2006/relationships/image" Target="../media/image13.png"/><Relationship Id="rId10" Type="http://schemas.openxmlformats.org/officeDocument/2006/relationships/hyperlink" Target="&#1090;&#1077;&#1088;&#1084;&#1086;.mp3" TargetMode="External"/><Relationship Id="rId19" Type="http://schemas.openxmlformats.org/officeDocument/2006/relationships/image" Target="../media/image9.png"/><Relationship Id="rId4" Type="http://schemas.openxmlformats.org/officeDocument/2006/relationships/audio" Target="../media/audio7.wav"/><Relationship Id="rId9" Type="http://schemas.openxmlformats.org/officeDocument/2006/relationships/image" Target="../media/image16.jpe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5.jpeg"/><Relationship Id="rId18" Type="http://schemas.openxmlformats.org/officeDocument/2006/relationships/image" Target="../media/image13.png"/><Relationship Id="rId3" Type="http://schemas.openxmlformats.org/officeDocument/2006/relationships/audio" Target="../media/audio11.wav"/><Relationship Id="rId21" Type="http://schemas.openxmlformats.org/officeDocument/2006/relationships/image" Target="../media/image30.png"/><Relationship Id="rId7" Type="http://schemas.openxmlformats.org/officeDocument/2006/relationships/audio" Target="../media/audio15.wav"/><Relationship Id="rId12" Type="http://schemas.openxmlformats.org/officeDocument/2006/relationships/image" Target="../media/image24.jpeg"/><Relationship Id="rId17" Type="http://schemas.openxmlformats.org/officeDocument/2006/relationships/slide" Target="slide1.xml"/><Relationship Id="rId2" Type="http://schemas.openxmlformats.org/officeDocument/2006/relationships/audio" Target="../media/audio10.wav"/><Relationship Id="rId16" Type="http://schemas.openxmlformats.org/officeDocument/2006/relationships/image" Target="../media/image5.jpeg"/><Relationship Id="rId20" Type="http://schemas.openxmlformats.org/officeDocument/2006/relationships/image" Target="../media/image29.jpeg"/><Relationship Id="rId1" Type="http://schemas.openxmlformats.org/officeDocument/2006/relationships/audio" Target="../media/audio9.wav"/><Relationship Id="rId6" Type="http://schemas.openxmlformats.org/officeDocument/2006/relationships/audio" Target="../media/audio14.wav"/><Relationship Id="rId11" Type="http://schemas.openxmlformats.org/officeDocument/2006/relationships/image" Target="../media/image23.jpeg"/><Relationship Id="rId24" Type="http://schemas.openxmlformats.org/officeDocument/2006/relationships/image" Target="../media/image7.png"/><Relationship Id="rId5" Type="http://schemas.openxmlformats.org/officeDocument/2006/relationships/audio" Target="../media/audio13.wav"/><Relationship Id="rId15" Type="http://schemas.openxmlformats.org/officeDocument/2006/relationships/image" Target="../media/image27.jpeg"/><Relationship Id="rId23" Type="http://schemas.openxmlformats.org/officeDocument/2006/relationships/image" Target="../media/image9.png"/><Relationship Id="rId10" Type="http://schemas.openxmlformats.org/officeDocument/2006/relationships/image" Target="../media/image22.jpeg"/><Relationship Id="rId19" Type="http://schemas.openxmlformats.org/officeDocument/2006/relationships/image" Target="../media/image28.jpeg"/><Relationship Id="rId4" Type="http://schemas.openxmlformats.org/officeDocument/2006/relationships/audio" Target="../media/audio12.wav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3" Type="http://schemas.openxmlformats.org/officeDocument/2006/relationships/audio" Target="../media/audio18.wav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29.jpeg"/><Relationship Id="rId11" Type="http://schemas.openxmlformats.org/officeDocument/2006/relationships/image" Target="../media/image6.jpeg"/><Relationship Id="rId5" Type="http://schemas.openxmlformats.org/officeDocument/2006/relationships/image" Target="../media/image28.jpeg"/><Relationship Id="rId10" Type="http://schemas.openxmlformats.org/officeDocument/2006/relationships/slide" Target="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vashdoctornn.ru/wp-content/uploads/2016/06/detskiy-kardiolog.jpg"/>
          <p:cNvPicPr>
            <a:picLocks noChangeAspect="1" noChangeArrowheads="1"/>
          </p:cNvPicPr>
          <p:nvPr/>
        </p:nvPicPr>
        <p:blipFill>
          <a:blip r:embed="rId5" cstate="print"/>
          <a:srcRect l="33330"/>
          <a:stretch>
            <a:fillRect/>
          </a:stretch>
        </p:blipFill>
        <p:spPr bwMode="auto">
          <a:xfrm>
            <a:off x="214282" y="1643050"/>
            <a:ext cx="3601637" cy="3929090"/>
          </a:xfrm>
          <a:prstGeom prst="rect">
            <a:avLst/>
          </a:prstGeom>
          <a:noFill/>
        </p:spPr>
      </p:pic>
      <p:pic>
        <p:nvPicPr>
          <p:cNvPr id="11270" name="Picture 6" descr="https://st03.kakprosto.ru/images/article/2014/6/18/1_53b10a7f0e2c053b10a7f0e2ff.jpg"/>
          <p:cNvPicPr>
            <a:picLocks noChangeAspect="1" noChangeArrowheads="1"/>
          </p:cNvPicPr>
          <p:nvPr/>
        </p:nvPicPr>
        <p:blipFill>
          <a:blip r:embed="rId6" cstate="print"/>
          <a:srcRect l="7394" r="7487"/>
          <a:stretch>
            <a:fillRect/>
          </a:stretch>
        </p:blipFill>
        <p:spPr bwMode="auto">
          <a:xfrm>
            <a:off x="5214942" y="1643050"/>
            <a:ext cx="3646506" cy="4071942"/>
          </a:xfrm>
          <a:prstGeom prst="rect">
            <a:avLst/>
          </a:prstGeom>
          <a:noFill/>
        </p:spPr>
      </p:pic>
      <p:pic>
        <p:nvPicPr>
          <p:cNvPr id="9" name="Picture 8" descr="https://cleanallcommercial.com/wp-content/uploads/2019/02/icon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grayscl/>
            <a:lum bright="-20000"/>
          </a:blip>
          <a:srcRect/>
          <a:stretch>
            <a:fillRect/>
          </a:stretch>
        </p:blipFill>
        <p:spPr bwMode="auto">
          <a:xfrm>
            <a:off x="4143372" y="2214554"/>
            <a:ext cx="785818" cy="785818"/>
          </a:xfrm>
          <a:prstGeom prst="rect">
            <a:avLst/>
          </a:prstGeom>
          <a:noFill/>
        </p:spPr>
      </p:pic>
      <p:pic>
        <p:nvPicPr>
          <p:cNvPr id="10" name="Picture 4" descr="https://1.bp.blogspot.com/-foAejtKnyzM/VBPZMVmHsVI/AAAAAAAABh4/N0Mn0gKsPEE/s1600/hammer+and+spanners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3714752"/>
            <a:ext cx="691925" cy="903739"/>
          </a:xfrm>
          <a:prstGeom prst="rect">
            <a:avLst/>
          </a:prstGeom>
          <a:noFill/>
        </p:spPr>
      </p:pic>
      <p:pic>
        <p:nvPicPr>
          <p:cNvPr id="11" name="Picture 6" descr="http://ck.ot7.ru/uploads/1/1/2/Ladoni_112724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4" y="5143512"/>
            <a:ext cx="921825" cy="96330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21802" y="571480"/>
            <a:ext cx="7300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Comic Sans MS" pitchFamily="66" charset="0"/>
              </a:rPr>
              <a:t>сравните эти две </a:t>
            </a: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профессии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s://thumbs.dreamstime.com/b/basic-mathematical-symbols-equal-greater-colorful-70328936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 t="54545" b="9091"/>
          <a:stretch>
            <a:fillRect/>
          </a:stretch>
        </p:blipFill>
        <p:spPr bwMode="auto">
          <a:xfrm flipH="1">
            <a:off x="7286644" y="6072206"/>
            <a:ext cx="1285884" cy="4675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14942" y="5857892"/>
            <a:ext cx="3771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Comic Sans MS" pitchFamily="66" charset="0"/>
              </a:rPr>
              <a:t>Чем похожи и отличаются эти две профессии</a:t>
            </a:r>
            <a:endParaRPr lang="ru-RU" sz="1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128586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педиатр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1285860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окулист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8100392" y="620688"/>
            <a:ext cx="736848" cy="736848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6" cstate="print"/>
          <a:stretch>
            <a:fillRect/>
          </a:stretch>
        </p:blipFill>
        <p:spPr>
          <a:xfrm>
            <a:off x="2483768" y="1340768"/>
            <a:ext cx="304800" cy="3048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7" cstate="print"/>
          <a:stretch>
            <a:fillRect/>
          </a:stretch>
        </p:blipFill>
        <p:spPr>
          <a:xfrm>
            <a:off x="7596336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верещагино\город\детская поликли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3536180" cy="1928826"/>
          </a:xfrm>
          <a:prstGeom prst="rect">
            <a:avLst/>
          </a:prstGeom>
          <a:noFill/>
        </p:spPr>
      </p:pic>
      <p:pic>
        <p:nvPicPr>
          <p:cNvPr id="17411" name="Picture 3" descr="I:\верещагино\город\детская поликлин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86124"/>
            <a:ext cx="3667152" cy="2000264"/>
          </a:xfrm>
          <a:prstGeom prst="rect">
            <a:avLst/>
          </a:prstGeom>
          <a:noFill/>
        </p:spPr>
      </p:pic>
      <p:pic>
        <p:nvPicPr>
          <p:cNvPr id="5" name="Picture 8" descr="https://cleanallcommercial.com/wp-content/uploads/2019/02/icon1.pn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20000"/>
          </a:blip>
          <a:srcRect/>
          <a:stretch>
            <a:fillRect/>
          </a:stretch>
        </p:blipFill>
        <p:spPr bwMode="auto">
          <a:xfrm>
            <a:off x="4214810" y="2285992"/>
            <a:ext cx="785818" cy="785818"/>
          </a:xfrm>
          <a:prstGeom prst="rect">
            <a:avLst/>
          </a:prstGeom>
          <a:noFill/>
        </p:spPr>
      </p:pic>
      <p:pic>
        <p:nvPicPr>
          <p:cNvPr id="6" name="Picture 4" descr="http://vashdoctornn.ru/wp-content/uploads/2016/06/detskiy-kardiolog.jpg"/>
          <p:cNvPicPr>
            <a:picLocks noChangeAspect="1" noChangeArrowheads="1"/>
          </p:cNvPicPr>
          <p:nvPr/>
        </p:nvPicPr>
        <p:blipFill>
          <a:blip r:embed="rId5" cstate="print"/>
          <a:srcRect l="33330"/>
          <a:stretch>
            <a:fillRect/>
          </a:stretch>
        </p:blipFill>
        <p:spPr bwMode="auto">
          <a:xfrm>
            <a:off x="1142976" y="428604"/>
            <a:ext cx="2071703" cy="2260058"/>
          </a:xfrm>
          <a:prstGeom prst="rect">
            <a:avLst/>
          </a:prstGeom>
          <a:noFill/>
        </p:spPr>
      </p:pic>
      <p:pic>
        <p:nvPicPr>
          <p:cNvPr id="7" name="Picture 6" descr="https://st03.kakprosto.ru/images/article/2014/6/18/1_53b10a7f0e2c053b10a7f0e2ff.jpg"/>
          <p:cNvPicPr>
            <a:picLocks noChangeAspect="1" noChangeArrowheads="1"/>
          </p:cNvPicPr>
          <p:nvPr/>
        </p:nvPicPr>
        <p:blipFill>
          <a:blip r:embed="rId6" cstate="print"/>
          <a:srcRect l="7394" r="7487"/>
          <a:stretch>
            <a:fillRect/>
          </a:stretch>
        </p:blipFill>
        <p:spPr bwMode="auto">
          <a:xfrm>
            <a:off x="6072198" y="500042"/>
            <a:ext cx="1928826" cy="2153861"/>
          </a:xfrm>
          <a:prstGeom prst="rect">
            <a:avLst/>
          </a:prstGeom>
          <a:noFill/>
        </p:spPr>
      </p:pic>
      <p:pic>
        <p:nvPicPr>
          <p:cNvPr id="8" name="Picture 7" descr="https://kabinet-informatiki2.webnode.ru/_files/200000026-a97a3ab71d/free-red-turning-arrow-psd_original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5357826"/>
            <a:ext cx="1285852" cy="12858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528638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детская поликлиника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528638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детская поликлиника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142852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педиатр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214290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окулист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healthmanagement.org/uploads/product_image/mp_img_1432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929198"/>
            <a:ext cx="1562705" cy="1643074"/>
          </a:xfrm>
          <a:prstGeom prst="rect">
            <a:avLst/>
          </a:prstGeom>
          <a:noFill/>
        </p:spPr>
      </p:pic>
      <p:pic>
        <p:nvPicPr>
          <p:cNvPr id="15364" name="Picture 4" descr="https://med-sell.ru/upload/iblock/790/nabory_probnykh_ochkovykh_linz_armed_s_opravoy_na_103_linzy_p138_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4429132"/>
            <a:ext cx="1714512" cy="1714512"/>
          </a:xfrm>
          <a:prstGeom prst="rect">
            <a:avLst/>
          </a:prstGeom>
          <a:noFill/>
        </p:spPr>
      </p:pic>
      <p:pic>
        <p:nvPicPr>
          <p:cNvPr id="15366" name="Picture 6" descr="http://www.medtechmarket.ru/zadmin_data/foto.image/383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2786058"/>
            <a:ext cx="1857388" cy="1376805"/>
          </a:xfrm>
          <a:prstGeom prst="rect">
            <a:avLst/>
          </a:prstGeom>
          <a:noFill/>
        </p:spPr>
      </p:pic>
      <p:pic>
        <p:nvPicPr>
          <p:cNvPr id="6" name="Рисунок 2" descr="https://static-eu.insales.ru/images/products/1/4773/102372005/gradusnik-1.jpe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 l="6651"/>
          <a:stretch>
            <a:fillRect/>
          </a:stretch>
        </p:blipFill>
        <p:spPr bwMode="auto">
          <a:xfrm>
            <a:off x="428596" y="4000504"/>
            <a:ext cx="1214446" cy="9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http://docuvarov.ru/wp-content/uploads/2018/09/cropped-sivcev-orlova-golovin-1024x682.jpg"/>
          <p:cNvPicPr>
            <a:picLocks noChangeAspect="1" noChangeArrowheads="1"/>
          </p:cNvPicPr>
          <p:nvPr/>
        </p:nvPicPr>
        <p:blipFill>
          <a:blip r:embed="rId12" cstate="print"/>
          <a:srcRect r="67568"/>
          <a:stretch>
            <a:fillRect/>
          </a:stretch>
        </p:blipFill>
        <p:spPr bwMode="auto">
          <a:xfrm>
            <a:off x="7572396" y="2571744"/>
            <a:ext cx="1357322" cy="2787329"/>
          </a:xfrm>
          <a:prstGeom prst="rect">
            <a:avLst/>
          </a:prstGeom>
          <a:noFill/>
        </p:spPr>
      </p:pic>
      <p:pic>
        <p:nvPicPr>
          <p:cNvPr id="15372" name="Picture 12" descr="https://avatars.mds.yandex.net/get-pdb/931389/be96bbfa-3573-46cb-b513-d7307f1fd7e8/s1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56" y="3071810"/>
            <a:ext cx="1357321" cy="1357321"/>
          </a:xfrm>
          <a:prstGeom prst="rect">
            <a:avLst/>
          </a:prstGeom>
          <a:noFill/>
        </p:spPr>
      </p:pic>
      <p:pic>
        <p:nvPicPr>
          <p:cNvPr id="9" name="Picture 7" descr="https://kabinet-informatiki2.webnode.ru/_files/200000026-a97a3ab71d/free-red-turning-arrow-psd_origina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5357826"/>
            <a:ext cx="1285852" cy="1285852"/>
          </a:xfrm>
          <a:prstGeom prst="rect">
            <a:avLst/>
          </a:prstGeom>
          <a:noFill/>
        </p:spPr>
      </p:pic>
      <p:pic>
        <p:nvPicPr>
          <p:cNvPr id="10" name="Picture 4" descr="http://vashdoctornn.ru/wp-content/uploads/2016/06/detskiy-kardiolog.jpg"/>
          <p:cNvPicPr>
            <a:picLocks noChangeAspect="1" noChangeArrowheads="1"/>
          </p:cNvPicPr>
          <p:nvPr/>
        </p:nvPicPr>
        <p:blipFill>
          <a:blip r:embed="rId16" cstate="print"/>
          <a:srcRect l="33330"/>
          <a:stretch>
            <a:fillRect/>
          </a:stretch>
        </p:blipFill>
        <p:spPr bwMode="auto">
          <a:xfrm>
            <a:off x="1142976" y="428604"/>
            <a:ext cx="2071703" cy="2260058"/>
          </a:xfrm>
          <a:prstGeom prst="rect">
            <a:avLst/>
          </a:prstGeom>
          <a:noFill/>
        </p:spPr>
      </p:pic>
      <p:pic>
        <p:nvPicPr>
          <p:cNvPr id="11" name="Picture 6" descr="https://st03.kakprosto.ru/images/article/2014/6/18/1_53b10a7f0e2c053b10a7f0e2ff.jpg"/>
          <p:cNvPicPr>
            <a:picLocks noChangeAspect="1" noChangeArrowheads="1"/>
          </p:cNvPicPr>
          <p:nvPr/>
        </p:nvPicPr>
        <p:blipFill>
          <a:blip r:embed="rId17" cstate="print"/>
          <a:srcRect l="7394" r="7487"/>
          <a:stretch>
            <a:fillRect/>
          </a:stretch>
        </p:blipFill>
        <p:spPr bwMode="auto">
          <a:xfrm>
            <a:off x="6072198" y="500042"/>
            <a:ext cx="1928826" cy="2153861"/>
          </a:xfrm>
          <a:prstGeom prst="rect">
            <a:avLst/>
          </a:prstGeom>
          <a:noFill/>
        </p:spPr>
      </p:pic>
      <p:pic>
        <p:nvPicPr>
          <p:cNvPr id="12" name="Picture 4" descr="https://1.bp.blogspot.com/-foAejtKnyzM/VBPZMVmHsVI/AAAAAAAABh4/N0Mn0gKsPEE/s1600/hammer+and+spanners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57686" y="2071678"/>
            <a:ext cx="1000132" cy="13062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28794" y="2857496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шпатель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4429132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градусник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5857892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стетоскоп</a:t>
            </a: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5658049" y="4128901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таблица для проверки зрения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4214818"/>
            <a:ext cx="2002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пробные линзы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оправы</a:t>
            </a:r>
          </a:p>
        </p:txBody>
      </p:sp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9" cstate="print"/>
          <a:stretch>
            <a:fillRect/>
          </a:stretch>
        </p:blipFill>
        <p:spPr>
          <a:xfrm>
            <a:off x="1403648" y="3284984"/>
            <a:ext cx="304800" cy="304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9" cstate="print"/>
          <a:stretch>
            <a:fillRect/>
          </a:stretch>
        </p:blipFill>
        <p:spPr>
          <a:xfrm>
            <a:off x="2843808" y="4509120"/>
            <a:ext cx="304800" cy="304800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9" cstate="print"/>
          <a:stretch>
            <a:fillRect/>
          </a:stretch>
        </p:blipFill>
        <p:spPr>
          <a:xfrm>
            <a:off x="611560" y="5949280"/>
            <a:ext cx="304800" cy="304800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9" cstate="print"/>
          <a:stretch>
            <a:fillRect/>
          </a:stretch>
        </p:blipFill>
        <p:spPr>
          <a:xfrm>
            <a:off x="5148064" y="4725144"/>
            <a:ext cx="304800" cy="304800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9" cstate="print"/>
          <a:stretch>
            <a:fillRect/>
          </a:stretch>
        </p:blipFill>
        <p:spPr>
          <a:xfrm>
            <a:off x="8532440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5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s://ortopedia03.ru/wp-content/uploads/2015/10/vrach_ortoped.jpg"/>
          <p:cNvPicPr>
            <a:picLocks noChangeAspect="1" noChangeArrowheads="1"/>
          </p:cNvPicPr>
          <p:nvPr/>
        </p:nvPicPr>
        <p:blipFill>
          <a:blip r:embed="rId9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571604" y="5380875"/>
            <a:ext cx="1980000" cy="1320661"/>
          </a:xfrm>
          <a:prstGeom prst="rect">
            <a:avLst/>
          </a:prstGeom>
          <a:noFill/>
        </p:spPr>
      </p:pic>
      <p:pic>
        <p:nvPicPr>
          <p:cNvPr id="16386" name="Picture 2" descr="https://www.jonespr.net/hs-fs/hub/402746/file-2642795432-jpg/Blog_Images/Blog.Jan.29.2015.ABTesti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143116"/>
            <a:ext cx="1980000" cy="1319608"/>
          </a:xfrm>
          <a:prstGeom prst="rect">
            <a:avLst/>
          </a:prstGeom>
          <a:noFill/>
        </p:spPr>
      </p:pic>
      <p:pic>
        <p:nvPicPr>
          <p:cNvPr id="16388" name="Picture 4" descr="https://us.123rf.com/450wm/twinsterphoto/twinsterphoto1606/twinsterphoto160600032/58435244-close-up-of-male-doctor-using-stethoscope-and-focusing-on-stethoscope.jpg?ver=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2714620"/>
            <a:ext cx="1980000" cy="1320001"/>
          </a:xfrm>
          <a:prstGeom prst="rect">
            <a:avLst/>
          </a:prstGeom>
          <a:noFill/>
        </p:spPr>
      </p:pic>
      <p:pic>
        <p:nvPicPr>
          <p:cNvPr id="16390" name="Picture 6" descr="https://medknsltant.com/wp-content/uploads/2018/02/osmotr-u-vracha.jpg"/>
          <p:cNvPicPr>
            <a:picLocks noChangeAspect="1" noChangeArrowheads="1"/>
          </p:cNvPicPr>
          <p:nvPr/>
        </p:nvPicPr>
        <p:blipFill>
          <a:blip r:embed="rId1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8596" y="1643050"/>
            <a:ext cx="1980000" cy="1320000"/>
          </a:xfrm>
          <a:prstGeom prst="rect">
            <a:avLst/>
          </a:prstGeom>
          <a:noFill/>
        </p:spPr>
      </p:pic>
      <p:pic>
        <p:nvPicPr>
          <p:cNvPr id="16392" name="Picture 8" descr="https://lechusdoma.ru/wp-content/uploads/sbor-anamneza-768x512.jpg"/>
          <p:cNvPicPr>
            <a:picLocks noChangeAspect="1" noChangeArrowheads="1"/>
          </p:cNvPicPr>
          <p:nvPr/>
        </p:nvPicPr>
        <p:blipFill>
          <a:blip r:embed="rId1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8596" y="4024318"/>
            <a:ext cx="1980000" cy="1319999"/>
          </a:xfrm>
          <a:prstGeom prst="rect">
            <a:avLst/>
          </a:prstGeom>
          <a:noFill/>
        </p:spPr>
      </p:pic>
      <p:pic>
        <p:nvPicPr>
          <p:cNvPr id="16396" name="Picture 12" descr="https://lovecity.net.ua/img/company/292/357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3429000"/>
            <a:ext cx="1980000" cy="1309000"/>
          </a:xfrm>
          <a:prstGeom prst="rect">
            <a:avLst/>
          </a:prstGeom>
          <a:noFill/>
        </p:spPr>
      </p:pic>
      <p:pic>
        <p:nvPicPr>
          <p:cNvPr id="16398" name="Picture 14" descr="http://prokonyuktivit.ru/wp-content/uploads/2017/07/cebd75bf9d8df7f85dfe415ebf6d1f5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86380" y="5143512"/>
            <a:ext cx="2286016" cy="1287790"/>
          </a:xfrm>
          <a:prstGeom prst="rect">
            <a:avLst/>
          </a:prstGeom>
          <a:noFill/>
        </p:spPr>
      </p:pic>
      <p:pic>
        <p:nvPicPr>
          <p:cNvPr id="9" name="Picture 6" descr="http://ck.ot7.ru/uploads/1/1/2/Ladoni_11272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57686" y="571480"/>
            <a:ext cx="921825" cy="96330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00760" y="3429000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проверяет, какое зрение</a:t>
            </a:r>
          </a:p>
        </p:txBody>
      </p:sp>
      <p:pic>
        <p:nvPicPr>
          <p:cNvPr id="11" name="Picture 7" descr="https://kabinet-informatiki2.webnode.ru/_files/200000026-a97a3ab71d/free-red-turning-arrow-psd_original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72396" y="5572148"/>
            <a:ext cx="1285852" cy="12858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86380" y="4857760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подбирает линзы</a:t>
            </a:r>
          </a:p>
        </p:txBody>
      </p:sp>
      <p:pic>
        <p:nvPicPr>
          <p:cNvPr id="13" name="Picture 4" descr="http://vashdoctornn.ru/wp-content/uploads/2016/06/detskiy-kardiolog.jpg"/>
          <p:cNvPicPr>
            <a:picLocks noChangeAspect="1" noChangeArrowheads="1"/>
          </p:cNvPicPr>
          <p:nvPr/>
        </p:nvPicPr>
        <p:blipFill>
          <a:blip r:embed="rId19" cstate="print"/>
          <a:srcRect l="33330"/>
          <a:stretch>
            <a:fillRect/>
          </a:stretch>
        </p:blipFill>
        <p:spPr bwMode="auto">
          <a:xfrm>
            <a:off x="2143108" y="214290"/>
            <a:ext cx="1649987" cy="1800000"/>
          </a:xfrm>
          <a:prstGeom prst="rect">
            <a:avLst/>
          </a:prstGeom>
          <a:noFill/>
        </p:spPr>
      </p:pic>
      <p:pic>
        <p:nvPicPr>
          <p:cNvPr id="14" name="Picture 6" descr="https://st03.kakprosto.ru/images/article/2014/6/18/1_53b10a7f0e2c053b10a7f0e2ff.jpg"/>
          <p:cNvPicPr>
            <a:picLocks noChangeAspect="1" noChangeArrowheads="1"/>
          </p:cNvPicPr>
          <p:nvPr/>
        </p:nvPicPr>
        <p:blipFill>
          <a:blip r:embed="rId20" cstate="print"/>
          <a:srcRect l="7394" r="7487"/>
          <a:stretch>
            <a:fillRect/>
          </a:stretch>
        </p:blipFill>
        <p:spPr bwMode="auto">
          <a:xfrm>
            <a:off x="5857884" y="214290"/>
            <a:ext cx="1611934" cy="180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143504" y="2000240"/>
            <a:ext cx="304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помогает подобрать очки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2143116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осматривает горло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4572008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измеряет температуру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357826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выписывает лекарства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143248"/>
            <a:ext cx="33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слушает внутренние органы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1" cstate="print"/>
          <a:stretch>
            <a:fillRect/>
          </a:stretch>
        </p:blipFill>
        <p:spPr>
          <a:xfrm>
            <a:off x="1331640" y="1412776"/>
            <a:ext cx="304800" cy="304800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1331640" y="3429000"/>
            <a:ext cx="304800" cy="304800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23" cstate="print"/>
          <a:stretch>
            <a:fillRect/>
          </a:stretch>
        </p:blipFill>
        <p:spPr>
          <a:xfrm>
            <a:off x="3347864" y="4365104"/>
            <a:ext cx="304800" cy="304800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24" cstate="print"/>
          <a:stretch>
            <a:fillRect/>
          </a:stretch>
        </p:blipFill>
        <p:spPr>
          <a:xfrm>
            <a:off x="1259632" y="5733256"/>
            <a:ext cx="304800" cy="304800"/>
          </a:xfrm>
          <a:prstGeom prst="rect">
            <a:avLst/>
          </a:prstGeom>
        </p:spPr>
      </p:pic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24" cstate="print"/>
          <a:stretch>
            <a:fillRect/>
          </a:stretch>
        </p:blipFill>
        <p:spPr>
          <a:xfrm>
            <a:off x="7668344" y="2636912"/>
            <a:ext cx="304800" cy="304800"/>
          </a:xfrm>
          <a:prstGeom prst="rect">
            <a:avLst/>
          </a:prstGeom>
        </p:spPr>
      </p:pic>
      <p:pic>
        <p:nvPicPr>
          <p:cNvPr id="2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24" cstate="print"/>
          <a:stretch>
            <a:fillRect/>
          </a:stretch>
        </p:blipFill>
        <p:spPr>
          <a:xfrm>
            <a:off x="6228184" y="4005064"/>
            <a:ext cx="304800" cy="304800"/>
          </a:xfrm>
          <a:prstGeom prst="rect">
            <a:avLst/>
          </a:prstGeom>
        </p:spPr>
      </p:pic>
      <p:pic>
        <p:nvPicPr>
          <p:cNvPr id="2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7" name="Записанный звук"/>
          </p:nvPr>
        </p:nvPicPr>
        <p:blipFill>
          <a:blip r:embed="rId24" cstate="print"/>
          <a:stretch>
            <a:fillRect/>
          </a:stretch>
        </p:blipFill>
        <p:spPr>
          <a:xfrm>
            <a:off x="500404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3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ashdoctornn.ru/wp-content/uploads/2016/06/detskiy-kardiolog.jpg"/>
          <p:cNvPicPr>
            <a:picLocks noChangeAspect="1" noChangeArrowheads="1"/>
          </p:cNvPicPr>
          <p:nvPr/>
        </p:nvPicPr>
        <p:blipFill>
          <a:blip r:embed="rId5" cstate="print"/>
          <a:srcRect l="33330"/>
          <a:stretch>
            <a:fillRect/>
          </a:stretch>
        </p:blipFill>
        <p:spPr bwMode="auto">
          <a:xfrm>
            <a:off x="915158" y="214290"/>
            <a:ext cx="1833560" cy="2000264"/>
          </a:xfrm>
          <a:prstGeom prst="rect">
            <a:avLst/>
          </a:prstGeom>
          <a:noFill/>
        </p:spPr>
      </p:pic>
      <p:pic>
        <p:nvPicPr>
          <p:cNvPr id="3" name="Picture 6" descr="https://st03.kakprosto.ru/images/article/2014/6/18/1_53b10a7f0e2c053b10a7f0e2ff.jpg"/>
          <p:cNvPicPr>
            <a:picLocks noChangeAspect="1" noChangeArrowheads="1"/>
          </p:cNvPicPr>
          <p:nvPr/>
        </p:nvPicPr>
        <p:blipFill>
          <a:blip r:embed="rId6" cstate="print"/>
          <a:srcRect l="7394" r="7487"/>
          <a:stretch>
            <a:fillRect/>
          </a:stretch>
        </p:blipFill>
        <p:spPr bwMode="auto">
          <a:xfrm>
            <a:off x="6357949" y="214290"/>
            <a:ext cx="1855249" cy="2071702"/>
          </a:xfrm>
          <a:prstGeom prst="rect">
            <a:avLst/>
          </a:prstGeom>
          <a:noFill/>
        </p:spPr>
      </p:pic>
      <p:pic>
        <p:nvPicPr>
          <p:cNvPr id="4" name="Picture 8" descr="https://cleanallcommercial.com/wp-content/uploads/2019/02/icon1.png"/>
          <p:cNvPicPr>
            <a:picLocks noChangeAspect="1" noChangeArrowheads="1"/>
          </p:cNvPicPr>
          <p:nvPr/>
        </p:nvPicPr>
        <p:blipFill>
          <a:blip r:embed="rId7" cstate="print">
            <a:grayscl/>
            <a:lum bright="-20000"/>
          </a:blip>
          <a:srcRect/>
          <a:stretch>
            <a:fillRect/>
          </a:stretch>
        </p:blipFill>
        <p:spPr bwMode="auto">
          <a:xfrm>
            <a:off x="2643174" y="2285992"/>
            <a:ext cx="571504" cy="571504"/>
          </a:xfrm>
          <a:prstGeom prst="rect">
            <a:avLst/>
          </a:prstGeom>
          <a:noFill/>
        </p:spPr>
      </p:pic>
      <p:pic>
        <p:nvPicPr>
          <p:cNvPr id="6" name="Picture 4" descr="https://1.bp.blogspot.com/-foAejtKnyzM/VBPZMVmHsVI/AAAAAAAABh4/N0Mn0gKsPEE/s1600/hammer+and+spanner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3500438"/>
            <a:ext cx="500066" cy="653148"/>
          </a:xfrm>
          <a:prstGeom prst="rect">
            <a:avLst/>
          </a:prstGeom>
          <a:noFill/>
        </p:spPr>
      </p:pic>
      <p:pic>
        <p:nvPicPr>
          <p:cNvPr id="13" name="Picture 6" descr="http://ck.ot7.ru/uploads/1/1/2/Ladoni_1127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4929198"/>
            <a:ext cx="921825" cy="963307"/>
          </a:xfrm>
          <a:prstGeom prst="rect">
            <a:avLst/>
          </a:prstGeom>
          <a:noFill/>
        </p:spPr>
      </p:pic>
      <p:pic>
        <p:nvPicPr>
          <p:cNvPr id="21" name="Picture 6" descr="http://ck.ot7.ru/uploads/1/1/2/Ladoni_1127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5000636"/>
            <a:ext cx="921825" cy="963307"/>
          </a:xfrm>
          <a:prstGeom prst="rect">
            <a:avLst/>
          </a:prstGeom>
          <a:noFill/>
        </p:spPr>
      </p:pic>
      <p:pic>
        <p:nvPicPr>
          <p:cNvPr id="22" name="Picture 4" descr="https://1.bp.blogspot.com/-foAejtKnyzM/VBPZMVmHsVI/AAAAAAAABh4/N0Mn0gKsPEE/s1600/hammer+and+spanner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571876"/>
            <a:ext cx="500066" cy="653148"/>
          </a:xfrm>
          <a:prstGeom prst="rect">
            <a:avLst/>
          </a:prstGeom>
          <a:noFill/>
        </p:spPr>
      </p:pic>
      <p:pic>
        <p:nvPicPr>
          <p:cNvPr id="23" name="Picture 8" descr="https://cleanallcommercial.com/wp-content/uploads/2019/02/icon1.png"/>
          <p:cNvPicPr>
            <a:picLocks noChangeAspect="1" noChangeArrowheads="1"/>
          </p:cNvPicPr>
          <p:nvPr/>
        </p:nvPicPr>
        <p:blipFill>
          <a:blip r:embed="rId7" cstate="print">
            <a:grayscl/>
            <a:lum bright="-20000"/>
          </a:blip>
          <a:srcRect/>
          <a:stretch>
            <a:fillRect/>
          </a:stretch>
        </p:blipFill>
        <p:spPr bwMode="auto">
          <a:xfrm>
            <a:off x="6000760" y="2357430"/>
            <a:ext cx="571504" cy="571504"/>
          </a:xfrm>
          <a:prstGeom prst="rect">
            <a:avLst/>
          </a:prstGeom>
          <a:noFill/>
        </p:spPr>
      </p:pic>
      <p:pic>
        <p:nvPicPr>
          <p:cNvPr id="24" name="Picture 2" descr="https://thumbs.dreamstime.com/b/basic-mathematical-symbols-equal-greater-colorful-70328936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t="54545" r="50000" b="9091"/>
          <a:stretch>
            <a:fillRect/>
          </a:stretch>
        </p:blipFill>
        <p:spPr bwMode="auto">
          <a:xfrm flipH="1">
            <a:off x="4250529" y="5143512"/>
            <a:ext cx="642942" cy="467594"/>
          </a:xfrm>
          <a:prstGeom prst="rect">
            <a:avLst/>
          </a:prstGeom>
          <a:noFill/>
        </p:spPr>
      </p:pic>
      <p:pic>
        <p:nvPicPr>
          <p:cNvPr id="25" name="Picture 2" descr="https://thumbs.dreamstime.com/b/basic-mathematical-symbols-equal-greater-colorful-70328936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t="54545" r="50000" b="9091"/>
          <a:stretch>
            <a:fillRect/>
          </a:stretch>
        </p:blipFill>
        <p:spPr bwMode="auto">
          <a:xfrm flipH="1">
            <a:off x="4250529" y="3714752"/>
            <a:ext cx="642942" cy="467594"/>
          </a:xfrm>
          <a:prstGeom prst="rect">
            <a:avLst/>
          </a:prstGeom>
          <a:noFill/>
        </p:spPr>
      </p:pic>
      <p:pic>
        <p:nvPicPr>
          <p:cNvPr id="26" name="Picture 2" descr="https://thumbs.dreamstime.com/b/basic-mathematical-symbols-equal-greater-colorful-70328936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50000" t="54545" r="8333" b="9091"/>
          <a:stretch>
            <a:fillRect/>
          </a:stretch>
        </p:blipFill>
        <p:spPr bwMode="auto">
          <a:xfrm flipH="1">
            <a:off x="4304108" y="2357430"/>
            <a:ext cx="535785" cy="467594"/>
          </a:xfrm>
          <a:prstGeom prst="rect">
            <a:avLst/>
          </a:prstGeom>
          <a:noFill/>
        </p:spPr>
      </p:pic>
      <p:pic>
        <p:nvPicPr>
          <p:cNvPr id="2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4429124" y="2143116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427984" y="3429000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427984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48</Words>
  <Application>Microsoft Office PowerPoint</Application>
  <PresentationFormat>Экран (4:3)</PresentationFormat>
  <Paragraphs>21</Paragraphs>
  <Slides>5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макс</cp:lastModifiedBy>
  <cp:revision>44</cp:revision>
  <dcterms:created xsi:type="dcterms:W3CDTF">2019-08-21T06:47:18Z</dcterms:created>
  <dcterms:modified xsi:type="dcterms:W3CDTF">2019-10-24T18:46:55Z</dcterms:modified>
</cp:coreProperties>
</file>