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321" r:id="rId3"/>
    <p:sldId id="320" r:id="rId4"/>
    <p:sldId id="323" r:id="rId5"/>
    <p:sldId id="324" r:id="rId6"/>
    <p:sldId id="339" r:id="rId7"/>
    <p:sldId id="340" r:id="rId8"/>
    <p:sldId id="326" r:id="rId9"/>
    <p:sldId id="337" r:id="rId10"/>
    <p:sldId id="336" r:id="rId11"/>
    <p:sldId id="338" r:id="rId12"/>
    <p:sldId id="328" r:id="rId13"/>
    <p:sldId id="329" r:id="rId14"/>
    <p:sldId id="332" r:id="rId15"/>
    <p:sldId id="268" r:id="rId16"/>
    <p:sldId id="331" r:id="rId17"/>
    <p:sldId id="276" r:id="rId1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2%20&#1074;%20Microsoft%20Office%20PowerPoint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 smtClean="0">
                <a:solidFill>
                  <a:srgbClr val="0070C0"/>
                </a:solidFill>
                <a:latin typeface="Georgia" pitchFamily="18" charset="0"/>
              </a:rPr>
              <a:t>Количество</a:t>
            </a:r>
            <a:r>
              <a:rPr lang="ru-RU" sz="2000" b="1" baseline="0" dirty="0" smtClean="0">
                <a:solidFill>
                  <a:srgbClr val="0070C0"/>
                </a:solidFill>
                <a:latin typeface="Georgia" pitchFamily="18" charset="0"/>
              </a:rPr>
              <a:t> сдающих предмет</a:t>
            </a:r>
            <a:endParaRPr lang="ru-RU" sz="2000" b="1" dirty="0">
              <a:solidFill>
                <a:srgbClr val="0070C0"/>
              </a:solidFill>
              <a:latin typeface="Georgia" pitchFamily="18" charset="0"/>
            </a:endParaRPr>
          </a:p>
        </c:rich>
      </c:tx>
      <c:layout>
        <c:manualLayout>
          <c:xMode val="edge"/>
          <c:yMode val="edge"/>
          <c:x val="0.11640060994574536"/>
          <c:y val="1.8947995361769481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7.9906210593994109E-2"/>
          <c:y val="0.14693974475405089"/>
          <c:w val="0.88636996561563919"/>
          <c:h val="0.522114938665021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1"/>
              <c:layout>
                <c:manualLayout>
                  <c:x val="0"/>
                  <c:y val="1.8583726859601853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03-485B-A24F-DC786861FEC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</c:v>
                </c:pt>
                <c:pt idx="1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03-485B-A24F-DC786861FE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E03-485B-A24F-DC786861FECB}"/>
            </c:ext>
          </c:extLst>
        </c:ser>
        <c:gapWidth val="219"/>
        <c:overlap val="-27"/>
        <c:axId val="84480768"/>
        <c:axId val="84482304"/>
      </c:barChart>
      <c:catAx>
        <c:axId val="844807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4482304"/>
        <c:crosses val="autoZero"/>
        <c:auto val="1"/>
        <c:lblAlgn val="ctr"/>
        <c:lblOffset val="100"/>
      </c:catAx>
      <c:valAx>
        <c:axId val="844823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8448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31384769196873757"/>
          <c:y val="0.783576789628604"/>
          <c:w val="0.40091457988753354"/>
          <c:h val="0.1066782481900402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Georgia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rgbClr val="00B0F0"/>
                </a:solidFill>
                <a:latin typeface="Georgia" pitchFamily="18" charset="0"/>
              </a:defRPr>
            </a:pPr>
            <a:r>
              <a:rPr lang="ru-RU" dirty="0" smtClean="0">
                <a:solidFill>
                  <a:srgbClr val="00B0F0"/>
                </a:solidFill>
                <a:latin typeface="Georgia" pitchFamily="18" charset="0"/>
              </a:rPr>
              <a:t>ЕГЭ 1 часть(16 заданий)</a:t>
            </a:r>
            <a:endParaRPr lang="ru-RU" dirty="0">
              <a:solidFill>
                <a:srgbClr val="00B0F0"/>
              </a:solidFill>
              <a:latin typeface="Georgia" pitchFamily="18" charset="0"/>
            </a:endParaRPr>
          </a:p>
        </c:rich>
      </c:tx>
      <c:layout/>
    </c:title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11936862939445148"/>
          <c:w val="1"/>
          <c:h val="0.844152946013920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</c:v>
                </c:pt>
              </c:strCache>
            </c:strRef>
          </c:tx>
          <c:dLbls>
            <c:txPr>
              <a:bodyPr/>
              <a:lstStyle/>
              <a:p>
                <a:pPr>
                  <a:defRPr b="1" i="0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10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11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12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Лист1!$M$2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13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Лист1!$N$2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14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Лист1!$O$2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4"/>
          <c:order val="14"/>
          <c:tx>
            <c:strRef>
              <c:f>Лист1!$P$1</c:f>
              <c:strCache>
                <c:ptCount val="1"/>
                <c:pt idx="0">
                  <c:v>15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Лист1!$P$2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5"/>
          <c:order val="15"/>
          <c:tx>
            <c:strRef>
              <c:f>Лист1!$Q$1</c:f>
              <c:strCache>
                <c:ptCount val="1"/>
                <c:pt idx="0">
                  <c:v>16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Лист1!$Q$2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dLbls>
          <c:showVal val="1"/>
        </c:dLbls>
        <c:gapWidth val="75"/>
        <c:shape val="pyramid"/>
        <c:axId val="101668736"/>
        <c:axId val="101670272"/>
        <c:axId val="0"/>
      </c:bar3DChart>
      <c:catAx>
        <c:axId val="101668736"/>
        <c:scaling>
          <c:orientation val="minMax"/>
        </c:scaling>
        <c:delete val="1"/>
        <c:axPos val="b"/>
        <c:majorTickMark val="none"/>
        <c:tickLblPos val="none"/>
        <c:crossAx val="101670272"/>
        <c:crosses val="autoZero"/>
        <c:auto val="1"/>
        <c:lblAlgn val="ctr"/>
        <c:lblOffset val="100"/>
      </c:catAx>
      <c:valAx>
        <c:axId val="10167027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16687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B0F0"/>
                </a:solidFill>
                <a:latin typeface="Georgia" pitchFamily="18" charset="0"/>
              </a:defRPr>
            </a:pPr>
            <a:r>
              <a:rPr lang="ru-RU" dirty="0" smtClean="0">
                <a:solidFill>
                  <a:srgbClr val="00B0F0"/>
                </a:solidFill>
                <a:latin typeface="Georgia" pitchFamily="18" charset="0"/>
              </a:rPr>
              <a:t>ЕГЭ </a:t>
            </a:r>
            <a:r>
              <a:rPr lang="ru-RU" baseline="0" dirty="0" smtClean="0">
                <a:solidFill>
                  <a:srgbClr val="00B0F0"/>
                </a:solidFill>
                <a:latin typeface="Georgia" pitchFamily="18" charset="0"/>
              </a:rPr>
              <a:t> 2</a:t>
            </a:r>
            <a:r>
              <a:rPr lang="ru-RU" dirty="0" smtClean="0">
                <a:solidFill>
                  <a:srgbClr val="00B0F0"/>
                </a:solidFill>
                <a:latin typeface="Georgia" pitchFamily="18" charset="0"/>
              </a:rPr>
              <a:t>часть(9 заданий)</a:t>
            </a:r>
            <a:endParaRPr lang="ru-RU" dirty="0">
              <a:solidFill>
                <a:srgbClr val="00B0F0"/>
              </a:solidFill>
              <a:latin typeface="Georgia" pitchFamily="18" charset="0"/>
            </a:endParaRPr>
          </a:p>
        </c:rich>
      </c:tx>
      <c:layout/>
    </c:title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11936862939445148"/>
          <c:w val="1"/>
          <c:h val="0.844152946013920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7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8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9</c:v>
                </c:pt>
              </c:strCache>
            </c:strRef>
          </c:tx>
          <c:dLbls>
            <c:txPr>
              <a:bodyPr/>
              <a:lstStyle/>
              <a:p>
                <a:pPr>
                  <a:defRPr b="1" i="0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Val val="1"/>
        </c:dLbls>
        <c:gapWidth val="75"/>
        <c:shape val="pyramid"/>
        <c:axId val="101770752"/>
        <c:axId val="101772288"/>
        <c:axId val="0"/>
      </c:bar3DChart>
      <c:catAx>
        <c:axId val="101770752"/>
        <c:scaling>
          <c:orientation val="minMax"/>
        </c:scaling>
        <c:delete val="1"/>
        <c:axPos val="b"/>
        <c:majorTickMark val="none"/>
        <c:tickLblPos val="none"/>
        <c:crossAx val="101772288"/>
        <c:crosses val="autoZero"/>
        <c:auto val="1"/>
        <c:lblAlgn val="ctr"/>
        <c:lblOffset val="100"/>
      </c:catAx>
      <c:valAx>
        <c:axId val="10177228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17707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dirty="0" smtClean="0">
                <a:solidFill>
                  <a:srgbClr val="0070C0"/>
                </a:solidFill>
                <a:latin typeface="Georgia" pitchFamily="18" charset="0"/>
              </a:rPr>
              <a:t>Количество</a:t>
            </a:r>
            <a:r>
              <a:rPr lang="ru-RU" sz="1800" b="1" baseline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Georgia" pitchFamily="18" charset="0"/>
              </a:rPr>
              <a:t>обучающихся, </a:t>
            </a:r>
            <a:r>
              <a:rPr lang="ru-RU" sz="1800" b="1" dirty="0">
                <a:solidFill>
                  <a:srgbClr val="0070C0"/>
                </a:solidFill>
                <a:latin typeface="Georgia" pitchFamily="18" charset="0"/>
              </a:rPr>
              <a:t>набравших 81-100 баллов</a:t>
            </a:r>
          </a:p>
        </c:rich>
      </c:tx>
      <c:layout>
        <c:manualLayout>
          <c:xMode val="edge"/>
          <c:yMode val="edge"/>
          <c:x val="0.14638320209973754"/>
          <c:y val="4.8148148148148148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8505928323131943"/>
          <c:y val="0.32393902096846838"/>
          <c:w val="0.58906583552055991"/>
          <c:h val="0.4584009915427245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95-4DAE-B75F-93ED6CB8CE4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195-4DAE-B75F-93ED6CB8CE4F}"/>
            </c:ext>
          </c:extLst>
        </c:ser>
        <c:dLbls>
          <c:showVal val="1"/>
        </c:dLbls>
        <c:gapWidth val="219"/>
        <c:overlap val="-27"/>
        <c:axId val="84402176"/>
        <c:axId val="84403712"/>
      </c:barChart>
      <c:catAx>
        <c:axId val="844021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4403712"/>
        <c:crosses val="autoZero"/>
        <c:auto val="1"/>
        <c:lblAlgn val="ctr"/>
        <c:lblOffset val="100"/>
      </c:catAx>
      <c:valAx>
        <c:axId val="844037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84402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>
                <a:solidFill>
                  <a:srgbClr val="0070C0"/>
                </a:solidFill>
                <a:latin typeface="Georgia" pitchFamily="18" charset="0"/>
              </a:rPr>
              <a:t>Средний </a:t>
            </a:r>
            <a:r>
              <a:rPr lang="ru-RU" sz="2000" b="1" dirty="0" smtClean="0">
                <a:solidFill>
                  <a:srgbClr val="0070C0"/>
                </a:solidFill>
                <a:latin typeface="Georgia" pitchFamily="18" charset="0"/>
              </a:rPr>
              <a:t>по обществознанию</a:t>
            </a:r>
            <a:endParaRPr lang="ru-RU" sz="2000" b="1" dirty="0">
              <a:solidFill>
                <a:srgbClr val="0070C0"/>
              </a:solidFill>
              <a:latin typeface="Georgia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</c:v>
                </c:pt>
                <c:pt idx="1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AA-4313-B303-97E7E1C35F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EAA-4313-B303-97E7E1C35F97}"/>
            </c:ext>
          </c:extLst>
        </c:ser>
        <c:gapWidth val="219"/>
        <c:overlap val="-27"/>
        <c:axId val="84593664"/>
        <c:axId val="84620032"/>
      </c:barChart>
      <c:catAx>
        <c:axId val="845936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4620032"/>
        <c:crosses val="autoZero"/>
        <c:auto val="1"/>
        <c:lblAlgn val="ctr"/>
        <c:lblOffset val="100"/>
      </c:catAx>
      <c:valAx>
        <c:axId val="846200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8459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27616356583812435"/>
          <c:y val="0.84134490353233582"/>
          <c:w val="0.45891392039186957"/>
          <c:h val="0.1061009021431988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Georgia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 smtClean="0">
                <a:solidFill>
                  <a:srgbClr val="0070C0"/>
                </a:solidFill>
                <a:latin typeface="Georgia" pitchFamily="18" charset="0"/>
              </a:rPr>
              <a:t>Количество</a:t>
            </a:r>
            <a:r>
              <a:rPr lang="ru-RU" sz="2000" b="1" baseline="0" dirty="0" smtClean="0">
                <a:solidFill>
                  <a:srgbClr val="0070C0"/>
                </a:solidFill>
                <a:latin typeface="Georgia" pitchFamily="18" charset="0"/>
              </a:rPr>
              <a:t> планирующих сдавать предмет</a:t>
            </a:r>
            <a:endParaRPr lang="ru-RU" sz="2000" b="1" dirty="0">
              <a:solidFill>
                <a:srgbClr val="0070C0"/>
              </a:solidFill>
              <a:latin typeface="Georgia" pitchFamily="18" charset="0"/>
            </a:endParaRPr>
          </a:p>
        </c:rich>
      </c:tx>
      <c:layout>
        <c:manualLayout>
          <c:xMode val="edge"/>
          <c:yMode val="edge"/>
          <c:x val="0.11640060994574543"/>
          <c:y val="1.8947995361769512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8606699586280531E-2"/>
          <c:y val="0.19693457078118859"/>
          <c:w val="0.8863699656156393"/>
          <c:h val="0.522114938665021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1"/>
              <c:layout>
                <c:manualLayout>
                  <c:x val="0"/>
                  <c:y val="1.8583726859601871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E03-485B-A24F-DC786861FEC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</c:v>
                </c:pt>
                <c:pt idx="1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03-485B-A24F-DC786861FE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E03-485B-A24F-DC786861FECB}"/>
            </c:ext>
          </c:extLst>
        </c:ser>
        <c:gapWidth val="219"/>
        <c:overlap val="-27"/>
        <c:axId val="56010624"/>
        <c:axId val="56012160"/>
      </c:barChart>
      <c:catAx>
        <c:axId val="560106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6012160"/>
        <c:crosses val="autoZero"/>
        <c:auto val="1"/>
        <c:lblAlgn val="ctr"/>
        <c:lblOffset val="100"/>
      </c:catAx>
      <c:valAx>
        <c:axId val="56012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56010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31384769196873791"/>
          <c:y val="0.78357678962860355"/>
          <c:w val="0.40091457988753393"/>
          <c:h val="0.1066782481900402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Georgia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>
                <a:solidFill>
                  <a:srgbClr val="0070C0"/>
                </a:solidFill>
                <a:latin typeface="Georgia" pitchFamily="18" charset="0"/>
              </a:rPr>
              <a:t>Средний </a:t>
            </a:r>
            <a:r>
              <a:rPr lang="ru-RU" sz="2000" b="1" dirty="0" smtClean="0">
                <a:solidFill>
                  <a:srgbClr val="0070C0"/>
                </a:solidFill>
                <a:latin typeface="Georgia" pitchFamily="18" charset="0"/>
              </a:rPr>
              <a:t>по обществознанию</a:t>
            </a:r>
            <a:endParaRPr lang="ru-RU" sz="2000" b="1" dirty="0">
              <a:solidFill>
                <a:srgbClr val="0070C0"/>
              </a:solidFill>
              <a:latin typeface="Georgia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1"/>
          <c:order val="0"/>
          <c:tx>
            <c:strRef>
              <c:f>Лист1!$C$1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ПК</c:v>
                </c:pt>
                <c:pt idx="1">
                  <c:v>ВГО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EAA-4313-B303-97E7E1C35F97}"/>
            </c:ext>
          </c:extLst>
        </c:ser>
        <c:gapWidth val="219"/>
        <c:axId val="87302528"/>
        <c:axId val="87346560"/>
      </c:barChart>
      <c:catAx>
        <c:axId val="8730252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7346560"/>
        <c:crosses val="autoZero"/>
        <c:auto val="1"/>
        <c:lblAlgn val="ctr"/>
        <c:lblOffset val="100"/>
      </c:catAx>
      <c:valAx>
        <c:axId val="8734656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730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27616356583812435"/>
          <c:y val="0.84134490353233582"/>
          <c:w val="0"/>
          <c:h val="2.4255781995907073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Georgia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6666666666666681E-2"/>
          <c:y val="0.26470588235294162"/>
          <c:w val="0.92333333333333334"/>
          <c:h val="0.60062876331635062"/>
        </c:manualLayout>
      </c:layout>
      <c:barChart>
        <c:barDir val="col"/>
        <c:grouping val="clustered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dPt>
            <c:idx val="2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1400"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PowerPoint]Лист1'!$A$2:$A$4</c:f>
              <c:strCache>
                <c:ptCount val="3"/>
                <c:pt idx="0">
                  <c:v>ПК</c:v>
                </c:pt>
                <c:pt idx="1">
                  <c:v>ВГО</c:v>
                </c:pt>
                <c:pt idx="2">
                  <c:v>Проф.гр</c:v>
                </c:pt>
              </c:strCache>
            </c:strRef>
          </c:cat>
          <c:val>
            <c:numRef>
              <c:f>'[Диаграмма в Microsoft Office PowerPoint]Лист1'!$B$2:$B$4</c:f>
              <c:numCache>
                <c:formatCode>General</c:formatCode>
                <c:ptCount val="3"/>
                <c:pt idx="0">
                  <c:v>62</c:v>
                </c:pt>
                <c:pt idx="1">
                  <c:v>65</c:v>
                </c:pt>
                <c:pt idx="2">
                  <c:v>64.28</c:v>
                </c:pt>
              </c:numCache>
            </c:numRef>
          </c:val>
        </c:ser>
        <c:axId val="118166656"/>
        <c:axId val="118168192"/>
      </c:barChart>
      <c:catAx>
        <c:axId val="118166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Georgia" pitchFamily="18" charset="0"/>
              </a:defRPr>
            </a:pPr>
            <a:endParaRPr lang="ru-RU"/>
          </a:p>
        </c:txPr>
        <c:crossAx val="118168192"/>
        <c:crosses val="autoZero"/>
        <c:auto val="1"/>
        <c:lblAlgn val="ctr"/>
        <c:lblOffset val="100"/>
      </c:catAx>
      <c:valAx>
        <c:axId val="118168192"/>
        <c:scaling>
          <c:orientation val="minMax"/>
        </c:scaling>
        <c:delete val="1"/>
        <c:axPos val="l"/>
        <c:numFmt formatCode="General" sourceLinked="1"/>
        <c:tickLblPos val="none"/>
        <c:crossAx val="118166656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'[Диаграмма 2 в Microsoft Office PowerPoint]Лист1'!$A$1</c:f>
              <c:strCache>
                <c:ptCount val="1"/>
                <c:pt idx="0">
                  <c:v> </c:v>
                </c:pt>
              </c:strCache>
            </c:strRef>
          </c:tx>
          <c:val>
            <c:numRef>
              <c:f>'[Диаграмма 2 в Microsoft Office PowerPoint]Лист1'!$A$2:$A$6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tx>
            <c:strRef>
              <c:f>'[Диаграмма 2 в Microsoft Office PowerPoint]Лист1'!$B$1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400"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'[Диаграмма 2 в Microsoft Office PowerPoint]Лист1'!$B$2:$B$6</c:f>
              <c:numCache>
                <c:formatCode>General</c:formatCode>
                <c:ptCount val="5"/>
                <c:pt idx="0">
                  <c:v>78</c:v>
                </c:pt>
                <c:pt idx="1">
                  <c:v>76</c:v>
                </c:pt>
                <c:pt idx="2">
                  <c:v>76</c:v>
                </c:pt>
                <c:pt idx="3">
                  <c:v>76</c:v>
                </c:pt>
                <c:pt idx="4">
                  <c:v>74</c:v>
                </c:pt>
              </c:numCache>
            </c:numRef>
          </c:val>
        </c:ser>
        <c:axId val="57232000"/>
        <c:axId val="57241984"/>
      </c:barChart>
      <c:catAx>
        <c:axId val="57232000"/>
        <c:scaling>
          <c:orientation val="minMax"/>
        </c:scaling>
        <c:delete val="1"/>
        <c:axPos val="b"/>
        <c:tickLblPos val="none"/>
        <c:crossAx val="57241984"/>
        <c:crosses val="autoZero"/>
        <c:auto val="1"/>
        <c:lblAlgn val="ctr"/>
        <c:lblOffset val="100"/>
      </c:catAx>
      <c:valAx>
        <c:axId val="5724198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57232000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6369047619047623E-2"/>
          <c:y val="0"/>
          <c:w val="0.96726190476190421"/>
          <c:h val="0.9156964890258283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Баллы</c:v>
                </c:pt>
              </c:strCache>
            </c:strRef>
          </c:tx>
          <c:dPt>
            <c:idx val="11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3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4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5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6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7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Лист1!$A$2:$A$19</c:f>
              <c:strCache>
                <c:ptCount val="18"/>
                <c:pt idx="0">
                  <c:v>Н</c:v>
                </c:pt>
                <c:pt idx="1">
                  <c:v>Е</c:v>
                </c:pt>
                <c:pt idx="2">
                  <c:v>О</c:v>
                </c:pt>
                <c:pt idx="3">
                  <c:v>Н</c:v>
                </c:pt>
                <c:pt idx="4">
                  <c:v>М</c:v>
                </c:pt>
                <c:pt idx="5">
                  <c:v>И</c:v>
                </c:pt>
                <c:pt idx="6">
                  <c:v>А</c:v>
                </c:pt>
                <c:pt idx="7">
                  <c:v>А</c:v>
                </c:pt>
                <c:pt idx="8">
                  <c:v>Э</c:v>
                </c:pt>
                <c:pt idx="9">
                  <c:v>К</c:v>
                </c:pt>
                <c:pt idx="10">
                  <c:v>У</c:v>
                </c:pt>
                <c:pt idx="11">
                  <c:v>Т</c:v>
                </c:pt>
                <c:pt idx="12">
                  <c:v>Ю</c:v>
                </c:pt>
                <c:pt idx="13">
                  <c:v>И</c:v>
                </c:pt>
                <c:pt idx="14">
                  <c:v>М</c:v>
                </c:pt>
                <c:pt idx="15">
                  <c:v>К</c:v>
                </c:pt>
                <c:pt idx="16">
                  <c:v>Д</c:v>
                </c:pt>
                <c:pt idx="17">
                  <c:v>О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62</c:v>
                </c:pt>
                <c:pt idx="1">
                  <c:v>69</c:v>
                </c:pt>
                <c:pt idx="2">
                  <c:v>76</c:v>
                </c:pt>
                <c:pt idx="3">
                  <c:v>45</c:v>
                </c:pt>
                <c:pt idx="4">
                  <c:v>74</c:v>
                </c:pt>
                <c:pt idx="5">
                  <c:v>76</c:v>
                </c:pt>
                <c:pt idx="6">
                  <c:v>58</c:v>
                </c:pt>
                <c:pt idx="7">
                  <c:v>78</c:v>
                </c:pt>
                <c:pt idx="8">
                  <c:v>53</c:v>
                </c:pt>
                <c:pt idx="9">
                  <c:v>70</c:v>
                </c:pt>
                <c:pt idx="10">
                  <c:v>66</c:v>
                </c:pt>
                <c:pt idx="11">
                  <c:v>58</c:v>
                </c:pt>
                <c:pt idx="12">
                  <c:v>57</c:v>
                </c:pt>
                <c:pt idx="13">
                  <c:v>62</c:v>
                </c:pt>
                <c:pt idx="14">
                  <c:v>56</c:v>
                </c:pt>
                <c:pt idx="15">
                  <c:v>61</c:v>
                </c:pt>
                <c:pt idx="16">
                  <c:v>76</c:v>
                </c:pt>
                <c:pt idx="17">
                  <c:v>66</c:v>
                </c:pt>
              </c:numCache>
            </c:numRef>
          </c:val>
        </c:ser>
        <c:axId val="84297984"/>
        <c:axId val="84307968"/>
      </c:barChart>
      <c:catAx>
        <c:axId val="8429798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Georgia" pitchFamily="18" charset="0"/>
              </a:defRPr>
            </a:pPr>
            <a:endParaRPr lang="ru-RU"/>
          </a:p>
        </c:txPr>
        <c:crossAx val="84307968"/>
        <c:crosses val="autoZero"/>
        <c:auto val="1"/>
        <c:lblAlgn val="ctr"/>
        <c:lblOffset val="100"/>
      </c:catAx>
      <c:valAx>
        <c:axId val="8430796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42979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6369047619047623E-2"/>
          <c:y val="0"/>
          <c:w val="0.96726190476190399"/>
          <c:h val="0.9156964890258283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Баллы</c:v>
                </c:pt>
              </c:strCache>
            </c:strRef>
          </c:tx>
          <c:dPt>
            <c:idx val="11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3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4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5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6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7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Лист1!$A$2:$A$19</c:f>
              <c:strCache>
                <c:ptCount val="18"/>
                <c:pt idx="0">
                  <c:v>Н</c:v>
                </c:pt>
                <c:pt idx="1">
                  <c:v>Е</c:v>
                </c:pt>
                <c:pt idx="2">
                  <c:v>О</c:v>
                </c:pt>
                <c:pt idx="3">
                  <c:v>Н</c:v>
                </c:pt>
                <c:pt idx="4">
                  <c:v>М</c:v>
                </c:pt>
                <c:pt idx="5">
                  <c:v>И</c:v>
                </c:pt>
                <c:pt idx="6">
                  <c:v>А</c:v>
                </c:pt>
                <c:pt idx="7">
                  <c:v>А</c:v>
                </c:pt>
                <c:pt idx="8">
                  <c:v>Э</c:v>
                </c:pt>
                <c:pt idx="9">
                  <c:v>К</c:v>
                </c:pt>
                <c:pt idx="10">
                  <c:v>У</c:v>
                </c:pt>
                <c:pt idx="11">
                  <c:v>Т</c:v>
                </c:pt>
                <c:pt idx="12">
                  <c:v>Ю</c:v>
                </c:pt>
                <c:pt idx="13">
                  <c:v>И</c:v>
                </c:pt>
                <c:pt idx="14">
                  <c:v>М</c:v>
                </c:pt>
                <c:pt idx="15">
                  <c:v>К</c:v>
                </c:pt>
                <c:pt idx="16">
                  <c:v>Д</c:v>
                </c:pt>
                <c:pt idx="17">
                  <c:v>О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62</c:v>
                </c:pt>
                <c:pt idx="1">
                  <c:v>69</c:v>
                </c:pt>
                <c:pt idx="2">
                  <c:v>76</c:v>
                </c:pt>
                <c:pt idx="3">
                  <c:v>45</c:v>
                </c:pt>
                <c:pt idx="4">
                  <c:v>74</c:v>
                </c:pt>
                <c:pt idx="5">
                  <c:v>76</c:v>
                </c:pt>
                <c:pt idx="6">
                  <c:v>58</c:v>
                </c:pt>
                <c:pt idx="7">
                  <c:v>78</c:v>
                </c:pt>
                <c:pt idx="8">
                  <c:v>53</c:v>
                </c:pt>
                <c:pt idx="9">
                  <c:v>70</c:v>
                </c:pt>
                <c:pt idx="10">
                  <c:v>66</c:v>
                </c:pt>
                <c:pt idx="11">
                  <c:v>58</c:v>
                </c:pt>
                <c:pt idx="12">
                  <c:v>57</c:v>
                </c:pt>
                <c:pt idx="13">
                  <c:v>62</c:v>
                </c:pt>
                <c:pt idx="14">
                  <c:v>56</c:v>
                </c:pt>
                <c:pt idx="15">
                  <c:v>61</c:v>
                </c:pt>
                <c:pt idx="16">
                  <c:v>76</c:v>
                </c:pt>
                <c:pt idx="17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Georgia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Лист1!$A$2:$A$19</c:f>
              <c:strCache>
                <c:ptCount val="18"/>
                <c:pt idx="0">
                  <c:v>Н</c:v>
                </c:pt>
                <c:pt idx="1">
                  <c:v>Е</c:v>
                </c:pt>
                <c:pt idx="2">
                  <c:v>О</c:v>
                </c:pt>
                <c:pt idx="3">
                  <c:v>Н</c:v>
                </c:pt>
                <c:pt idx="4">
                  <c:v>М</c:v>
                </c:pt>
                <c:pt idx="5">
                  <c:v>И</c:v>
                </c:pt>
                <c:pt idx="6">
                  <c:v>А</c:v>
                </c:pt>
                <c:pt idx="7">
                  <c:v>А</c:v>
                </c:pt>
                <c:pt idx="8">
                  <c:v>Э</c:v>
                </c:pt>
                <c:pt idx="9">
                  <c:v>К</c:v>
                </c:pt>
                <c:pt idx="10">
                  <c:v>У</c:v>
                </c:pt>
                <c:pt idx="11">
                  <c:v>Т</c:v>
                </c:pt>
                <c:pt idx="12">
                  <c:v>Ю</c:v>
                </c:pt>
                <c:pt idx="13">
                  <c:v>И</c:v>
                </c:pt>
                <c:pt idx="14">
                  <c:v>М</c:v>
                </c:pt>
                <c:pt idx="15">
                  <c:v>К</c:v>
                </c:pt>
                <c:pt idx="16">
                  <c:v>Д</c:v>
                </c:pt>
                <c:pt idx="17">
                  <c:v>О</c:v>
                </c:pt>
              </c:strCache>
            </c:strRef>
          </c:cat>
          <c:val>
            <c:numRef>
              <c:f>Лист1!$C$2:$C$19</c:f>
              <c:numCache>
                <c:formatCode>General</c:formatCode>
                <c:ptCount val="18"/>
                <c:pt idx="0">
                  <c:v>63</c:v>
                </c:pt>
                <c:pt idx="1">
                  <c:v>69</c:v>
                </c:pt>
                <c:pt idx="2">
                  <c:v>78</c:v>
                </c:pt>
                <c:pt idx="3">
                  <c:v>52</c:v>
                </c:pt>
                <c:pt idx="4">
                  <c:v>69</c:v>
                </c:pt>
                <c:pt idx="5">
                  <c:v>74</c:v>
                </c:pt>
                <c:pt idx="6">
                  <c:v>58</c:v>
                </c:pt>
                <c:pt idx="7">
                  <c:v>78</c:v>
                </c:pt>
                <c:pt idx="8">
                  <c:v>63</c:v>
                </c:pt>
                <c:pt idx="9">
                  <c:v>65</c:v>
                </c:pt>
                <c:pt idx="10">
                  <c:v>69</c:v>
                </c:pt>
                <c:pt idx="11">
                  <c:v>71</c:v>
                </c:pt>
                <c:pt idx="12">
                  <c:v>62</c:v>
                </c:pt>
                <c:pt idx="13">
                  <c:v>70</c:v>
                </c:pt>
                <c:pt idx="14">
                  <c:v>65</c:v>
                </c:pt>
                <c:pt idx="15">
                  <c:v>63</c:v>
                </c:pt>
                <c:pt idx="16">
                  <c:v>71</c:v>
                </c:pt>
                <c:pt idx="17">
                  <c:v>66</c:v>
                </c:pt>
              </c:numCache>
            </c:numRef>
          </c:val>
        </c:ser>
        <c:axId val="85917056"/>
        <c:axId val="85922944"/>
      </c:barChart>
      <c:catAx>
        <c:axId val="8591705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Georgia" pitchFamily="18" charset="0"/>
              </a:defRPr>
            </a:pPr>
            <a:endParaRPr lang="ru-RU"/>
          </a:p>
        </c:txPr>
        <c:crossAx val="85922944"/>
        <c:crosses val="autoZero"/>
        <c:auto val="1"/>
        <c:lblAlgn val="ctr"/>
        <c:lblOffset val="100"/>
      </c:catAx>
      <c:valAx>
        <c:axId val="8592294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59170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B8A0F6-AFE0-4DA3-826B-47DC27032429}" type="doc">
      <dgm:prSet loTypeId="urn:microsoft.com/office/officeart/2005/8/layout/process4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6126E85-FD91-4F4A-B637-D02671F24A38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ru-RU" b="1" i="0" dirty="0" smtClean="0">
              <a:latin typeface="Georgia" pitchFamily="18" charset="0"/>
            </a:rPr>
            <a:t>Анализировать возникающие в жизни ситуации, прогнозировать последствия принимаемых решений</a:t>
          </a:r>
          <a:endParaRPr lang="ru-RU" dirty="0">
            <a:latin typeface="Georgia" pitchFamily="18" charset="0"/>
          </a:endParaRPr>
        </a:p>
      </dgm:t>
    </dgm:pt>
    <dgm:pt modelId="{2C6C9E71-48F0-43C2-967E-BFAC928A91D7}" type="parTrans" cxnId="{B5790F72-5A8D-4E06-B510-4A7C0AA2A433}">
      <dgm:prSet/>
      <dgm:spPr/>
      <dgm:t>
        <a:bodyPr/>
        <a:lstStyle/>
        <a:p>
          <a:endParaRPr lang="ru-RU"/>
        </a:p>
      </dgm:t>
    </dgm:pt>
    <dgm:pt modelId="{02BBC560-CF26-4D2E-82DA-F4D5FD365AD7}" type="sibTrans" cxnId="{B5790F72-5A8D-4E06-B510-4A7C0AA2A433}">
      <dgm:prSet/>
      <dgm:spPr/>
      <dgm:t>
        <a:bodyPr/>
        <a:lstStyle/>
        <a:p>
          <a:endParaRPr lang="ru-RU"/>
        </a:p>
      </dgm:t>
    </dgm:pt>
    <dgm:pt modelId="{5C7216BC-72C8-40D4-93FF-2E55DE8DDCD3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ru-RU" sz="1600" b="1" i="0" dirty="0" smtClean="0">
              <a:latin typeface="Georgia" pitchFamily="18" charset="0"/>
            </a:rPr>
            <a:t>Использовать полученные знания о социальных нормах и ценностях в повседневной жизни</a:t>
          </a:r>
          <a:endParaRPr lang="ru-RU" sz="1600" dirty="0">
            <a:latin typeface="Georgia" pitchFamily="18" charset="0"/>
          </a:endParaRPr>
        </a:p>
      </dgm:t>
    </dgm:pt>
    <dgm:pt modelId="{E26F5FB1-8A69-4FDF-8F65-A9E7EDB23C4E}" type="parTrans" cxnId="{C59B9064-F809-446F-B122-F7E86FA511F6}">
      <dgm:prSet/>
      <dgm:spPr/>
      <dgm:t>
        <a:bodyPr/>
        <a:lstStyle/>
        <a:p>
          <a:endParaRPr lang="ru-RU"/>
        </a:p>
      </dgm:t>
    </dgm:pt>
    <dgm:pt modelId="{8870CD16-D8D2-47B8-8ECE-E5867710213D}" type="sibTrans" cxnId="{C59B9064-F809-446F-B122-F7E86FA511F6}">
      <dgm:prSet/>
      <dgm:spPr/>
      <dgm:t>
        <a:bodyPr/>
        <a:lstStyle/>
        <a:p>
          <a:endParaRPr lang="ru-RU"/>
        </a:p>
      </dgm:t>
    </dgm:pt>
    <dgm:pt modelId="{0DE5FE88-ED9B-4247-ACF8-12A47CB21FFE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ru-RU" sz="1600" b="1" i="0" dirty="0" smtClean="0">
              <a:latin typeface="Georgia" pitchFamily="18" charset="0"/>
            </a:rPr>
            <a:t>Оценивать разнообразные явления и процессы общественного развития</a:t>
          </a:r>
          <a:endParaRPr lang="ru-RU" sz="1600" dirty="0">
            <a:latin typeface="Georgia" pitchFamily="18" charset="0"/>
          </a:endParaRPr>
        </a:p>
      </dgm:t>
    </dgm:pt>
    <dgm:pt modelId="{D2D84830-DDEC-452E-9B02-B3EEC310569D}" type="parTrans" cxnId="{92E95267-5686-47AE-993A-1D219D58BE46}">
      <dgm:prSet/>
      <dgm:spPr/>
      <dgm:t>
        <a:bodyPr/>
        <a:lstStyle/>
        <a:p>
          <a:endParaRPr lang="ru-RU"/>
        </a:p>
      </dgm:t>
    </dgm:pt>
    <dgm:pt modelId="{42977B99-497C-441E-83DE-BA7077FD73EC}" type="sibTrans" cxnId="{92E95267-5686-47AE-993A-1D219D58BE46}">
      <dgm:prSet/>
      <dgm:spPr/>
      <dgm:t>
        <a:bodyPr/>
        <a:lstStyle/>
        <a:p>
          <a:endParaRPr lang="ru-RU"/>
        </a:p>
      </dgm:t>
    </dgm:pt>
    <dgm:pt modelId="{44B7C34E-F7D9-4455-AA21-68A88A5B791F}" type="pres">
      <dgm:prSet presAssocID="{E6B8A0F6-AFE0-4DA3-826B-47DC270324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F27DFD-95E0-4604-ABB1-50A8B04831BF}" type="pres">
      <dgm:prSet presAssocID="{5C7216BC-72C8-40D4-93FF-2E55DE8DDCD3}" presName="boxAndChildren" presStyleCnt="0"/>
      <dgm:spPr/>
    </dgm:pt>
    <dgm:pt modelId="{B9466077-9368-4157-9541-05CFD549A96D}" type="pres">
      <dgm:prSet presAssocID="{5C7216BC-72C8-40D4-93FF-2E55DE8DDCD3}" presName="parentTextBox" presStyleLbl="node1" presStyleIdx="0" presStyleCnt="3" custScaleY="16659" custLinFactNeighborX="2488" custLinFactNeighborY="-18343"/>
      <dgm:spPr/>
      <dgm:t>
        <a:bodyPr/>
        <a:lstStyle/>
        <a:p>
          <a:endParaRPr lang="ru-RU"/>
        </a:p>
      </dgm:t>
    </dgm:pt>
    <dgm:pt modelId="{4212FE79-4707-4B9D-A829-DA714EAC6965}" type="pres">
      <dgm:prSet presAssocID="{42977B99-497C-441E-83DE-BA7077FD73EC}" presName="sp" presStyleCnt="0"/>
      <dgm:spPr/>
    </dgm:pt>
    <dgm:pt modelId="{21F617E6-B349-4AB0-BEB8-E94B0AAB709D}" type="pres">
      <dgm:prSet presAssocID="{0DE5FE88-ED9B-4247-ACF8-12A47CB21FFE}" presName="arrowAndChildren" presStyleCnt="0"/>
      <dgm:spPr/>
    </dgm:pt>
    <dgm:pt modelId="{CF927FB7-67A7-4AFF-BB10-C8BDAA83AA48}" type="pres">
      <dgm:prSet presAssocID="{0DE5FE88-ED9B-4247-ACF8-12A47CB21FFE}" presName="parentTextArrow" presStyleLbl="node1" presStyleIdx="1" presStyleCnt="3" custScaleY="13338" custLinFactNeighborY="-12830"/>
      <dgm:spPr/>
      <dgm:t>
        <a:bodyPr/>
        <a:lstStyle/>
        <a:p>
          <a:endParaRPr lang="ru-RU"/>
        </a:p>
      </dgm:t>
    </dgm:pt>
    <dgm:pt modelId="{E8399617-6277-432D-99FB-50CB7B2875AA}" type="pres">
      <dgm:prSet presAssocID="{02BBC560-CF26-4D2E-82DA-F4D5FD365AD7}" presName="sp" presStyleCnt="0"/>
      <dgm:spPr/>
    </dgm:pt>
    <dgm:pt modelId="{23B16B77-1FA2-4EDA-B1B0-488ED8B4DFCD}" type="pres">
      <dgm:prSet presAssocID="{D6126E85-FD91-4F4A-B637-D02671F24A38}" presName="arrowAndChildren" presStyleCnt="0"/>
      <dgm:spPr/>
    </dgm:pt>
    <dgm:pt modelId="{8F34D5F3-C70B-4A22-BAFA-A2E5976BA9FE}" type="pres">
      <dgm:prSet presAssocID="{D6126E85-FD91-4F4A-B637-D02671F24A38}" presName="parentTextArrow" presStyleLbl="node1" presStyleIdx="2" presStyleCnt="3" custScaleY="13806" custLinFactNeighborY="-22322"/>
      <dgm:spPr/>
      <dgm:t>
        <a:bodyPr/>
        <a:lstStyle/>
        <a:p>
          <a:endParaRPr lang="ru-RU"/>
        </a:p>
      </dgm:t>
    </dgm:pt>
  </dgm:ptLst>
  <dgm:cxnLst>
    <dgm:cxn modelId="{C59B9064-F809-446F-B122-F7E86FA511F6}" srcId="{E6B8A0F6-AFE0-4DA3-826B-47DC27032429}" destId="{5C7216BC-72C8-40D4-93FF-2E55DE8DDCD3}" srcOrd="2" destOrd="0" parTransId="{E26F5FB1-8A69-4FDF-8F65-A9E7EDB23C4E}" sibTransId="{8870CD16-D8D2-47B8-8ECE-E5867710213D}"/>
    <dgm:cxn modelId="{8ED2E7A2-D9E2-4BCA-B993-936065F871E3}" type="presOf" srcId="{5C7216BC-72C8-40D4-93FF-2E55DE8DDCD3}" destId="{B9466077-9368-4157-9541-05CFD549A96D}" srcOrd="0" destOrd="0" presId="urn:microsoft.com/office/officeart/2005/8/layout/process4"/>
    <dgm:cxn modelId="{FFDC5E54-8C12-4C52-A1C3-FE1089A6C6DF}" type="presOf" srcId="{D6126E85-FD91-4F4A-B637-D02671F24A38}" destId="{8F34D5F3-C70B-4A22-BAFA-A2E5976BA9FE}" srcOrd="0" destOrd="0" presId="urn:microsoft.com/office/officeart/2005/8/layout/process4"/>
    <dgm:cxn modelId="{7B0FECD8-7964-4BC6-A3F3-BF6706C1159C}" type="presOf" srcId="{0DE5FE88-ED9B-4247-ACF8-12A47CB21FFE}" destId="{CF927FB7-67A7-4AFF-BB10-C8BDAA83AA48}" srcOrd="0" destOrd="0" presId="urn:microsoft.com/office/officeart/2005/8/layout/process4"/>
    <dgm:cxn modelId="{299A852D-CB6D-40BE-9014-DDFDF9507DD1}" type="presOf" srcId="{E6B8A0F6-AFE0-4DA3-826B-47DC27032429}" destId="{44B7C34E-F7D9-4455-AA21-68A88A5B791F}" srcOrd="0" destOrd="0" presId="urn:microsoft.com/office/officeart/2005/8/layout/process4"/>
    <dgm:cxn modelId="{92E95267-5686-47AE-993A-1D219D58BE46}" srcId="{E6B8A0F6-AFE0-4DA3-826B-47DC27032429}" destId="{0DE5FE88-ED9B-4247-ACF8-12A47CB21FFE}" srcOrd="1" destOrd="0" parTransId="{D2D84830-DDEC-452E-9B02-B3EEC310569D}" sibTransId="{42977B99-497C-441E-83DE-BA7077FD73EC}"/>
    <dgm:cxn modelId="{B5790F72-5A8D-4E06-B510-4A7C0AA2A433}" srcId="{E6B8A0F6-AFE0-4DA3-826B-47DC27032429}" destId="{D6126E85-FD91-4F4A-B637-D02671F24A38}" srcOrd="0" destOrd="0" parTransId="{2C6C9E71-48F0-43C2-967E-BFAC928A91D7}" sibTransId="{02BBC560-CF26-4D2E-82DA-F4D5FD365AD7}"/>
    <dgm:cxn modelId="{29B88ED5-55D4-4D62-8D16-EA266351E2F0}" type="presParOf" srcId="{44B7C34E-F7D9-4455-AA21-68A88A5B791F}" destId="{58F27DFD-95E0-4604-ABB1-50A8B04831BF}" srcOrd="0" destOrd="0" presId="urn:microsoft.com/office/officeart/2005/8/layout/process4"/>
    <dgm:cxn modelId="{ED46012A-B210-47D3-B8F2-0D7471C1A234}" type="presParOf" srcId="{58F27DFD-95E0-4604-ABB1-50A8B04831BF}" destId="{B9466077-9368-4157-9541-05CFD549A96D}" srcOrd="0" destOrd="0" presId="urn:microsoft.com/office/officeart/2005/8/layout/process4"/>
    <dgm:cxn modelId="{C07590DF-2B28-4909-A545-BE5D7DCDBFA0}" type="presParOf" srcId="{44B7C34E-F7D9-4455-AA21-68A88A5B791F}" destId="{4212FE79-4707-4B9D-A829-DA714EAC6965}" srcOrd="1" destOrd="0" presId="urn:microsoft.com/office/officeart/2005/8/layout/process4"/>
    <dgm:cxn modelId="{B9560D74-3B56-4A68-BDBB-7512B40412C4}" type="presParOf" srcId="{44B7C34E-F7D9-4455-AA21-68A88A5B791F}" destId="{21F617E6-B349-4AB0-BEB8-E94B0AAB709D}" srcOrd="2" destOrd="0" presId="urn:microsoft.com/office/officeart/2005/8/layout/process4"/>
    <dgm:cxn modelId="{4FF5E94E-6319-4952-8891-EABECD0D4978}" type="presParOf" srcId="{21F617E6-B349-4AB0-BEB8-E94B0AAB709D}" destId="{CF927FB7-67A7-4AFF-BB10-C8BDAA83AA48}" srcOrd="0" destOrd="0" presId="urn:microsoft.com/office/officeart/2005/8/layout/process4"/>
    <dgm:cxn modelId="{08FBB920-E820-4BFA-AB21-C90CA214F17B}" type="presParOf" srcId="{44B7C34E-F7D9-4455-AA21-68A88A5B791F}" destId="{E8399617-6277-432D-99FB-50CB7B2875AA}" srcOrd="3" destOrd="0" presId="urn:microsoft.com/office/officeart/2005/8/layout/process4"/>
    <dgm:cxn modelId="{FABA70F3-AE59-40FF-985E-CCB8F598D533}" type="presParOf" srcId="{44B7C34E-F7D9-4455-AA21-68A88A5B791F}" destId="{23B16B77-1FA2-4EDA-B1B0-488ED8B4DFCD}" srcOrd="4" destOrd="0" presId="urn:microsoft.com/office/officeart/2005/8/layout/process4"/>
    <dgm:cxn modelId="{AB5D5B22-A7D2-4A17-A0A9-18A7CC53339E}" type="presParOf" srcId="{23B16B77-1FA2-4EDA-B1B0-488ED8B4DFCD}" destId="{8F34D5F3-C70B-4A22-BAFA-A2E5976BA9F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43CA52-AF76-4159-9ED1-59D719F53768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7748EE9-C1FD-446F-B39C-8BD646F328A5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 anchor="b"/>
        <a:lstStyle/>
        <a:p>
          <a:endParaRPr lang="ru-RU" sz="1600" b="1" i="0" dirty="0" smtClean="0">
            <a:solidFill>
              <a:schemeClr val="tx1"/>
            </a:solidFill>
            <a:latin typeface="Georgia" pitchFamily="18" charset="0"/>
          </a:endParaRPr>
        </a:p>
        <a:p>
          <a:r>
            <a:rPr lang="ru-RU" sz="1600" b="1" i="0" dirty="0" smtClean="0">
              <a:solidFill>
                <a:schemeClr val="tx1"/>
              </a:solidFill>
              <a:latin typeface="Georgia" pitchFamily="18" charset="0"/>
            </a:rPr>
            <a:t>Знать многообразие культурных форм, представлять этнокультурное и языковое богатство народов России, определять роль духовных ценностей в обществе</a:t>
          </a:r>
          <a:endParaRPr lang="ru-RU" sz="1600" dirty="0">
            <a:solidFill>
              <a:schemeClr val="tx1"/>
            </a:solidFill>
            <a:latin typeface="Georgia" pitchFamily="18" charset="0"/>
          </a:endParaRPr>
        </a:p>
      </dgm:t>
    </dgm:pt>
    <dgm:pt modelId="{B915E491-F45E-4258-BC0C-5538511DF7D0}" type="parTrans" cxnId="{1B6B4EBA-B019-439D-9F42-C5C8625DE101}">
      <dgm:prSet/>
      <dgm:spPr/>
      <dgm:t>
        <a:bodyPr/>
        <a:lstStyle/>
        <a:p>
          <a:endParaRPr lang="ru-RU"/>
        </a:p>
      </dgm:t>
    </dgm:pt>
    <dgm:pt modelId="{5B69F9B5-2EC9-4EDB-A703-902AD6171752}" type="sibTrans" cxnId="{1B6B4EBA-B019-439D-9F42-C5C8625DE101}">
      <dgm:prSet/>
      <dgm:spPr/>
      <dgm:t>
        <a:bodyPr/>
        <a:lstStyle/>
        <a:p>
          <a:endParaRPr lang="ru-RU"/>
        </a:p>
      </dgm:t>
    </dgm:pt>
    <dgm:pt modelId="{E5CBA8C2-2F80-4C07-ABF8-75B46AC01496}">
      <dgm:prSet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b="1" i="0" dirty="0" smtClean="0">
              <a:solidFill>
                <a:schemeClr val="tx1"/>
              </a:solidFill>
              <a:latin typeface="Georgia" pitchFamily="18" charset="0"/>
            </a:rPr>
            <a:t>Формулировать собственные суждения о сущности, причинах и последствиях глобализации</a:t>
          </a:r>
          <a:endParaRPr lang="ru-RU" sz="1600" dirty="0">
            <a:solidFill>
              <a:schemeClr val="tx1"/>
            </a:solidFill>
            <a:latin typeface="Georgia" pitchFamily="18" charset="0"/>
          </a:endParaRPr>
        </a:p>
      </dgm:t>
    </dgm:pt>
    <dgm:pt modelId="{09A2C5EA-C89E-4CD7-B695-A35C3D548510}" type="parTrans" cxnId="{FCC6711B-9DDA-4750-9C3D-2049CDF0E0FD}">
      <dgm:prSet/>
      <dgm:spPr/>
      <dgm:t>
        <a:bodyPr/>
        <a:lstStyle/>
        <a:p>
          <a:endParaRPr lang="ru-RU"/>
        </a:p>
      </dgm:t>
    </dgm:pt>
    <dgm:pt modelId="{775694D8-1570-42CB-9D4D-A1B46CA426B5}" type="sibTrans" cxnId="{FCC6711B-9DDA-4750-9C3D-2049CDF0E0FD}">
      <dgm:prSet/>
      <dgm:spPr/>
      <dgm:t>
        <a:bodyPr/>
        <a:lstStyle/>
        <a:p>
          <a:endParaRPr lang="ru-RU"/>
        </a:p>
      </dgm:t>
    </dgm:pt>
    <dgm:pt modelId="{7B1C9C0E-8A6B-4809-82C2-CD5DE3684038}">
      <dgm:prSet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Georgia" pitchFamily="18" charset="0"/>
            </a:rPr>
            <a:t>Понимать основные направления государственной экономической политики</a:t>
          </a:r>
          <a:endParaRPr lang="ru-RU" sz="1600" b="1" dirty="0">
            <a:solidFill>
              <a:schemeClr val="tx1"/>
            </a:solidFill>
            <a:latin typeface="Georgia" pitchFamily="18" charset="0"/>
          </a:endParaRPr>
        </a:p>
      </dgm:t>
    </dgm:pt>
    <dgm:pt modelId="{5F0D7E69-BE76-4C8C-96BE-0A3E59054959}" type="parTrans" cxnId="{1FB9CAD1-34CB-4CDB-854E-E4258FEA9AE5}">
      <dgm:prSet/>
      <dgm:spPr/>
      <dgm:t>
        <a:bodyPr/>
        <a:lstStyle/>
        <a:p>
          <a:endParaRPr lang="ru-RU"/>
        </a:p>
      </dgm:t>
    </dgm:pt>
    <dgm:pt modelId="{9571CC08-165B-47CC-94E3-B5DB323B0933}" type="sibTrans" cxnId="{1FB9CAD1-34CB-4CDB-854E-E4258FEA9AE5}">
      <dgm:prSet/>
      <dgm:spPr/>
      <dgm:t>
        <a:bodyPr/>
        <a:lstStyle/>
        <a:p>
          <a:endParaRPr lang="ru-RU"/>
        </a:p>
      </dgm:t>
    </dgm:pt>
    <dgm:pt modelId="{02E25A65-832D-4840-992E-0E9C4958CE17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Georgia" pitchFamily="18" charset="0"/>
            </a:rPr>
            <a:t>Иметь знания о политической системе, давать  оценку политических явлений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2027FFC3-1681-44B5-8C9D-07BE39525C3B}" type="parTrans" cxnId="{58FB7CF4-7B15-4A74-9606-885D9B6C9305}">
      <dgm:prSet/>
      <dgm:spPr/>
      <dgm:t>
        <a:bodyPr/>
        <a:lstStyle/>
        <a:p>
          <a:endParaRPr lang="ru-RU"/>
        </a:p>
      </dgm:t>
    </dgm:pt>
    <dgm:pt modelId="{5BE3FF49-0944-43DD-9601-CB7BB1D1974D}" type="sibTrans" cxnId="{58FB7CF4-7B15-4A74-9606-885D9B6C9305}">
      <dgm:prSet/>
      <dgm:spPr/>
      <dgm:t>
        <a:bodyPr/>
        <a:lstStyle/>
        <a:p>
          <a:endParaRPr lang="ru-RU"/>
        </a:p>
      </dgm:t>
    </dgm:pt>
    <dgm:pt modelId="{9511BFDA-C44E-4C6A-AF13-CBCE19C5A796}" type="pres">
      <dgm:prSet presAssocID="{2643CA52-AF76-4159-9ED1-59D719F537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4B727F-BD4D-4163-B586-52244A053B30}" type="pres">
      <dgm:prSet presAssocID="{02E25A65-832D-4840-992E-0E9C4958CE17}" presName="boxAndChildren" presStyleCnt="0"/>
      <dgm:spPr/>
    </dgm:pt>
    <dgm:pt modelId="{5B850B62-4DD4-41CE-A583-BA6DC61ADC9E}" type="pres">
      <dgm:prSet presAssocID="{02E25A65-832D-4840-992E-0E9C4958CE17}" presName="parentTextBox" presStyleLbl="node1" presStyleIdx="0" presStyleCnt="4"/>
      <dgm:spPr/>
      <dgm:t>
        <a:bodyPr/>
        <a:lstStyle/>
        <a:p>
          <a:endParaRPr lang="ru-RU"/>
        </a:p>
      </dgm:t>
    </dgm:pt>
    <dgm:pt modelId="{754F3AF7-86EE-49F6-ACAF-BB5DD104172C}" type="pres">
      <dgm:prSet presAssocID="{9571CC08-165B-47CC-94E3-B5DB323B0933}" presName="sp" presStyleCnt="0"/>
      <dgm:spPr/>
    </dgm:pt>
    <dgm:pt modelId="{06D8748B-3140-4139-A907-06CE177FD0B2}" type="pres">
      <dgm:prSet presAssocID="{7B1C9C0E-8A6B-4809-82C2-CD5DE3684038}" presName="arrowAndChildren" presStyleCnt="0"/>
      <dgm:spPr/>
    </dgm:pt>
    <dgm:pt modelId="{FB1109C3-ADF0-43C5-B01F-722A47259D1A}" type="pres">
      <dgm:prSet presAssocID="{7B1C9C0E-8A6B-4809-82C2-CD5DE3684038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38754473-2B10-43D8-9B6F-D2A176D957F1}" type="pres">
      <dgm:prSet presAssocID="{775694D8-1570-42CB-9D4D-A1B46CA426B5}" presName="sp" presStyleCnt="0"/>
      <dgm:spPr/>
    </dgm:pt>
    <dgm:pt modelId="{E6B781E4-6E7C-4183-932A-42F2F5C408C8}" type="pres">
      <dgm:prSet presAssocID="{E5CBA8C2-2F80-4C07-ABF8-75B46AC01496}" presName="arrowAndChildren" presStyleCnt="0"/>
      <dgm:spPr/>
    </dgm:pt>
    <dgm:pt modelId="{ED2BF9F5-F038-448D-8B25-C21EEFA92C6C}" type="pres">
      <dgm:prSet presAssocID="{E5CBA8C2-2F80-4C07-ABF8-75B46AC01496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979F58D5-4620-4E21-8EDC-0F747D4F9EA1}" type="pres">
      <dgm:prSet presAssocID="{5B69F9B5-2EC9-4EDB-A703-902AD6171752}" presName="sp" presStyleCnt="0"/>
      <dgm:spPr/>
    </dgm:pt>
    <dgm:pt modelId="{ED96B1A5-B681-45AA-9A1F-C006F279F64F}" type="pres">
      <dgm:prSet presAssocID="{57748EE9-C1FD-446F-B39C-8BD646F328A5}" presName="arrowAndChildren" presStyleCnt="0"/>
      <dgm:spPr/>
    </dgm:pt>
    <dgm:pt modelId="{E106954F-C9AD-4AEA-A60C-D20BD4BDB9ED}" type="pres">
      <dgm:prSet presAssocID="{57748EE9-C1FD-446F-B39C-8BD646F328A5}" presName="parentTextArrow" presStyleLbl="node1" presStyleIdx="3" presStyleCnt="4" custScaleY="147309" custLinFactNeighborX="1852" custLinFactNeighborY="-10241"/>
      <dgm:spPr/>
      <dgm:t>
        <a:bodyPr/>
        <a:lstStyle/>
        <a:p>
          <a:endParaRPr lang="ru-RU"/>
        </a:p>
      </dgm:t>
    </dgm:pt>
  </dgm:ptLst>
  <dgm:cxnLst>
    <dgm:cxn modelId="{C91990DC-ED5A-42F1-B9DE-1888C30C136C}" type="presOf" srcId="{57748EE9-C1FD-446F-B39C-8BD646F328A5}" destId="{E106954F-C9AD-4AEA-A60C-D20BD4BDB9ED}" srcOrd="0" destOrd="0" presId="urn:microsoft.com/office/officeart/2005/8/layout/process4"/>
    <dgm:cxn modelId="{FCC6711B-9DDA-4750-9C3D-2049CDF0E0FD}" srcId="{2643CA52-AF76-4159-9ED1-59D719F53768}" destId="{E5CBA8C2-2F80-4C07-ABF8-75B46AC01496}" srcOrd="1" destOrd="0" parTransId="{09A2C5EA-C89E-4CD7-B695-A35C3D548510}" sibTransId="{775694D8-1570-42CB-9D4D-A1B46CA426B5}"/>
    <dgm:cxn modelId="{1FB9CAD1-34CB-4CDB-854E-E4258FEA9AE5}" srcId="{2643CA52-AF76-4159-9ED1-59D719F53768}" destId="{7B1C9C0E-8A6B-4809-82C2-CD5DE3684038}" srcOrd="2" destOrd="0" parTransId="{5F0D7E69-BE76-4C8C-96BE-0A3E59054959}" sibTransId="{9571CC08-165B-47CC-94E3-B5DB323B0933}"/>
    <dgm:cxn modelId="{58FB7CF4-7B15-4A74-9606-885D9B6C9305}" srcId="{2643CA52-AF76-4159-9ED1-59D719F53768}" destId="{02E25A65-832D-4840-992E-0E9C4958CE17}" srcOrd="3" destOrd="0" parTransId="{2027FFC3-1681-44B5-8C9D-07BE39525C3B}" sibTransId="{5BE3FF49-0944-43DD-9601-CB7BB1D1974D}"/>
    <dgm:cxn modelId="{A5C313A6-2B4B-4249-8D14-91E1D3BE0109}" type="presOf" srcId="{2643CA52-AF76-4159-9ED1-59D719F53768}" destId="{9511BFDA-C44E-4C6A-AF13-CBCE19C5A796}" srcOrd="0" destOrd="0" presId="urn:microsoft.com/office/officeart/2005/8/layout/process4"/>
    <dgm:cxn modelId="{71A32B55-0EAF-4CB3-A26A-DDC690C8EF31}" type="presOf" srcId="{02E25A65-832D-4840-992E-0E9C4958CE17}" destId="{5B850B62-4DD4-41CE-A583-BA6DC61ADC9E}" srcOrd="0" destOrd="0" presId="urn:microsoft.com/office/officeart/2005/8/layout/process4"/>
    <dgm:cxn modelId="{A218AC6F-481D-4656-B1AE-E64D00D515AF}" type="presOf" srcId="{E5CBA8C2-2F80-4C07-ABF8-75B46AC01496}" destId="{ED2BF9F5-F038-448D-8B25-C21EEFA92C6C}" srcOrd="0" destOrd="0" presId="urn:microsoft.com/office/officeart/2005/8/layout/process4"/>
    <dgm:cxn modelId="{1B6B4EBA-B019-439D-9F42-C5C8625DE101}" srcId="{2643CA52-AF76-4159-9ED1-59D719F53768}" destId="{57748EE9-C1FD-446F-B39C-8BD646F328A5}" srcOrd="0" destOrd="0" parTransId="{B915E491-F45E-4258-BC0C-5538511DF7D0}" sibTransId="{5B69F9B5-2EC9-4EDB-A703-902AD6171752}"/>
    <dgm:cxn modelId="{BF72FBBF-8712-4D60-82E3-70987D96E7A0}" type="presOf" srcId="{7B1C9C0E-8A6B-4809-82C2-CD5DE3684038}" destId="{FB1109C3-ADF0-43C5-B01F-722A47259D1A}" srcOrd="0" destOrd="0" presId="urn:microsoft.com/office/officeart/2005/8/layout/process4"/>
    <dgm:cxn modelId="{F71851F1-F0FB-41C1-B87B-2D64B04BE749}" type="presParOf" srcId="{9511BFDA-C44E-4C6A-AF13-CBCE19C5A796}" destId="{134B727F-BD4D-4163-B586-52244A053B30}" srcOrd="0" destOrd="0" presId="urn:microsoft.com/office/officeart/2005/8/layout/process4"/>
    <dgm:cxn modelId="{9112F359-AA44-426E-B1CB-FADDB2F7CC68}" type="presParOf" srcId="{134B727F-BD4D-4163-B586-52244A053B30}" destId="{5B850B62-4DD4-41CE-A583-BA6DC61ADC9E}" srcOrd="0" destOrd="0" presId="urn:microsoft.com/office/officeart/2005/8/layout/process4"/>
    <dgm:cxn modelId="{7708CF67-03CC-4399-81A4-87BCAC2D2907}" type="presParOf" srcId="{9511BFDA-C44E-4C6A-AF13-CBCE19C5A796}" destId="{754F3AF7-86EE-49F6-ACAF-BB5DD104172C}" srcOrd="1" destOrd="0" presId="urn:microsoft.com/office/officeart/2005/8/layout/process4"/>
    <dgm:cxn modelId="{95D29F4E-E6FB-45A7-A038-B0BDAABBDA5E}" type="presParOf" srcId="{9511BFDA-C44E-4C6A-AF13-CBCE19C5A796}" destId="{06D8748B-3140-4139-A907-06CE177FD0B2}" srcOrd="2" destOrd="0" presId="urn:microsoft.com/office/officeart/2005/8/layout/process4"/>
    <dgm:cxn modelId="{1B5BC251-917E-4C23-B0AB-43E44588FA7A}" type="presParOf" srcId="{06D8748B-3140-4139-A907-06CE177FD0B2}" destId="{FB1109C3-ADF0-43C5-B01F-722A47259D1A}" srcOrd="0" destOrd="0" presId="urn:microsoft.com/office/officeart/2005/8/layout/process4"/>
    <dgm:cxn modelId="{663084E5-8D1E-4FA4-B621-5E5C9F481897}" type="presParOf" srcId="{9511BFDA-C44E-4C6A-AF13-CBCE19C5A796}" destId="{38754473-2B10-43D8-9B6F-D2A176D957F1}" srcOrd="3" destOrd="0" presId="urn:microsoft.com/office/officeart/2005/8/layout/process4"/>
    <dgm:cxn modelId="{5AB0E16F-5ACA-4F48-89AB-656D737093A4}" type="presParOf" srcId="{9511BFDA-C44E-4C6A-AF13-CBCE19C5A796}" destId="{E6B781E4-6E7C-4183-932A-42F2F5C408C8}" srcOrd="4" destOrd="0" presId="urn:microsoft.com/office/officeart/2005/8/layout/process4"/>
    <dgm:cxn modelId="{1BA9793F-5650-4C55-8D07-AB87D81B099E}" type="presParOf" srcId="{E6B781E4-6E7C-4183-932A-42F2F5C408C8}" destId="{ED2BF9F5-F038-448D-8B25-C21EEFA92C6C}" srcOrd="0" destOrd="0" presId="urn:microsoft.com/office/officeart/2005/8/layout/process4"/>
    <dgm:cxn modelId="{A7CBCA51-3E14-4B73-ABBA-51E4984A5BCE}" type="presParOf" srcId="{9511BFDA-C44E-4C6A-AF13-CBCE19C5A796}" destId="{979F58D5-4620-4E21-8EDC-0F747D4F9EA1}" srcOrd="5" destOrd="0" presId="urn:microsoft.com/office/officeart/2005/8/layout/process4"/>
    <dgm:cxn modelId="{AA07F74C-8374-452A-848A-6BF1F67EF2CF}" type="presParOf" srcId="{9511BFDA-C44E-4C6A-AF13-CBCE19C5A796}" destId="{ED96B1A5-B681-45AA-9A1F-C006F279F64F}" srcOrd="6" destOrd="0" presId="urn:microsoft.com/office/officeart/2005/8/layout/process4"/>
    <dgm:cxn modelId="{59822E49-ED71-48E1-8BA0-62E6F85243EA}" type="presParOf" srcId="{ED96B1A5-B681-45AA-9A1F-C006F279F64F}" destId="{E106954F-C9AD-4AEA-A60C-D20BD4BDB9E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78ADA7-FB04-44AD-ACF5-315A1A68193C}" type="doc">
      <dgm:prSet loTypeId="urn:microsoft.com/office/officeart/2005/8/layout/process2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623CD0C-23EB-4692-9C45-84CB4B442139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600" b="1" i="0" dirty="0" smtClean="0">
              <a:latin typeface="Georgia" pitchFamily="18" charset="0"/>
            </a:rPr>
            <a:t>Специфические трудности предмета</a:t>
          </a:r>
          <a:endParaRPr lang="ru-RU" sz="1600" dirty="0">
            <a:latin typeface="Georgia" pitchFamily="18" charset="0"/>
          </a:endParaRPr>
        </a:p>
      </dgm:t>
    </dgm:pt>
    <dgm:pt modelId="{306196B1-733B-4688-BBB4-13A022FEA649}" type="parTrans" cxnId="{4B7B1378-34C6-485C-B414-BF3169E4C0F0}">
      <dgm:prSet/>
      <dgm:spPr/>
      <dgm:t>
        <a:bodyPr/>
        <a:lstStyle/>
        <a:p>
          <a:endParaRPr lang="ru-RU"/>
        </a:p>
      </dgm:t>
    </dgm:pt>
    <dgm:pt modelId="{273823F5-B9AC-473A-AA0D-B14146F8C13B}" type="sibTrans" cxnId="{4B7B1378-34C6-485C-B414-BF3169E4C0F0}">
      <dgm:prSet/>
      <dgm:spPr/>
      <dgm:t>
        <a:bodyPr/>
        <a:lstStyle/>
        <a:p>
          <a:endParaRPr lang="ru-RU"/>
        </a:p>
      </dgm:t>
    </dgm:pt>
    <dgm:pt modelId="{BD8D9A23-9E40-4F42-A6A1-B349F0268435}">
      <dgm:prSet custT="1"/>
      <dgm:spPr/>
      <dgm:t>
        <a:bodyPr/>
        <a:lstStyle/>
        <a:p>
          <a:r>
            <a:rPr lang="ru-RU" sz="1600" b="1" i="0" dirty="0" smtClean="0">
              <a:solidFill>
                <a:srgbClr val="FF0000"/>
              </a:solidFill>
              <a:latin typeface="Georgia" pitchFamily="18" charset="0"/>
            </a:rPr>
            <a:t>Трудность первая. </a:t>
          </a:r>
          <a:r>
            <a:rPr lang="ru-RU" sz="1600" b="1" i="0" dirty="0" smtClean="0">
              <a:latin typeface="Georgia" pitchFamily="18" charset="0"/>
            </a:rPr>
            <a:t>Высокий проходной порог. Конкуренция.</a:t>
          </a:r>
          <a:endParaRPr lang="ru-RU" sz="1600" dirty="0">
            <a:latin typeface="Georgia" pitchFamily="18" charset="0"/>
          </a:endParaRPr>
        </a:p>
      </dgm:t>
    </dgm:pt>
    <dgm:pt modelId="{E6530677-5DCA-4C0F-BA91-9B2BFF20367B}" type="parTrans" cxnId="{896E81DD-ECD5-4D38-9B01-7095BEA142EC}">
      <dgm:prSet/>
      <dgm:spPr/>
      <dgm:t>
        <a:bodyPr/>
        <a:lstStyle/>
        <a:p>
          <a:endParaRPr lang="ru-RU"/>
        </a:p>
      </dgm:t>
    </dgm:pt>
    <dgm:pt modelId="{AC61A033-795E-4921-A437-EBAF69BF17B6}" type="sibTrans" cxnId="{896E81DD-ECD5-4D38-9B01-7095BEA142EC}">
      <dgm:prSet/>
      <dgm:spPr/>
      <dgm:t>
        <a:bodyPr/>
        <a:lstStyle/>
        <a:p>
          <a:endParaRPr lang="ru-RU"/>
        </a:p>
      </dgm:t>
    </dgm:pt>
    <dgm:pt modelId="{60220ECB-DD63-4542-BFDC-EAFFA1D7EB46}">
      <dgm:prSet custT="1"/>
      <dgm:spPr/>
      <dgm:t>
        <a:bodyPr/>
        <a:lstStyle/>
        <a:p>
          <a:r>
            <a:rPr lang="ru-RU" sz="1600" b="1" i="0" dirty="0" smtClean="0">
              <a:solidFill>
                <a:srgbClr val="FF0000"/>
              </a:solidFill>
              <a:latin typeface="Georgia" pitchFamily="18" charset="0"/>
            </a:rPr>
            <a:t>Трудность вторая. </a:t>
          </a:r>
          <a:r>
            <a:rPr lang="ru-RU" sz="1600" b="1" i="0" dirty="0" smtClean="0">
              <a:latin typeface="Georgia" pitchFamily="18" charset="0"/>
            </a:rPr>
            <a:t>Огромный объем информации.</a:t>
          </a:r>
          <a:endParaRPr lang="ru-RU" sz="1600" dirty="0">
            <a:latin typeface="Georgia" pitchFamily="18" charset="0"/>
          </a:endParaRPr>
        </a:p>
      </dgm:t>
    </dgm:pt>
    <dgm:pt modelId="{FF9E6F2E-0E4D-45DD-988E-80A8396A4F16}" type="parTrans" cxnId="{A79C9627-C60D-42C2-BA69-F16CB24F0FDB}">
      <dgm:prSet/>
      <dgm:spPr/>
      <dgm:t>
        <a:bodyPr/>
        <a:lstStyle/>
        <a:p>
          <a:endParaRPr lang="ru-RU"/>
        </a:p>
      </dgm:t>
    </dgm:pt>
    <dgm:pt modelId="{E68AF153-0857-468A-B493-7AE5C463F095}" type="sibTrans" cxnId="{A79C9627-C60D-42C2-BA69-F16CB24F0FDB}">
      <dgm:prSet/>
      <dgm:spPr/>
      <dgm:t>
        <a:bodyPr/>
        <a:lstStyle/>
        <a:p>
          <a:endParaRPr lang="ru-RU"/>
        </a:p>
      </dgm:t>
    </dgm:pt>
    <dgm:pt modelId="{DE662521-E250-47E7-946E-379C0BE07B16}">
      <dgm:prSet custT="1"/>
      <dgm:spPr/>
      <dgm:t>
        <a:bodyPr/>
        <a:lstStyle/>
        <a:p>
          <a:r>
            <a:rPr lang="ru-RU" sz="1600" b="1" i="0" dirty="0" smtClean="0">
              <a:solidFill>
                <a:srgbClr val="FF0000"/>
              </a:solidFill>
              <a:latin typeface="Georgia" pitchFamily="18" charset="0"/>
            </a:rPr>
            <a:t>Трудность третья</a:t>
          </a:r>
          <a:r>
            <a:rPr lang="ru-RU" sz="1600" b="1" i="0" dirty="0" smtClean="0">
              <a:latin typeface="Georgia" pitchFamily="18" charset="0"/>
            </a:rPr>
            <a:t>. «Ловушки»</a:t>
          </a:r>
          <a:endParaRPr lang="ru-RU" sz="1600" dirty="0">
            <a:latin typeface="Georgia" pitchFamily="18" charset="0"/>
          </a:endParaRPr>
        </a:p>
      </dgm:t>
    </dgm:pt>
    <dgm:pt modelId="{B0AE805A-FE18-4D79-908A-9D3040850B2E}" type="parTrans" cxnId="{7883ED73-CFC1-4CAF-B613-4A6FBE1DFA70}">
      <dgm:prSet/>
      <dgm:spPr/>
      <dgm:t>
        <a:bodyPr/>
        <a:lstStyle/>
        <a:p>
          <a:endParaRPr lang="ru-RU"/>
        </a:p>
      </dgm:t>
    </dgm:pt>
    <dgm:pt modelId="{5A4A9229-B74B-42E8-BA6A-66293EF36898}" type="sibTrans" cxnId="{7883ED73-CFC1-4CAF-B613-4A6FBE1DFA70}">
      <dgm:prSet/>
      <dgm:spPr/>
      <dgm:t>
        <a:bodyPr/>
        <a:lstStyle/>
        <a:p>
          <a:endParaRPr lang="ru-RU"/>
        </a:p>
      </dgm:t>
    </dgm:pt>
    <dgm:pt modelId="{FEEE115B-FB1C-480D-97E7-6C6769175F32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i="0" dirty="0" smtClean="0">
              <a:solidFill>
                <a:srgbClr val="FF0000"/>
              </a:solidFill>
              <a:latin typeface="Georgia" pitchFamily="18" charset="0"/>
            </a:rPr>
            <a:t>Трудность четвёртая</a:t>
          </a:r>
        </a:p>
        <a:p>
          <a:pPr>
            <a:spcAft>
              <a:spcPts val="0"/>
            </a:spcAft>
          </a:pPr>
          <a:r>
            <a:rPr lang="ru-RU" sz="1600" b="1" i="0" dirty="0" smtClean="0">
              <a:latin typeface="Georgia" pitchFamily="18" charset="0"/>
            </a:rPr>
            <a:t> Незнание определений, понятий.</a:t>
          </a:r>
          <a:endParaRPr lang="ru-RU" sz="1600" dirty="0">
            <a:latin typeface="Georgia" pitchFamily="18" charset="0"/>
          </a:endParaRPr>
        </a:p>
      </dgm:t>
    </dgm:pt>
    <dgm:pt modelId="{9A176F27-3D91-4D32-8F2F-B34E7102CBC9}" type="parTrans" cxnId="{51DE3FF9-9E0C-4B1C-A355-07C3544B0614}">
      <dgm:prSet/>
      <dgm:spPr/>
      <dgm:t>
        <a:bodyPr/>
        <a:lstStyle/>
        <a:p>
          <a:endParaRPr lang="ru-RU"/>
        </a:p>
      </dgm:t>
    </dgm:pt>
    <dgm:pt modelId="{0915FF16-2ACF-4966-A543-BA95D87F19BD}" type="sibTrans" cxnId="{51DE3FF9-9E0C-4B1C-A355-07C3544B0614}">
      <dgm:prSet/>
      <dgm:spPr/>
      <dgm:t>
        <a:bodyPr/>
        <a:lstStyle/>
        <a:p>
          <a:endParaRPr lang="ru-RU"/>
        </a:p>
      </dgm:t>
    </dgm:pt>
    <dgm:pt modelId="{96ECDE81-BBCD-4B94-826F-14201A4EA211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  <a:latin typeface="Georgia" pitchFamily="18" charset="0"/>
            </a:rPr>
            <a:t>Трудность пятая</a:t>
          </a:r>
        </a:p>
        <a:p>
          <a:r>
            <a:rPr lang="ru-RU" sz="1600" b="1" dirty="0" smtClean="0">
              <a:solidFill>
                <a:schemeClr val="tx1"/>
              </a:solidFill>
              <a:latin typeface="Georgia" pitchFamily="18" charset="0"/>
            </a:rPr>
            <a:t>Субъективизм</a:t>
          </a:r>
          <a:endParaRPr lang="ru-RU" sz="1600" b="1" dirty="0">
            <a:solidFill>
              <a:schemeClr val="tx1"/>
            </a:solidFill>
            <a:latin typeface="Georgia" pitchFamily="18" charset="0"/>
          </a:endParaRPr>
        </a:p>
      </dgm:t>
    </dgm:pt>
    <dgm:pt modelId="{377C50F0-C144-46C9-8F1A-14D3E372A86C}" type="parTrans" cxnId="{F6A6719D-2F03-4713-86AE-5613007A2B25}">
      <dgm:prSet/>
      <dgm:spPr/>
      <dgm:t>
        <a:bodyPr/>
        <a:lstStyle/>
        <a:p>
          <a:endParaRPr lang="ru-RU"/>
        </a:p>
      </dgm:t>
    </dgm:pt>
    <dgm:pt modelId="{8F3C65F2-F13B-4221-8552-A8FFBB145E9B}" type="sibTrans" cxnId="{F6A6719D-2F03-4713-86AE-5613007A2B25}">
      <dgm:prSet/>
      <dgm:spPr/>
      <dgm:t>
        <a:bodyPr/>
        <a:lstStyle/>
        <a:p>
          <a:endParaRPr lang="ru-RU"/>
        </a:p>
      </dgm:t>
    </dgm:pt>
    <dgm:pt modelId="{7B0CB414-B626-4DCE-ACF2-6B7B6EEF8FF1}" type="pres">
      <dgm:prSet presAssocID="{DD78ADA7-FB04-44AD-ACF5-315A1A68193C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2E663A-1644-40D6-AFCD-E31FDF5DEE15}" type="pres">
      <dgm:prSet presAssocID="{C623CD0C-23EB-4692-9C45-84CB4B442139}" presName="node" presStyleLbl="node1" presStyleIdx="0" presStyleCnt="6" custScaleX="440834" custScaleY="212721" custLinFactNeighborX="20283" custLinFactNeighborY="55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4B8869-0D10-47C0-93FB-782C27F74F19}" type="pres">
      <dgm:prSet presAssocID="{273823F5-B9AC-473A-AA0D-B14146F8C13B}" presName="sibTrans" presStyleLbl="sibTrans2D1" presStyleIdx="0" presStyleCnt="5"/>
      <dgm:spPr/>
      <dgm:t>
        <a:bodyPr/>
        <a:lstStyle/>
        <a:p>
          <a:endParaRPr lang="ru-RU"/>
        </a:p>
      </dgm:t>
    </dgm:pt>
    <dgm:pt modelId="{A7666661-42FF-4099-BDA8-91C7FBEDF27A}" type="pres">
      <dgm:prSet presAssocID="{273823F5-B9AC-473A-AA0D-B14146F8C13B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9D0D23D6-07CB-459B-9562-E3F961E3D541}" type="pres">
      <dgm:prSet presAssocID="{BD8D9A23-9E40-4F42-A6A1-B349F0268435}" presName="node" presStyleLbl="node1" presStyleIdx="1" presStyleCnt="6" custScaleX="330261" custScaleY="518766" custLinFactX="-114384" custLinFactY="100000" custLinFactNeighborX="-200000" custLinFactNeighborY="110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C5862-5667-495F-A165-E6D33109EC00}" type="pres">
      <dgm:prSet presAssocID="{AC61A033-795E-4921-A437-EBAF69BF17B6}" presName="sibTrans" presStyleLbl="sibTrans2D1" presStyleIdx="1" presStyleCnt="5"/>
      <dgm:spPr/>
      <dgm:t>
        <a:bodyPr/>
        <a:lstStyle/>
        <a:p>
          <a:endParaRPr lang="ru-RU"/>
        </a:p>
      </dgm:t>
    </dgm:pt>
    <dgm:pt modelId="{2AD5E665-2D12-4E66-9507-BF6CB38AB566}" type="pres">
      <dgm:prSet presAssocID="{AC61A033-795E-4921-A437-EBAF69BF17B6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62ED238E-BE49-48D7-9E49-5EF395B4369D}" type="pres">
      <dgm:prSet presAssocID="{60220ECB-DD63-4542-BFDC-EAFFA1D7EB46}" presName="node" presStyleLbl="node1" presStyleIdx="2" presStyleCnt="6" custScaleX="282366" custScaleY="481351" custLinFactX="100000" custLinFactY="-19372" custLinFactNeighborX="12423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B153B-358D-4AF2-84D8-1A688E7F3CA1}" type="pres">
      <dgm:prSet presAssocID="{E68AF153-0857-468A-B493-7AE5C463F095}" presName="sibTrans" presStyleLbl="sibTrans2D1" presStyleIdx="2" presStyleCnt="5"/>
      <dgm:spPr/>
      <dgm:t>
        <a:bodyPr/>
        <a:lstStyle/>
        <a:p>
          <a:endParaRPr lang="ru-RU"/>
        </a:p>
      </dgm:t>
    </dgm:pt>
    <dgm:pt modelId="{C7D718A9-A032-4038-A33D-DEF74B168EC4}" type="pres">
      <dgm:prSet presAssocID="{E68AF153-0857-468A-B493-7AE5C463F095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45811D26-6617-482D-8575-0C357625C978}" type="pres">
      <dgm:prSet presAssocID="{DE662521-E250-47E7-946E-379C0BE07B16}" presName="node" presStyleLbl="node1" presStyleIdx="3" presStyleCnt="6" custScaleX="218520" custScaleY="409297" custLinFactX="-99277" custLinFactNeighborX="-100000" custLinFactNeighborY="-84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B25675-5B50-4093-92A3-FD2CD3CE87C7}" type="pres">
      <dgm:prSet presAssocID="{5A4A9229-B74B-42E8-BA6A-66293EF36898}" presName="sibTrans" presStyleLbl="sibTrans2D1" presStyleIdx="3" presStyleCnt="5"/>
      <dgm:spPr/>
      <dgm:t>
        <a:bodyPr/>
        <a:lstStyle/>
        <a:p>
          <a:endParaRPr lang="ru-RU"/>
        </a:p>
      </dgm:t>
    </dgm:pt>
    <dgm:pt modelId="{9DB7D688-FB13-4787-84F4-1F940BD218F0}" type="pres">
      <dgm:prSet presAssocID="{5A4A9229-B74B-42E8-BA6A-66293EF36898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4DCDEBE-5C5C-4515-B628-221C3CDCED18}" type="pres">
      <dgm:prSet presAssocID="{FEEE115B-FB1C-480D-97E7-6C6769175F32}" presName="node" presStyleLbl="node1" presStyleIdx="4" presStyleCnt="6" custScaleX="335014" custScaleY="510519" custLinFactX="100840" custLinFactY="-100000" custLinFactNeighborX="200000" custLinFactNeighborY="-178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4B659-B027-4719-8E99-F0E84E9F8C1A}" type="pres">
      <dgm:prSet presAssocID="{0915FF16-2ACF-4966-A543-BA95D87F19BD}" presName="sibTrans" presStyleLbl="sibTrans2D1" presStyleIdx="4" presStyleCnt="5"/>
      <dgm:spPr/>
      <dgm:t>
        <a:bodyPr/>
        <a:lstStyle/>
        <a:p>
          <a:endParaRPr lang="ru-RU"/>
        </a:p>
      </dgm:t>
    </dgm:pt>
    <dgm:pt modelId="{C2BC4609-F0BE-4B70-A5E3-6C1812485E9F}" type="pres">
      <dgm:prSet presAssocID="{0915FF16-2ACF-4966-A543-BA95D87F19BD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65E880EC-BD1B-4621-886D-8877AB5AD334}" type="pres">
      <dgm:prSet presAssocID="{96ECDE81-BBCD-4B94-826F-14201A4EA211}" presName="node" presStyleLbl="node1" presStyleIdx="5" presStyleCnt="6" custScaleX="250817" custScaleY="405507" custLinFactX="-119515" custLinFactY="-137393" custLinFactNeighborX="-2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7EDC3C-1EC4-4E99-BB9D-E89A27C76B87}" type="presOf" srcId="{0915FF16-2ACF-4966-A543-BA95D87F19BD}" destId="{8874B659-B027-4719-8E99-F0E84E9F8C1A}" srcOrd="0" destOrd="0" presId="urn:microsoft.com/office/officeart/2005/8/layout/process2"/>
    <dgm:cxn modelId="{62C4F00A-99E0-4833-86C2-C341639621B6}" type="presOf" srcId="{C623CD0C-23EB-4692-9C45-84CB4B442139}" destId="{AD2E663A-1644-40D6-AFCD-E31FDF5DEE15}" srcOrd="0" destOrd="0" presId="urn:microsoft.com/office/officeart/2005/8/layout/process2"/>
    <dgm:cxn modelId="{E1EFAF1C-E23D-4AF5-9B97-F73FD781ED13}" type="presOf" srcId="{DE662521-E250-47E7-946E-379C0BE07B16}" destId="{45811D26-6617-482D-8575-0C357625C978}" srcOrd="0" destOrd="0" presId="urn:microsoft.com/office/officeart/2005/8/layout/process2"/>
    <dgm:cxn modelId="{D817BE13-7FB3-428F-9189-5F667532ED02}" type="presOf" srcId="{60220ECB-DD63-4542-BFDC-EAFFA1D7EB46}" destId="{62ED238E-BE49-48D7-9E49-5EF395B4369D}" srcOrd="0" destOrd="0" presId="urn:microsoft.com/office/officeart/2005/8/layout/process2"/>
    <dgm:cxn modelId="{3E85193E-E4DB-43D8-874F-B31B33F4B06B}" type="presOf" srcId="{AC61A033-795E-4921-A437-EBAF69BF17B6}" destId="{8C2C5862-5667-495F-A165-E6D33109EC00}" srcOrd="0" destOrd="0" presId="urn:microsoft.com/office/officeart/2005/8/layout/process2"/>
    <dgm:cxn modelId="{A79C9627-C60D-42C2-BA69-F16CB24F0FDB}" srcId="{DD78ADA7-FB04-44AD-ACF5-315A1A68193C}" destId="{60220ECB-DD63-4542-BFDC-EAFFA1D7EB46}" srcOrd="2" destOrd="0" parTransId="{FF9E6F2E-0E4D-45DD-988E-80A8396A4F16}" sibTransId="{E68AF153-0857-468A-B493-7AE5C463F095}"/>
    <dgm:cxn modelId="{F6A6719D-2F03-4713-86AE-5613007A2B25}" srcId="{DD78ADA7-FB04-44AD-ACF5-315A1A68193C}" destId="{96ECDE81-BBCD-4B94-826F-14201A4EA211}" srcOrd="5" destOrd="0" parTransId="{377C50F0-C144-46C9-8F1A-14D3E372A86C}" sibTransId="{8F3C65F2-F13B-4221-8552-A8FFBB145E9B}"/>
    <dgm:cxn modelId="{170E78F1-62F5-4180-A879-62636ECEA4CC}" type="presOf" srcId="{273823F5-B9AC-473A-AA0D-B14146F8C13B}" destId="{A7666661-42FF-4099-BDA8-91C7FBEDF27A}" srcOrd="1" destOrd="0" presId="urn:microsoft.com/office/officeart/2005/8/layout/process2"/>
    <dgm:cxn modelId="{633D5A25-E951-4840-81C9-280A9F13BF42}" type="presOf" srcId="{96ECDE81-BBCD-4B94-826F-14201A4EA211}" destId="{65E880EC-BD1B-4621-886D-8877AB5AD334}" srcOrd="0" destOrd="0" presId="urn:microsoft.com/office/officeart/2005/8/layout/process2"/>
    <dgm:cxn modelId="{0D44D2D4-A228-4CB6-BD3A-98E743E2E39D}" type="presOf" srcId="{E68AF153-0857-468A-B493-7AE5C463F095}" destId="{C7D718A9-A032-4038-A33D-DEF74B168EC4}" srcOrd="1" destOrd="0" presId="urn:microsoft.com/office/officeart/2005/8/layout/process2"/>
    <dgm:cxn modelId="{EDFD6B45-29E3-4B2F-8FBF-AF4ED1A92B9A}" type="presOf" srcId="{AC61A033-795E-4921-A437-EBAF69BF17B6}" destId="{2AD5E665-2D12-4E66-9507-BF6CB38AB566}" srcOrd="1" destOrd="0" presId="urn:microsoft.com/office/officeart/2005/8/layout/process2"/>
    <dgm:cxn modelId="{88F79822-3E51-4B41-ABC2-C83715324569}" type="presOf" srcId="{DD78ADA7-FB04-44AD-ACF5-315A1A68193C}" destId="{7B0CB414-B626-4DCE-ACF2-6B7B6EEF8FF1}" srcOrd="0" destOrd="0" presId="urn:microsoft.com/office/officeart/2005/8/layout/process2"/>
    <dgm:cxn modelId="{C23EDF80-AA68-4546-B0C5-59B7694600E0}" type="presOf" srcId="{BD8D9A23-9E40-4F42-A6A1-B349F0268435}" destId="{9D0D23D6-07CB-459B-9562-E3F961E3D541}" srcOrd="0" destOrd="0" presId="urn:microsoft.com/office/officeart/2005/8/layout/process2"/>
    <dgm:cxn modelId="{51DE3FF9-9E0C-4B1C-A355-07C3544B0614}" srcId="{DD78ADA7-FB04-44AD-ACF5-315A1A68193C}" destId="{FEEE115B-FB1C-480D-97E7-6C6769175F32}" srcOrd="4" destOrd="0" parTransId="{9A176F27-3D91-4D32-8F2F-B34E7102CBC9}" sibTransId="{0915FF16-2ACF-4966-A543-BA95D87F19BD}"/>
    <dgm:cxn modelId="{896E81DD-ECD5-4D38-9B01-7095BEA142EC}" srcId="{DD78ADA7-FB04-44AD-ACF5-315A1A68193C}" destId="{BD8D9A23-9E40-4F42-A6A1-B349F0268435}" srcOrd="1" destOrd="0" parTransId="{E6530677-5DCA-4C0F-BA91-9B2BFF20367B}" sibTransId="{AC61A033-795E-4921-A437-EBAF69BF17B6}"/>
    <dgm:cxn modelId="{5184F34E-6C1C-418C-9BE5-DD6017F0817E}" type="presOf" srcId="{0915FF16-2ACF-4966-A543-BA95D87F19BD}" destId="{C2BC4609-F0BE-4B70-A5E3-6C1812485E9F}" srcOrd="1" destOrd="0" presId="urn:microsoft.com/office/officeart/2005/8/layout/process2"/>
    <dgm:cxn modelId="{D47A28EA-6CC8-477B-BE7A-7457428317F0}" type="presOf" srcId="{FEEE115B-FB1C-480D-97E7-6C6769175F32}" destId="{34DCDEBE-5C5C-4515-B628-221C3CDCED18}" srcOrd="0" destOrd="0" presId="urn:microsoft.com/office/officeart/2005/8/layout/process2"/>
    <dgm:cxn modelId="{127E8AC4-F0BD-4013-BEC7-8B54AB8D96D5}" type="presOf" srcId="{273823F5-B9AC-473A-AA0D-B14146F8C13B}" destId="{FC4B8869-0D10-47C0-93FB-782C27F74F19}" srcOrd="0" destOrd="0" presId="urn:microsoft.com/office/officeart/2005/8/layout/process2"/>
    <dgm:cxn modelId="{A26F569F-03C0-4658-B595-0ACFB6A5546C}" type="presOf" srcId="{E68AF153-0857-468A-B493-7AE5C463F095}" destId="{2FEB153B-358D-4AF2-84D8-1A688E7F3CA1}" srcOrd="0" destOrd="0" presId="urn:microsoft.com/office/officeart/2005/8/layout/process2"/>
    <dgm:cxn modelId="{4B7B1378-34C6-485C-B414-BF3169E4C0F0}" srcId="{DD78ADA7-FB04-44AD-ACF5-315A1A68193C}" destId="{C623CD0C-23EB-4692-9C45-84CB4B442139}" srcOrd="0" destOrd="0" parTransId="{306196B1-733B-4688-BBB4-13A022FEA649}" sibTransId="{273823F5-B9AC-473A-AA0D-B14146F8C13B}"/>
    <dgm:cxn modelId="{997ADA11-4055-4FE8-AE5D-076E19D20A79}" type="presOf" srcId="{5A4A9229-B74B-42E8-BA6A-66293EF36898}" destId="{9EB25675-5B50-4093-92A3-FD2CD3CE87C7}" srcOrd="0" destOrd="0" presId="urn:microsoft.com/office/officeart/2005/8/layout/process2"/>
    <dgm:cxn modelId="{DE214A97-3B75-469C-839B-49FAD7F2C388}" type="presOf" srcId="{5A4A9229-B74B-42E8-BA6A-66293EF36898}" destId="{9DB7D688-FB13-4787-84F4-1F940BD218F0}" srcOrd="1" destOrd="0" presId="urn:microsoft.com/office/officeart/2005/8/layout/process2"/>
    <dgm:cxn modelId="{7883ED73-CFC1-4CAF-B613-4A6FBE1DFA70}" srcId="{DD78ADA7-FB04-44AD-ACF5-315A1A68193C}" destId="{DE662521-E250-47E7-946E-379C0BE07B16}" srcOrd="3" destOrd="0" parTransId="{B0AE805A-FE18-4D79-908A-9D3040850B2E}" sibTransId="{5A4A9229-B74B-42E8-BA6A-66293EF36898}"/>
    <dgm:cxn modelId="{D8EC6DCA-12F9-409E-BD98-592E30604FB8}" type="presParOf" srcId="{7B0CB414-B626-4DCE-ACF2-6B7B6EEF8FF1}" destId="{AD2E663A-1644-40D6-AFCD-E31FDF5DEE15}" srcOrd="0" destOrd="0" presId="urn:microsoft.com/office/officeart/2005/8/layout/process2"/>
    <dgm:cxn modelId="{559F3370-0E12-4071-9F1F-2A68A27993CF}" type="presParOf" srcId="{7B0CB414-B626-4DCE-ACF2-6B7B6EEF8FF1}" destId="{FC4B8869-0D10-47C0-93FB-782C27F74F19}" srcOrd="1" destOrd="0" presId="urn:microsoft.com/office/officeart/2005/8/layout/process2"/>
    <dgm:cxn modelId="{393D718D-CF49-4BBE-94C3-3C39FA0009EA}" type="presParOf" srcId="{FC4B8869-0D10-47C0-93FB-782C27F74F19}" destId="{A7666661-42FF-4099-BDA8-91C7FBEDF27A}" srcOrd="0" destOrd="0" presId="urn:microsoft.com/office/officeart/2005/8/layout/process2"/>
    <dgm:cxn modelId="{EFD199A7-4B92-4BBA-9C03-7639C0C3E11E}" type="presParOf" srcId="{7B0CB414-B626-4DCE-ACF2-6B7B6EEF8FF1}" destId="{9D0D23D6-07CB-459B-9562-E3F961E3D541}" srcOrd="2" destOrd="0" presId="urn:microsoft.com/office/officeart/2005/8/layout/process2"/>
    <dgm:cxn modelId="{79782D58-BE6F-409C-95A1-1A56B27C4D44}" type="presParOf" srcId="{7B0CB414-B626-4DCE-ACF2-6B7B6EEF8FF1}" destId="{8C2C5862-5667-495F-A165-E6D33109EC00}" srcOrd="3" destOrd="0" presId="urn:microsoft.com/office/officeart/2005/8/layout/process2"/>
    <dgm:cxn modelId="{BEB3ACF3-3B11-44DC-BB85-8300C33744A5}" type="presParOf" srcId="{8C2C5862-5667-495F-A165-E6D33109EC00}" destId="{2AD5E665-2D12-4E66-9507-BF6CB38AB566}" srcOrd="0" destOrd="0" presId="urn:microsoft.com/office/officeart/2005/8/layout/process2"/>
    <dgm:cxn modelId="{F028BE63-AB69-4569-BC3F-80F53166778A}" type="presParOf" srcId="{7B0CB414-B626-4DCE-ACF2-6B7B6EEF8FF1}" destId="{62ED238E-BE49-48D7-9E49-5EF395B4369D}" srcOrd="4" destOrd="0" presId="urn:microsoft.com/office/officeart/2005/8/layout/process2"/>
    <dgm:cxn modelId="{1303686C-2017-4453-8A5F-03044A5EF32E}" type="presParOf" srcId="{7B0CB414-B626-4DCE-ACF2-6B7B6EEF8FF1}" destId="{2FEB153B-358D-4AF2-84D8-1A688E7F3CA1}" srcOrd="5" destOrd="0" presId="urn:microsoft.com/office/officeart/2005/8/layout/process2"/>
    <dgm:cxn modelId="{93F1D7F4-660B-42C8-BFAB-09EA35C1FC38}" type="presParOf" srcId="{2FEB153B-358D-4AF2-84D8-1A688E7F3CA1}" destId="{C7D718A9-A032-4038-A33D-DEF74B168EC4}" srcOrd="0" destOrd="0" presId="urn:microsoft.com/office/officeart/2005/8/layout/process2"/>
    <dgm:cxn modelId="{8A643433-480D-4528-A125-255E2B83FB4A}" type="presParOf" srcId="{7B0CB414-B626-4DCE-ACF2-6B7B6EEF8FF1}" destId="{45811D26-6617-482D-8575-0C357625C978}" srcOrd="6" destOrd="0" presId="urn:microsoft.com/office/officeart/2005/8/layout/process2"/>
    <dgm:cxn modelId="{B78A0AFA-9CD3-4746-B491-D718C7515060}" type="presParOf" srcId="{7B0CB414-B626-4DCE-ACF2-6B7B6EEF8FF1}" destId="{9EB25675-5B50-4093-92A3-FD2CD3CE87C7}" srcOrd="7" destOrd="0" presId="urn:microsoft.com/office/officeart/2005/8/layout/process2"/>
    <dgm:cxn modelId="{F4353138-9DAE-4667-AFB9-5759F9F33261}" type="presParOf" srcId="{9EB25675-5B50-4093-92A3-FD2CD3CE87C7}" destId="{9DB7D688-FB13-4787-84F4-1F940BD218F0}" srcOrd="0" destOrd="0" presId="urn:microsoft.com/office/officeart/2005/8/layout/process2"/>
    <dgm:cxn modelId="{6B898231-A8D6-4DC2-8087-A32C96CA32B2}" type="presParOf" srcId="{7B0CB414-B626-4DCE-ACF2-6B7B6EEF8FF1}" destId="{34DCDEBE-5C5C-4515-B628-221C3CDCED18}" srcOrd="8" destOrd="0" presId="urn:microsoft.com/office/officeart/2005/8/layout/process2"/>
    <dgm:cxn modelId="{3EFE0ADB-81F5-4D54-80CF-7D5CB3047CFE}" type="presParOf" srcId="{7B0CB414-B626-4DCE-ACF2-6B7B6EEF8FF1}" destId="{8874B659-B027-4719-8E99-F0E84E9F8C1A}" srcOrd="9" destOrd="0" presId="urn:microsoft.com/office/officeart/2005/8/layout/process2"/>
    <dgm:cxn modelId="{91478E32-2E44-4590-A7C9-5FA746B2F817}" type="presParOf" srcId="{8874B659-B027-4719-8E99-F0E84E9F8C1A}" destId="{C2BC4609-F0BE-4B70-A5E3-6C1812485E9F}" srcOrd="0" destOrd="0" presId="urn:microsoft.com/office/officeart/2005/8/layout/process2"/>
    <dgm:cxn modelId="{38B41B87-F18C-44D2-96C8-EFEA3AB0BC55}" type="presParOf" srcId="{7B0CB414-B626-4DCE-ACF2-6B7B6EEF8FF1}" destId="{65E880EC-BD1B-4621-886D-8877AB5AD334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255401-74C1-4C51-8FA6-AB329DA40035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F9760B1-1FC7-45E9-9A6B-71A6C0D1C5C6}">
      <dgm:prSet custT="1"/>
      <dgm:spPr/>
      <dgm:t>
        <a:bodyPr/>
        <a:lstStyle/>
        <a:p>
          <a:r>
            <a:rPr lang="ru-RU" sz="2000" b="1" i="0" dirty="0" smtClean="0">
              <a:latin typeface="Georgia" pitchFamily="18" charset="0"/>
            </a:rPr>
            <a:t>Запас базовых знаний по предмету(сдача ОГЭ в 9 классе)</a:t>
          </a:r>
          <a:endParaRPr lang="ru-RU" sz="2000" dirty="0">
            <a:latin typeface="Georgia" pitchFamily="18" charset="0"/>
          </a:endParaRPr>
        </a:p>
      </dgm:t>
    </dgm:pt>
    <dgm:pt modelId="{F10C5EF8-A081-498B-B9F5-1AE7FFF34B12}" type="parTrans" cxnId="{A6FA4C90-A87C-4277-AD1F-C92480D8D653}">
      <dgm:prSet/>
      <dgm:spPr/>
      <dgm:t>
        <a:bodyPr/>
        <a:lstStyle/>
        <a:p>
          <a:endParaRPr lang="ru-RU"/>
        </a:p>
      </dgm:t>
    </dgm:pt>
    <dgm:pt modelId="{EBF9D7F2-3C7D-4AA1-9823-E6CC1ED3EA9B}" type="sibTrans" cxnId="{A6FA4C90-A87C-4277-AD1F-C92480D8D653}">
      <dgm:prSet/>
      <dgm:spPr/>
      <dgm:t>
        <a:bodyPr/>
        <a:lstStyle/>
        <a:p>
          <a:endParaRPr lang="ru-RU"/>
        </a:p>
      </dgm:t>
    </dgm:pt>
    <dgm:pt modelId="{450B20A7-5BAC-4E90-A9E6-79C24BC962F1}">
      <dgm:prSet custT="1"/>
      <dgm:spPr/>
      <dgm:t>
        <a:bodyPr/>
        <a:lstStyle/>
        <a:p>
          <a:r>
            <a:rPr lang="ru-RU" sz="2000" b="1" i="0" dirty="0" smtClean="0">
              <a:latin typeface="Georgia" pitchFamily="18" charset="0"/>
            </a:rPr>
            <a:t>Чёткое представление об экзамене, его структуре, знание кодификатора, спецификации</a:t>
          </a:r>
          <a:endParaRPr lang="ru-RU" sz="2000" dirty="0">
            <a:latin typeface="Georgia" pitchFamily="18" charset="0"/>
          </a:endParaRPr>
        </a:p>
      </dgm:t>
    </dgm:pt>
    <dgm:pt modelId="{DD44675F-71A3-4B77-A570-E0327A9ACCAD}" type="parTrans" cxnId="{23059570-CA4F-4BAE-8FF6-79358AD255E9}">
      <dgm:prSet/>
      <dgm:spPr/>
      <dgm:t>
        <a:bodyPr/>
        <a:lstStyle/>
        <a:p>
          <a:endParaRPr lang="ru-RU"/>
        </a:p>
      </dgm:t>
    </dgm:pt>
    <dgm:pt modelId="{95B0B551-508C-4D6E-A994-3E4780780101}" type="sibTrans" cxnId="{23059570-CA4F-4BAE-8FF6-79358AD255E9}">
      <dgm:prSet/>
      <dgm:spPr/>
      <dgm:t>
        <a:bodyPr/>
        <a:lstStyle/>
        <a:p>
          <a:endParaRPr lang="ru-RU"/>
        </a:p>
      </dgm:t>
    </dgm:pt>
    <dgm:pt modelId="{97241B1B-DB3F-48F6-96CE-255DF818C64B}">
      <dgm:prSet custT="1"/>
      <dgm:spPr/>
      <dgm:t>
        <a:bodyPr/>
        <a:lstStyle/>
        <a:p>
          <a:r>
            <a:rPr lang="ru-RU" sz="2000" b="1" i="0" dirty="0" smtClean="0">
              <a:latin typeface="Georgia" pitchFamily="18" charset="0"/>
            </a:rPr>
            <a:t>Контрольно-оценочные процедуры, анализ типичных ошибок</a:t>
          </a:r>
          <a:endParaRPr lang="ru-RU" sz="2000" dirty="0">
            <a:latin typeface="Georgia" pitchFamily="18" charset="0"/>
          </a:endParaRPr>
        </a:p>
      </dgm:t>
    </dgm:pt>
    <dgm:pt modelId="{03D84E74-F147-4239-A8FB-538C842E45DD}" type="parTrans" cxnId="{F7FF4DB9-6D21-4C81-9101-F8AFD35CE327}">
      <dgm:prSet/>
      <dgm:spPr/>
      <dgm:t>
        <a:bodyPr/>
        <a:lstStyle/>
        <a:p>
          <a:endParaRPr lang="ru-RU"/>
        </a:p>
      </dgm:t>
    </dgm:pt>
    <dgm:pt modelId="{A3CE9B18-74B4-40C2-9814-FF3B6A714899}" type="sibTrans" cxnId="{F7FF4DB9-6D21-4C81-9101-F8AFD35CE327}">
      <dgm:prSet/>
      <dgm:spPr/>
      <dgm:t>
        <a:bodyPr/>
        <a:lstStyle/>
        <a:p>
          <a:endParaRPr lang="ru-RU"/>
        </a:p>
      </dgm:t>
    </dgm:pt>
    <dgm:pt modelId="{F3F8946C-F962-4266-9AEA-5A981572A66E}">
      <dgm:prSet custT="1"/>
      <dgm:spPr/>
      <dgm:t>
        <a:bodyPr/>
        <a:lstStyle/>
        <a:p>
          <a:r>
            <a:rPr lang="ru-RU" sz="2000" b="1" i="0" dirty="0" smtClean="0">
              <a:latin typeface="Georgia" pitchFamily="18" charset="0"/>
            </a:rPr>
            <a:t>Самоорганизация, самоподготовка, самоанализ результатов, проверка работ одноклассников</a:t>
          </a:r>
          <a:endParaRPr lang="ru-RU" sz="2000" dirty="0">
            <a:latin typeface="Georgia" pitchFamily="18" charset="0"/>
          </a:endParaRPr>
        </a:p>
      </dgm:t>
    </dgm:pt>
    <dgm:pt modelId="{A6C26841-80D2-43DF-B383-3BE19EC969CE}" type="parTrans" cxnId="{4A47F7FD-6FC4-4F7C-A823-B2C7A1A3548B}">
      <dgm:prSet/>
      <dgm:spPr/>
      <dgm:t>
        <a:bodyPr/>
        <a:lstStyle/>
        <a:p>
          <a:endParaRPr lang="ru-RU"/>
        </a:p>
      </dgm:t>
    </dgm:pt>
    <dgm:pt modelId="{BEAB839F-2DEA-4A35-B146-0EF1C87BF1F0}" type="sibTrans" cxnId="{4A47F7FD-6FC4-4F7C-A823-B2C7A1A3548B}">
      <dgm:prSet/>
      <dgm:spPr/>
      <dgm:t>
        <a:bodyPr/>
        <a:lstStyle/>
        <a:p>
          <a:endParaRPr lang="ru-RU"/>
        </a:p>
      </dgm:t>
    </dgm:pt>
    <dgm:pt modelId="{8D41CE04-B689-4A61-86D2-E85A25284634}">
      <dgm:prSet custT="1"/>
      <dgm:spPr/>
      <dgm:t>
        <a:bodyPr/>
        <a:lstStyle/>
        <a:p>
          <a:r>
            <a:rPr lang="ru-RU" sz="2000" b="1" i="0" dirty="0" smtClean="0">
              <a:latin typeface="Georgia" pitchFamily="18" charset="0"/>
            </a:rPr>
            <a:t>Системный подход в обучении, когда и знания, и функциональная грамотность осваиваются в единстве на высоком уровне сложности</a:t>
          </a:r>
          <a:endParaRPr lang="ru-RU" sz="2000" dirty="0">
            <a:latin typeface="Georgia" pitchFamily="18" charset="0"/>
          </a:endParaRPr>
        </a:p>
      </dgm:t>
    </dgm:pt>
    <dgm:pt modelId="{D1A04738-0C5E-4E46-9F09-621BABA3932E}" type="parTrans" cxnId="{CD56691A-AF6F-45B8-92CB-D7D0310EEA18}">
      <dgm:prSet/>
      <dgm:spPr/>
      <dgm:t>
        <a:bodyPr/>
        <a:lstStyle/>
        <a:p>
          <a:endParaRPr lang="ru-RU"/>
        </a:p>
      </dgm:t>
    </dgm:pt>
    <dgm:pt modelId="{6F1EE27F-05BB-4440-823C-C1463CD17100}" type="sibTrans" cxnId="{CD56691A-AF6F-45B8-92CB-D7D0310EEA18}">
      <dgm:prSet/>
      <dgm:spPr/>
      <dgm:t>
        <a:bodyPr/>
        <a:lstStyle/>
        <a:p>
          <a:endParaRPr lang="ru-RU"/>
        </a:p>
      </dgm:t>
    </dgm:pt>
    <dgm:pt modelId="{9EE69F2D-7C8F-4F24-8D1F-FCC0048DB8AE}">
      <dgm:prSet custT="1"/>
      <dgm:spPr/>
      <dgm:t>
        <a:bodyPr/>
        <a:lstStyle/>
        <a:p>
          <a:r>
            <a:rPr lang="ru-RU" sz="2000" b="1" i="0" dirty="0" smtClean="0">
              <a:latin typeface="Georgia" pitchFamily="18" charset="0"/>
            </a:rPr>
            <a:t>Электронные ресурсы</a:t>
          </a:r>
          <a:endParaRPr lang="ru-RU" sz="2000" dirty="0">
            <a:latin typeface="Georgia" pitchFamily="18" charset="0"/>
          </a:endParaRPr>
        </a:p>
      </dgm:t>
    </dgm:pt>
    <dgm:pt modelId="{52400500-65DE-4B07-89EB-D14F496472AF}" type="parTrans" cxnId="{FB280E42-8976-49DA-8937-7429673F60A5}">
      <dgm:prSet/>
      <dgm:spPr/>
      <dgm:t>
        <a:bodyPr/>
        <a:lstStyle/>
        <a:p>
          <a:endParaRPr lang="ru-RU"/>
        </a:p>
      </dgm:t>
    </dgm:pt>
    <dgm:pt modelId="{C6C0DCB5-95A2-4095-86C3-2F92ABDC7268}" type="sibTrans" cxnId="{FB280E42-8976-49DA-8937-7429673F60A5}">
      <dgm:prSet/>
      <dgm:spPr/>
      <dgm:t>
        <a:bodyPr/>
        <a:lstStyle/>
        <a:p>
          <a:endParaRPr lang="ru-RU"/>
        </a:p>
      </dgm:t>
    </dgm:pt>
    <dgm:pt modelId="{D6EEC51C-2D09-410A-ACE5-BD5115F67363}" type="pres">
      <dgm:prSet presAssocID="{2F255401-74C1-4C51-8FA6-AB329DA400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2750EE-FEB6-4D98-B537-79F628DCEDAA}" type="pres">
      <dgm:prSet presAssocID="{0F9760B1-1FC7-45E9-9A6B-71A6C0D1C5C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AAC40-7BB5-4D0C-B4C9-2234DEF303DF}" type="pres">
      <dgm:prSet presAssocID="{EBF9D7F2-3C7D-4AA1-9823-E6CC1ED3EA9B}" presName="spacer" presStyleCnt="0"/>
      <dgm:spPr/>
    </dgm:pt>
    <dgm:pt modelId="{D1D1CF94-D711-40BB-8A28-9E3065C25065}" type="pres">
      <dgm:prSet presAssocID="{450B20A7-5BAC-4E90-A9E6-79C24BC962F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48FDF-2872-43E0-A9AB-EFA8E6B6B025}" type="pres">
      <dgm:prSet presAssocID="{95B0B551-508C-4D6E-A994-3E4780780101}" presName="spacer" presStyleCnt="0"/>
      <dgm:spPr/>
    </dgm:pt>
    <dgm:pt modelId="{7B85CFD2-0B76-4E29-9C09-8B4F686F440E}" type="pres">
      <dgm:prSet presAssocID="{97241B1B-DB3F-48F6-96CE-255DF818C64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19534-A429-40E1-B7B3-E2D62E5C8BAA}" type="pres">
      <dgm:prSet presAssocID="{A3CE9B18-74B4-40C2-9814-FF3B6A714899}" presName="spacer" presStyleCnt="0"/>
      <dgm:spPr/>
    </dgm:pt>
    <dgm:pt modelId="{76083CD7-16EB-4F2A-9118-F497EA48A466}" type="pres">
      <dgm:prSet presAssocID="{F3F8946C-F962-4266-9AEA-5A981572A66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71755-EEE1-4135-9A73-086708E3CF04}" type="pres">
      <dgm:prSet presAssocID="{BEAB839F-2DEA-4A35-B146-0EF1C87BF1F0}" presName="spacer" presStyleCnt="0"/>
      <dgm:spPr/>
    </dgm:pt>
    <dgm:pt modelId="{14F4EE8E-C44D-4C55-B255-F0E2917148AF}" type="pres">
      <dgm:prSet presAssocID="{8D41CE04-B689-4A61-86D2-E85A2528463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53B03-06F3-426D-8BD8-6B825C108099}" type="pres">
      <dgm:prSet presAssocID="{6F1EE27F-05BB-4440-823C-C1463CD17100}" presName="spacer" presStyleCnt="0"/>
      <dgm:spPr/>
    </dgm:pt>
    <dgm:pt modelId="{93968F49-BF7E-4A40-A6D6-CC5F48CA6CC2}" type="pres">
      <dgm:prSet presAssocID="{9EE69F2D-7C8F-4F24-8D1F-FCC0048DB8A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56691A-AF6F-45B8-92CB-D7D0310EEA18}" srcId="{2F255401-74C1-4C51-8FA6-AB329DA40035}" destId="{8D41CE04-B689-4A61-86D2-E85A25284634}" srcOrd="4" destOrd="0" parTransId="{D1A04738-0C5E-4E46-9F09-621BABA3932E}" sibTransId="{6F1EE27F-05BB-4440-823C-C1463CD17100}"/>
    <dgm:cxn modelId="{E6F45873-0661-45B0-AEB6-BFB4A770A71F}" type="presOf" srcId="{9EE69F2D-7C8F-4F24-8D1F-FCC0048DB8AE}" destId="{93968F49-BF7E-4A40-A6D6-CC5F48CA6CC2}" srcOrd="0" destOrd="0" presId="urn:microsoft.com/office/officeart/2005/8/layout/vList2"/>
    <dgm:cxn modelId="{7C4224D4-4CB1-4A6B-90D3-FB88ABB90F2B}" type="presOf" srcId="{97241B1B-DB3F-48F6-96CE-255DF818C64B}" destId="{7B85CFD2-0B76-4E29-9C09-8B4F686F440E}" srcOrd="0" destOrd="0" presId="urn:microsoft.com/office/officeart/2005/8/layout/vList2"/>
    <dgm:cxn modelId="{B64310CF-0609-4CEF-A7EF-7EB7EB33EB29}" type="presOf" srcId="{F3F8946C-F962-4266-9AEA-5A981572A66E}" destId="{76083CD7-16EB-4F2A-9118-F497EA48A466}" srcOrd="0" destOrd="0" presId="urn:microsoft.com/office/officeart/2005/8/layout/vList2"/>
    <dgm:cxn modelId="{4A47F7FD-6FC4-4F7C-A823-B2C7A1A3548B}" srcId="{2F255401-74C1-4C51-8FA6-AB329DA40035}" destId="{F3F8946C-F962-4266-9AEA-5A981572A66E}" srcOrd="3" destOrd="0" parTransId="{A6C26841-80D2-43DF-B383-3BE19EC969CE}" sibTransId="{BEAB839F-2DEA-4A35-B146-0EF1C87BF1F0}"/>
    <dgm:cxn modelId="{FB280E42-8976-49DA-8937-7429673F60A5}" srcId="{2F255401-74C1-4C51-8FA6-AB329DA40035}" destId="{9EE69F2D-7C8F-4F24-8D1F-FCC0048DB8AE}" srcOrd="5" destOrd="0" parTransId="{52400500-65DE-4B07-89EB-D14F496472AF}" sibTransId="{C6C0DCB5-95A2-4095-86C3-2F92ABDC7268}"/>
    <dgm:cxn modelId="{A6FA4C90-A87C-4277-AD1F-C92480D8D653}" srcId="{2F255401-74C1-4C51-8FA6-AB329DA40035}" destId="{0F9760B1-1FC7-45E9-9A6B-71A6C0D1C5C6}" srcOrd="0" destOrd="0" parTransId="{F10C5EF8-A081-498B-B9F5-1AE7FFF34B12}" sibTransId="{EBF9D7F2-3C7D-4AA1-9823-E6CC1ED3EA9B}"/>
    <dgm:cxn modelId="{F7FF4DB9-6D21-4C81-9101-F8AFD35CE327}" srcId="{2F255401-74C1-4C51-8FA6-AB329DA40035}" destId="{97241B1B-DB3F-48F6-96CE-255DF818C64B}" srcOrd="2" destOrd="0" parTransId="{03D84E74-F147-4239-A8FB-538C842E45DD}" sibTransId="{A3CE9B18-74B4-40C2-9814-FF3B6A714899}"/>
    <dgm:cxn modelId="{F21590A0-2041-49FB-840D-685BE9F5BC5A}" type="presOf" srcId="{8D41CE04-B689-4A61-86D2-E85A25284634}" destId="{14F4EE8E-C44D-4C55-B255-F0E2917148AF}" srcOrd="0" destOrd="0" presId="urn:microsoft.com/office/officeart/2005/8/layout/vList2"/>
    <dgm:cxn modelId="{15F96995-C018-40AE-B254-B76FAA79D290}" type="presOf" srcId="{450B20A7-5BAC-4E90-A9E6-79C24BC962F1}" destId="{D1D1CF94-D711-40BB-8A28-9E3065C25065}" srcOrd="0" destOrd="0" presId="urn:microsoft.com/office/officeart/2005/8/layout/vList2"/>
    <dgm:cxn modelId="{18CEAF86-C2A9-4F7E-9645-DA6AF6A8CEB4}" type="presOf" srcId="{2F255401-74C1-4C51-8FA6-AB329DA40035}" destId="{D6EEC51C-2D09-410A-ACE5-BD5115F67363}" srcOrd="0" destOrd="0" presId="urn:microsoft.com/office/officeart/2005/8/layout/vList2"/>
    <dgm:cxn modelId="{C4CF829D-C299-48EB-AB7E-36771839CF43}" type="presOf" srcId="{0F9760B1-1FC7-45E9-9A6B-71A6C0D1C5C6}" destId="{5B2750EE-FEB6-4D98-B537-79F628DCEDAA}" srcOrd="0" destOrd="0" presId="urn:microsoft.com/office/officeart/2005/8/layout/vList2"/>
    <dgm:cxn modelId="{23059570-CA4F-4BAE-8FF6-79358AD255E9}" srcId="{2F255401-74C1-4C51-8FA6-AB329DA40035}" destId="{450B20A7-5BAC-4E90-A9E6-79C24BC962F1}" srcOrd="1" destOrd="0" parTransId="{DD44675F-71A3-4B77-A570-E0327A9ACCAD}" sibTransId="{95B0B551-508C-4D6E-A994-3E4780780101}"/>
    <dgm:cxn modelId="{AC203799-67EF-4489-A7CA-712AD69D3837}" type="presParOf" srcId="{D6EEC51C-2D09-410A-ACE5-BD5115F67363}" destId="{5B2750EE-FEB6-4D98-B537-79F628DCEDAA}" srcOrd="0" destOrd="0" presId="urn:microsoft.com/office/officeart/2005/8/layout/vList2"/>
    <dgm:cxn modelId="{70F3AA4C-8566-42AD-9014-0DCC6B161455}" type="presParOf" srcId="{D6EEC51C-2D09-410A-ACE5-BD5115F67363}" destId="{3DCAAC40-7BB5-4D0C-B4C9-2234DEF303DF}" srcOrd="1" destOrd="0" presId="urn:microsoft.com/office/officeart/2005/8/layout/vList2"/>
    <dgm:cxn modelId="{0EFDE1DD-8183-416B-862B-2ABCB8CF15B0}" type="presParOf" srcId="{D6EEC51C-2D09-410A-ACE5-BD5115F67363}" destId="{D1D1CF94-D711-40BB-8A28-9E3065C25065}" srcOrd="2" destOrd="0" presId="urn:microsoft.com/office/officeart/2005/8/layout/vList2"/>
    <dgm:cxn modelId="{E59BEBD3-8242-4082-A4F5-D7684BF460B7}" type="presParOf" srcId="{D6EEC51C-2D09-410A-ACE5-BD5115F67363}" destId="{FC148FDF-2872-43E0-A9AB-EFA8E6B6B025}" srcOrd="3" destOrd="0" presId="urn:microsoft.com/office/officeart/2005/8/layout/vList2"/>
    <dgm:cxn modelId="{F381C6E9-6EBF-4709-B682-7DAEAFD1BDF6}" type="presParOf" srcId="{D6EEC51C-2D09-410A-ACE5-BD5115F67363}" destId="{7B85CFD2-0B76-4E29-9C09-8B4F686F440E}" srcOrd="4" destOrd="0" presId="urn:microsoft.com/office/officeart/2005/8/layout/vList2"/>
    <dgm:cxn modelId="{FB8D0776-0776-49D1-ACD5-3CC3900F7070}" type="presParOf" srcId="{D6EEC51C-2D09-410A-ACE5-BD5115F67363}" destId="{A3219534-A429-40E1-B7B3-E2D62E5C8BAA}" srcOrd="5" destOrd="0" presId="urn:microsoft.com/office/officeart/2005/8/layout/vList2"/>
    <dgm:cxn modelId="{A54C2CEA-B44C-419B-A79F-D994F58079D5}" type="presParOf" srcId="{D6EEC51C-2D09-410A-ACE5-BD5115F67363}" destId="{76083CD7-16EB-4F2A-9118-F497EA48A466}" srcOrd="6" destOrd="0" presId="urn:microsoft.com/office/officeart/2005/8/layout/vList2"/>
    <dgm:cxn modelId="{0E066753-F3E0-453C-8736-84DFB468D75B}" type="presParOf" srcId="{D6EEC51C-2D09-410A-ACE5-BD5115F67363}" destId="{23071755-EEE1-4135-9A73-086708E3CF04}" srcOrd="7" destOrd="0" presId="urn:microsoft.com/office/officeart/2005/8/layout/vList2"/>
    <dgm:cxn modelId="{2FD456A6-9C41-47C4-897B-86BD27ECB78E}" type="presParOf" srcId="{D6EEC51C-2D09-410A-ACE5-BD5115F67363}" destId="{14F4EE8E-C44D-4C55-B255-F0E2917148AF}" srcOrd="8" destOrd="0" presId="urn:microsoft.com/office/officeart/2005/8/layout/vList2"/>
    <dgm:cxn modelId="{E9A5C712-0299-4ADD-B516-755442229DD3}" type="presParOf" srcId="{D6EEC51C-2D09-410A-ACE5-BD5115F67363}" destId="{F8853B03-06F3-426D-8BD8-6B825C108099}" srcOrd="9" destOrd="0" presId="urn:microsoft.com/office/officeart/2005/8/layout/vList2"/>
    <dgm:cxn modelId="{C53945FA-F6CF-4D41-9094-76CA3A7DD50E}" type="presParOf" srcId="{D6EEC51C-2D09-410A-ACE5-BD5115F67363}" destId="{93968F49-BF7E-4A40-A6D6-CC5F48CA6CC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0A4585-5895-46F8-8857-67C62CC83D3C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9789C1-CD44-49F7-AF81-635684325860}">
      <dgm:prSet custT="1"/>
      <dgm:spPr/>
      <dgm:t>
        <a:bodyPr/>
        <a:lstStyle/>
        <a:p>
          <a:pPr algn="ctr"/>
          <a:r>
            <a:rPr lang="ru-RU" sz="2000" b="0" i="0" dirty="0" smtClean="0">
              <a:latin typeface="Georgia" pitchFamily="18" charset="0"/>
            </a:rPr>
            <a:t>Детальный анализ результатов ЕГЭ: определение типичных ошибок ИОМ обучающегося. Ключевые понятия +</a:t>
          </a:r>
          <a:r>
            <a:rPr lang="ru-RU" sz="2000" b="0" i="0" dirty="0" err="1" smtClean="0">
              <a:latin typeface="Georgia" pitchFamily="18" charset="0"/>
            </a:rPr>
            <a:t>метапредметные</a:t>
          </a:r>
          <a:r>
            <a:rPr lang="ru-RU" sz="2000" b="0" i="0" dirty="0" smtClean="0">
              <a:latin typeface="Georgia" pitchFamily="18" charset="0"/>
            </a:rPr>
            <a:t> умения</a:t>
          </a:r>
          <a:endParaRPr lang="ru-RU" sz="2000" dirty="0">
            <a:latin typeface="Georgia" pitchFamily="18" charset="0"/>
          </a:endParaRPr>
        </a:p>
      </dgm:t>
    </dgm:pt>
    <dgm:pt modelId="{9FB1885F-0097-4729-BFCD-79D7BE2A64B2}" type="parTrans" cxnId="{4009B33E-A76C-4007-9D74-E1F73D1EF259}">
      <dgm:prSet/>
      <dgm:spPr/>
      <dgm:t>
        <a:bodyPr/>
        <a:lstStyle/>
        <a:p>
          <a:endParaRPr lang="ru-RU"/>
        </a:p>
      </dgm:t>
    </dgm:pt>
    <dgm:pt modelId="{891DD26F-7A1A-4AA2-A465-662F54A00D32}" type="sibTrans" cxnId="{4009B33E-A76C-4007-9D74-E1F73D1EF259}">
      <dgm:prSet/>
      <dgm:spPr>
        <a:ln>
          <a:solidFill>
            <a:schemeClr val="tx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endParaRPr lang="ru-RU"/>
        </a:p>
      </dgm:t>
    </dgm:pt>
    <dgm:pt modelId="{4E56534B-BDAD-4622-89CF-A17B5E86FFBF}">
      <dgm:prSet custT="1"/>
      <dgm:spPr/>
      <dgm:t>
        <a:bodyPr/>
        <a:lstStyle/>
        <a:p>
          <a:pPr algn="ctr"/>
          <a:r>
            <a:rPr lang="ru-RU" sz="2000" b="0" i="0" dirty="0" smtClean="0">
              <a:latin typeface="Georgia" pitchFamily="18" charset="0"/>
            </a:rPr>
            <a:t>                         Уплотнение содержания предмета в                                                           10 классе, выделение дополнительного времени на отработку «западающих заданий»</a:t>
          </a:r>
          <a:endParaRPr lang="ru-RU" sz="2000" dirty="0">
            <a:latin typeface="Georgia" pitchFamily="18" charset="0"/>
          </a:endParaRPr>
        </a:p>
      </dgm:t>
    </dgm:pt>
    <dgm:pt modelId="{3DBEAD1B-8D19-48A8-9440-C8FC26620061}" type="parTrans" cxnId="{7ACE621C-C135-4E62-8122-4104347DABAE}">
      <dgm:prSet/>
      <dgm:spPr/>
      <dgm:t>
        <a:bodyPr/>
        <a:lstStyle/>
        <a:p>
          <a:endParaRPr lang="ru-RU"/>
        </a:p>
      </dgm:t>
    </dgm:pt>
    <dgm:pt modelId="{F853A9A3-7DD4-4DD9-80DE-9662B200A172}" type="sibTrans" cxnId="{7ACE621C-C135-4E62-8122-4104347DABAE}">
      <dgm:prSet/>
      <dgm:spPr>
        <a:ln>
          <a:solidFill>
            <a:schemeClr val="tx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endParaRPr lang="ru-RU"/>
        </a:p>
      </dgm:t>
    </dgm:pt>
    <dgm:pt modelId="{564B41D6-D43C-4EE3-AD49-8A531EB85FEF}">
      <dgm:prSet custT="1"/>
      <dgm:spPr/>
      <dgm:t>
        <a:bodyPr/>
        <a:lstStyle/>
        <a:p>
          <a:pPr algn="ctr"/>
          <a:r>
            <a:rPr lang="ru-RU" sz="2000" b="0" i="0" dirty="0" smtClean="0">
              <a:latin typeface="Georgia" pitchFamily="18" charset="0"/>
            </a:rPr>
            <a:t>        Жесткая система проверки в рамках    контрольно – оценочных мероприятий</a:t>
          </a:r>
          <a:endParaRPr lang="ru-RU" sz="2000" dirty="0">
            <a:latin typeface="Georgia" pitchFamily="18" charset="0"/>
          </a:endParaRPr>
        </a:p>
      </dgm:t>
    </dgm:pt>
    <dgm:pt modelId="{9C430468-3028-4B0A-8C30-D956FFC1E623}" type="parTrans" cxnId="{951E4188-5033-4F69-B6F7-3497B4185DBB}">
      <dgm:prSet/>
      <dgm:spPr/>
      <dgm:t>
        <a:bodyPr/>
        <a:lstStyle/>
        <a:p>
          <a:endParaRPr lang="ru-RU"/>
        </a:p>
      </dgm:t>
    </dgm:pt>
    <dgm:pt modelId="{08DAEBFF-5400-4829-BBF1-B186FF68E6B0}" type="sibTrans" cxnId="{951E4188-5033-4F69-B6F7-3497B4185DBB}">
      <dgm:prSet/>
      <dgm:spPr>
        <a:ln>
          <a:solidFill>
            <a:schemeClr val="tx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endParaRPr lang="ru-RU"/>
        </a:p>
      </dgm:t>
    </dgm:pt>
    <dgm:pt modelId="{F43EF1CF-3693-4687-ABEE-6F91BD633A88}">
      <dgm:prSet custT="1"/>
      <dgm:spPr/>
      <dgm:t>
        <a:bodyPr/>
        <a:lstStyle/>
        <a:p>
          <a:pPr algn="ctr"/>
          <a:r>
            <a:rPr lang="ru-RU" sz="2000" b="0" i="0" dirty="0" smtClean="0">
              <a:latin typeface="Georgia" pitchFamily="18" charset="0"/>
            </a:rPr>
            <a:t>                 Новое в системе законодательства, налогообложения, системе права, НПА.</a:t>
          </a:r>
          <a:endParaRPr lang="ru-RU" sz="2000" dirty="0">
            <a:latin typeface="Georgia" pitchFamily="18" charset="0"/>
          </a:endParaRPr>
        </a:p>
      </dgm:t>
    </dgm:pt>
    <dgm:pt modelId="{40BDBA98-88F0-40DF-AF1E-44A14BAAD73E}" type="parTrans" cxnId="{EDD2922F-7C36-49E1-9E87-E891B8EA10E9}">
      <dgm:prSet/>
      <dgm:spPr/>
      <dgm:t>
        <a:bodyPr/>
        <a:lstStyle/>
        <a:p>
          <a:endParaRPr lang="ru-RU"/>
        </a:p>
      </dgm:t>
    </dgm:pt>
    <dgm:pt modelId="{A89E056C-E6A3-4EDF-946B-F7AC3B1A96DE}" type="sibTrans" cxnId="{EDD2922F-7C36-49E1-9E87-E891B8EA10E9}">
      <dgm:prSet/>
      <dgm:spPr>
        <a:ln>
          <a:solidFill>
            <a:schemeClr val="tx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endParaRPr lang="ru-RU"/>
        </a:p>
      </dgm:t>
    </dgm:pt>
    <dgm:pt modelId="{FD3B8E8B-4BFC-41F9-B9A9-6FADA8F4400A}">
      <dgm:prSet custT="1"/>
      <dgm:spPr/>
      <dgm:t>
        <a:bodyPr/>
        <a:lstStyle/>
        <a:p>
          <a:pPr algn="ctr"/>
          <a:r>
            <a:rPr lang="ru-RU" sz="2000" b="0" i="0" dirty="0" smtClean="0">
              <a:latin typeface="Georgia" pitchFamily="18" charset="0"/>
            </a:rPr>
            <a:t>Проработка методических материалов, председателей предметных комиссий по результатам ЕГЭ-2022</a:t>
          </a:r>
          <a:endParaRPr lang="ru-RU" sz="2000" dirty="0">
            <a:latin typeface="Georgia" pitchFamily="18" charset="0"/>
          </a:endParaRPr>
        </a:p>
      </dgm:t>
    </dgm:pt>
    <dgm:pt modelId="{4807490B-1E6C-4A69-962E-8D8F52666A43}" type="parTrans" cxnId="{868F1CE1-4289-4B9B-B2EB-421FA4CBECA2}">
      <dgm:prSet/>
      <dgm:spPr/>
      <dgm:t>
        <a:bodyPr/>
        <a:lstStyle/>
        <a:p>
          <a:endParaRPr lang="ru-RU"/>
        </a:p>
      </dgm:t>
    </dgm:pt>
    <dgm:pt modelId="{303FF960-5BEF-48A2-B060-6F88825D1297}" type="sibTrans" cxnId="{868F1CE1-4289-4B9B-B2EB-421FA4CBECA2}">
      <dgm:prSet/>
      <dgm:spPr/>
      <dgm:t>
        <a:bodyPr/>
        <a:lstStyle/>
        <a:p>
          <a:endParaRPr lang="ru-RU"/>
        </a:p>
      </dgm:t>
    </dgm:pt>
    <dgm:pt modelId="{061346BB-2E18-470F-9318-F6D08A10814D}">
      <dgm:prSet/>
      <dgm:spPr/>
      <dgm:t>
        <a:bodyPr/>
        <a:lstStyle/>
        <a:p>
          <a:endParaRPr lang="ru-RU" b="0" i="0" dirty="0"/>
        </a:p>
      </dgm:t>
    </dgm:pt>
    <dgm:pt modelId="{CF34FC63-92D3-43D3-8B0A-54F3D64C6DB8}" type="parTrans" cxnId="{77B25A48-C442-42A3-A30A-1FF10F19118A}">
      <dgm:prSet/>
      <dgm:spPr/>
      <dgm:t>
        <a:bodyPr/>
        <a:lstStyle/>
        <a:p>
          <a:endParaRPr lang="ru-RU"/>
        </a:p>
      </dgm:t>
    </dgm:pt>
    <dgm:pt modelId="{8CB8490A-810E-4313-81F8-1ACCEB0DC472}" type="sibTrans" cxnId="{77B25A48-C442-42A3-A30A-1FF10F19118A}">
      <dgm:prSet/>
      <dgm:spPr/>
      <dgm:t>
        <a:bodyPr/>
        <a:lstStyle/>
        <a:p>
          <a:endParaRPr lang="ru-RU"/>
        </a:p>
      </dgm:t>
    </dgm:pt>
    <dgm:pt modelId="{32ACBDD8-2DBB-4F08-9E7F-04986F760450}">
      <dgm:prSet/>
      <dgm:spPr/>
      <dgm:t>
        <a:bodyPr/>
        <a:lstStyle/>
        <a:p>
          <a:endParaRPr lang="ru-RU" b="1" i="0" dirty="0"/>
        </a:p>
      </dgm:t>
    </dgm:pt>
    <dgm:pt modelId="{45C9B562-5A79-4F21-A7E7-A4770383A701}" type="parTrans" cxnId="{B42ACFB0-1556-40AA-A949-4B80BB1C92A8}">
      <dgm:prSet/>
      <dgm:spPr/>
      <dgm:t>
        <a:bodyPr/>
        <a:lstStyle/>
        <a:p>
          <a:endParaRPr lang="ru-RU"/>
        </a:p>
      </dgm:t>
    </dgm:pt>
    <dgm:pt modelId="{35280449-8389-486D-9C6B-B7308EA202CA}" type="sibTrans" cxnId="{B42ACFB0-1556-40AA-A949-4B80BB1C92A8}">
      <dgm:prSet/>
      <dgm:spPr/>
      <dgm:t>
        <a:bodyPr/>
        <a:lstStyle/>
        <a:p>
          <a:endParaRPr lang="ru-RU"/>
        </a:p>
      </dgm:t>
    </dgm:pt>
    <dgm:pt modelId="{E8AAE5BE-D356-4076-8316-50915FF5BCE6}" type="pres">
      <dgm:prSet presAssocID="{950A4585-5895-46F8-8857-67C62CC83D3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E95EE5-4517-4F1B-A1F5-DE8F1A214011}" type="pres">
      <dgm:prSet presAssocID="{950A4585-5895-46F8-8857-67C62CC83D3C}" presName="dummyMaxCanvas" presStyleCnt="0">
        <dgm:presLayoutVars/>
      </dgm:prSet>
      <dgm:spPr/>
    </dgm:pt>
    <dgm:pt modelId="{6C425BB3-8562-4D18-909B-A53CA3729892}" type="pres">
      <dgm:prSet presAssocID="{950A4585-5895-46F8-8857-67C62CC83D3C}" presName="FiveNodes_1" presStyleLbl="node1" presStyleIdx="0" presStyleCnt="5" custScaleX="129870" custScaleY="100000" custLinFactNeighborX="24733" custLinFactNeighborY="1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81F60-42D2-440E-A77C-0DA4C4F8A845}" type="pres">
      <dgm:prSet presAssocID="{950A4585-5895-46F8-8857-67C62CC83D3C}" presName="FiveNodes_2" presStyleLbl="node1" presStyleIdx="1" presStyleCnt="5" custScaleX="129870" custScaleY="77528" custLinFactNeighborX="10189" custLinFactNeighborY="-13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2CEAD-3B8E-4472-B600-58EAADD148E0}" type="pres">
      <dgm:prSet presAssocID="{950A4585-5895-46F8-8857-67C62CC83D3C}" presName="FiveNodes_3" presStyleLbl="node1" presStyleIdx="2" presStyleCnt="5" custScaleX="129870" custScaleY="94792" custLinFactNeighborX="-1180" custLinFactNeighborY="-484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6E024-A6C0-42AB-954F-364470A1753F}" type="pres">
      <dgm:prSet presAssocID="{950A4585-5895-46F8-8857-67C62CC83D3C}" presName="FiveNodes_4" presStyleLbl="node1" presStyleIdx="3" presStyleCnt="5" custScaleX="129870" custScaleY="98877" custLinFactNeighborX="-9579" custLinFactNeighborY="-78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A2FE8-6F92-4E9D-AEBF-FF89D8BD7BF5}" type="pres">
      <dgm:prSet presAssocID="{950A4585-5895-46F8-8857-67C62CC83D3C}" presName="FiveNodes_5" presStyleLbl="node1" presStyleIdx="4" presStyleCnt="5" custScaleX="129870" custScaleY="97651" custLinFactNeighborX="-21453" custLinFactNeighborY="-86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CAF3E9-CF26-4735-9791-4399D305F789}" type="pres">
      <dgm:prSet presAssocID="{950A4585-5895-46F8-8857-67C62CC83D3C}" presName="FiveConn_1-2" presStyleLbl="fgAccFollowNode1" presStyleIdx="0" presStyleCnt="4" custLinFactX="-400000" custLinFactNeighborX="-423555" custLinFactNeighborY="-21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816D7-9718-4ADA-BF76-7CCDFC993573}" type="pres">
      <dgm:prSet presAssocID="{950A4585-5895-46F8-8857-67C62CC83D3C}" presName="FiveConn_2-3" presStyleLbl="fgAccFollowNode1" presStyleIdx="1" presStyleCnt="4" custLinFactX="48982" custLinFactNeighborX="100000" custLinFactNeighborY="-20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89125B-04E3-4CF7-8081-6984789758EA}" type="pres">
      <dgm:prSet presAssocID="{950A4585-5895-46F8-8857-67C62CC83D3C}" presName="FiveConn_3-4" presStyleLbl="fgAccFollowNode1" presStyleIdx="2" presStyleCnt="4" custLinFactX="-400000" custLinFactY="-5496" custLinFactNeighborX="-43046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FE2F5-2AF7-4EBD-8B52-D1C1D0A1CA23}" type="pres">
      <dgm:prSet presAssocID="{950A4585-5895-46F8-8857-67C62CC83D3C}" presName="FiveConn_4-5" presStyleLbl="fgAccFollowNode1" presStyleIdx="3" presStyleCnt="4" custLinFactNeighborX="30412" custLinFactNeighborY="-836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E1C9BB-EA3C-4846-9249-B2C49A85C006}" type="pres">
      <dgm:prSet presAssocID="{950A4585-5895-46F8-8857-67C62CC83D3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8F529-EA92-432C-B7AD-D7498D702E6F}" type="pres">
      <dgm:prSet presAssocID="{950A4585-5895-46F8-8857-67C62CC83D3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252C6-E928-4715-95A7-8C4561C0B604}" type="pres">
      <dgm:prSet presAssocID="{950A4585-5895-46F8-8857-67C62CC83D3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8BC1A-BB28-47F5-B0C2-E23D72B575D8}" type="pres">
      <dgm:prSet presAssocID="{950A4585-5895-46F8-8857-67C62CC83D3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5BE98F-607E-4ADF-91A1-E2FE51BC8FE9}" type="pres">
      <dgm:prSet presAssocID="{950A4585-5895-46F8-8857-67C62CC83D3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6A97CA-6023-4AA2-8D56-9FE017177EBD}" type="presOf" srcId="{A89E056C-E6A3-4EDF-946B-F7AC3B1A96DE}" destId="{474FE2F5-2AF7-4EBD-8B52-D1C1D0A1CA23}" srcOrd="0" destOrd="0" presId="urn:microsoft.com/office/officeart/2005/8/layout/vProcess5"/>
    <dgm:cxn modelId="{ED422F2F-79AA-48CF-BBE5-5498005DDF65}" type="presOf" srcId="{891DD26F-7A1A-4AA2-A465-662F54A00D32}" destId="{ACCAF3E9-CF26-4735-9791-4399D305F789}" srcOrd="0" destOrd="0" presId="urn:microsoft.com/office/officeart/2005/8/layout/vProcess5"/>
    <dgm:cxn modelId="{D051D725-A676-4464-9F0D-18A4FD0D1FB7}" type="presOf" srcId="{564B41D6-D43C-4EE3-AD49-8A531EB85FEF}" destId="{538252C6-E928-4715-95A7-8C4561C0B604}" srcOrd="1" destOrd="0" presId="urn:microsoft.com/office/officeart/2005/8/layout/vProcess5"/>
    <dgm:cxn modelId="{4009B33E-A76C-4007-9D74-E1F73D1EF259}" srcId="{950A4585-5895-46F8-8857-67C62CC83D3C}" destId="{469789C1-CD44-49F7-AF81-635684325860}" srcOrd="0" destOrd="0" parTransId="{9FB1885F-0097-4729-BFCD-79D7BE2A64B2}" sibTransId="{891DD26F-7A1A-4AA2-A465-662F54A00D32}"/>
    <dgm:cxn modelId="{3BA0A0F3-B6B3-46BC-B134-03A79D6F5755}" type="presOf" srcId="{08DAEBFF-5400-4829-BBF1-B186FF68E6B0}" destId="{1889125B-04E3-4CF7-8081-6984789758EA}" srcOrd="0" destOrd="0" presId="urn:microsoft.com/office/officeart/2005/8/layout/vProcess5"/>
    <dgm:cxn modelId="{E87FFE00-2EC5-4C0C-8B2A-3BCB01549B39}" type="presOf" srcId="{469789C1-CD44-49F7-AF81-635684325860}" destId="{0EE1C9BB-EA3C-4846-9249-B2C49A85C006}" srcOrd="1" destOrd="0" presId="urn:microsoft.com/office/officeart/2005/8/layout/vProcess5"/>
    <dgm:cxn modelId="{3DBBE53D-9F86-4129-9E3E-A6032BDD17CC}" type="presOf" srcId="{469789C1-CD44-49F7-AF81-635684325860}" destId="{6C425BB3-8562-4D18-909B-A53CA3729892}" srcOrd="0" destOrd="0" presId="urn:microsoft.com/office/officeart/2005/8/layout/vProcess5"/>
    <dgm:cxn modelId="{77B25A48-C442-42A3-A30A-1FF10F19118A}" srcId="{950A4585-5895-46F8-8857-67C62CC83D3C}" destId="{061346BB-2E18-470F-9318-F6D08A10814D}" srcOrd="5" destOrd="0" parTransId="{CF34FC63-92D3-43D3-8B0A-54F3D64C6DB8}" sibTransId="{8CB8490A-810E-4313-81F8-1ACCEB0DC472}"/>
    <dgm:cxn modelId="{2C1765B5-456A-4CFC-AB88-A2A9E2557A94}" type="presOf" srcId="{950A4585-5895-46F8-8857-67C62CC83D3C}" destId="{E8AAE5BE-D356-4076-8316-50915FF5BCE6}" srcOrd="0" destOrd="0" presId="urn:microsoft.com/office/officeart/2005/8/layout/vProcess5"/>
    <dgm:cxn modelId="{868F1CE1-4289-4B9B-B2EB-421FA4CBECA2}" srcId="{950A4585-5895-46F8-8857-67C62CC83D3C}" destId="{FD3B8E8B-4BFC-41F9-B9A9-6FADA8F4400A}" srcOrd="4" destOrd="0" parTransId="{4807490B-1E6C-4A69-962E-8D8F52666A43}" sibTransId="{303FF960-5BEF-48A2-B060-6F88825D1297}"/>
    <dgm:cxn modelId="{A2F02C2D-A4F3-4380-B153-9874FF3E1071}" type="presOf" srcId="{FD3B8E8B-4BFC-41F9-B9A9-6FADA8F4400A}" destId="{AC7A2FE8-6F92-4E9D-AEBF-FF89D8BD7BF5}" srcOrd="0" destOrd="0" presId="urn:microsoft.com/office/officeart/2005/8/layout/vProcess5"/>
    <dgm:cxn modelId="{EDD2922F-7C36-49E1-9E87-E891B8EA10E9}" srcId="{950A4585-5895-46F8-8857-67C62CC83D3C}" destId="{F43EF1CF-3693-4687-ABEE-6F91BD633A88}" srcOrd="3" destOrd="0" parTransId="{40BDBA98-88F0-40DF-AF1E-44A14BAAD73E}" sibTransId="{A89E056C-E6A3-4EDF-946B-F7AC3B1A96DE}"/>
    <dgm:cxn modelId="{B42ACFB0-1556-40AA-A949-4B80BB1C92A8}" srcId="{950A4585-5895-46F8-8857-67C62CC83D3C}" destId="{32ACBDD8-2DBB-4F08-9E7F-04986F760450}" srcOrd="6" destOrd="0" parTransId="{45C9B562-5A79-4F21-A7E7-A4770383A701}" sibTransId="{35280449-8389-486D-9C6B-B7308EA202CA}"/>
    <dgm:cxn modelId="{951E4188-5033-4F69-B6F7-3497B4185DBB}" srcId="{950A4585-5895-46F8-8857-67C62CC83D3C}" destId="{564B41D6-D43C-4EE3-AD49-8A531EB85FEF}" srcOrd="2" destOrd="0" parTransId="{9C430468-3028-4B0A-8C30-D956FFC1E623}" sibTransId="{08DAEBFF-5400-4829-BBF1-B186FF68E6B0}"/>
    <dgm:cxn modelId="{D5B7B4AD-3140-447C-8C00-2A79F1C77392}" type="presOf" srcId="{564B41D6-D43C-4EE3-AD49-8A531EB85FEF}" destId="{8DA2CEAD-3B8E-4472-B600-58EAADD148E0}" srcOrd="0" destOrd="0" presId="urn:microsoft.com/office/officeart/2005/8/layout/vProcess5"/>
    <dgm:cxn modelId="{6470DF7B-D08A-47F8-8CF4-E22C98E72922}" type="presOf" srcId="{4E56534B-BDAD-4622-89CF-A17B5E86FFBF}" destId="{DA38F529-EA92-432C-B7AD-D7498D702E6F}" srcOrd="1" destOrd="0" presId="urn:microsoft.com/office/officeart/2005/8/layout/vProcess5"/>
    <dgm:cxn modelId="{390AAFAF-AD0A-42E7-9458-91BAD59990BB}" type="presOf" srcId="{F43EF1CF-3693-4687-ABEE-6F91BD633A88}" destId="{F0B8BC1A-BB28-47F5-B0C2-E23D72B575D8}" srcOrd="1" destOrd="0" presId="urn:microsoft.com/office/officeart/2005/8/layout/vProcess5"/>
    <dgm:cxn modelId="{7ACE621C-C135-4E62-8122-4104347DABAE}" srcId="{950A4585-5895-46F8-8857-67C62CC83D3C}" destId="{4E56534B-BDAD-4622-89CF-A17B5E86FFBF}" srcOrd="1" destOrd="0" parTransId="{3DBEAD1B-8D19-48A8-9440-C8FC26620061}" sibTransId="{F853A9A3-7DD4-4DD9-80DE-9662B200A172}"/>
    <dgm:cxn modelId="{FA910093-B05D-4A07-B519-88AB35D2F837}" type="presOf" srcId="{4E56534B-BDAD-4622-89CF-A17B5E86FFBF}" destId="{E3481F60-42D2-440E-A77C-0DA4C4F8A845}" srcOrd="0" destOrd="0" presId="urn:microsoft.com/office/officeart/2005/8/layout/vProcess5"/>
    <dgm:cxn modelId="{113E884B-E751-4B43-A0BF-C98B428C0A93}" type="presOf" srcId="{F43EF1CF-3693-4687-ABEE-6F91BD633A88}" destId="{8136E024-A6C0-42AB-954F-364470A1753F}" srcOrd="0" destOrd="0" presId="urn:microsoft.com/office/officeart/2005/8/layout/vProcess5"/>
    <dgm:cxn modelId="{6EB8BB41-1C41-4E3B-8AE2-A2D64FAF3E07}" type="presOf" srcId="{F853A9A3-7DD4-4DD9-80DE-9662B200A172}" destId="{E64816D7-9718-4ADA-BF76-7CCDFC993573}" srcOrd="0" destOrd="0" presId="urn:microsoft.com/office/officeart/2005/8/layout/vProcess5"/>
    <dgm:cxn modelId="{93086F50-BABD-48AE-A101-09FA4D485910}" type="presOf" srcId="{FD3B8E8B-4BFC-41F9-B9A9-6FADA8F4400A}" destId="{FC5BE98F-607E-4ADF-91A1-E2FE51BC8FE9}" srcOrd="1" destOrd="0" presId="urn:microsoft.com/office/officeart/2005/8/layout/vProcess5"/>
    <dgm:cxn modelId="{E1840B95-8A1A-43AD-A728-41C37D3F3002}" type="presParOf" srcId="{E8AAE5BE-D356-4076-8316-50915FF5BCE6}" destId="{E0E95EE5-4517-4F1B-A1F5-DE8F1A214011}" srcOrd="0" destOrd="0" presId="urn:microsoft.com/office/officeart/2005/8/layout/vProcess5"/>
    <dgm:cxn modelId="{0126CB52-9DF5-4665-B9FC-C4089B996D74}" type="presParOf" srcId="{E8AAE5BE-D356-4076-8316-50915FF5BCE6}" destId="{6C425BB3-8562-4D18-909B-A53CA3729892}" srcOrd="1" destOrd="0" presId="urn:microsoft.com/office/officeart/2005/8/layout/vProcess5"/>
    <dgm:cxn modelId="{6DD9ACF9-1452-447D-A082-7F3681783EB9}" type="presParOf" srcId="{E8AAE5BE-D356-4076-8316-50915FF5BCE6}" destId="{E3481F60-42D2-440E-A77C-0DA4C4F8A845}" srcOrd="2" destOrd="0" presId="urn:microsoft.com/office/officeart/2005/8/layout/vProcess5"/>
    <dgm:cxn modelId="{B719E39D-5957-40EE-A00F-8628385D64BA}" type="presParOf" srcId="{E8AAE5BE-D356-4076-8316-50915FF5BCE6}" destId="{8DA2CEAD-3B8E-4472-B600-58EAADD148E0}" srcOrd="3" destOrd="0" presId="urn:microsoft.com/office/officeart/2005/8/layout/vProcess5"/>
    <dgm:cxn modelId="{BBE26BDB-18C2-48FE-8D42-7492F12532C1}" type="presParOf" srcId="{E8AAE5BE-D356-4076-8316-50915FF5BCE6}" destId="{8136E024-A6C0-42AB-954F-364470A1753F}" srcOrd="4" destOrd="0" presId="urn:microsoft.com/office/officeart/2005/8/layout/vProcess5"/>
    <dgm:cxn modelId="{B303EED2-A0F0-40C0-AE3C-9048B643BA8A}" type="presParOf" srcId="{E8AAE5BE-D356-4076-8316-50915FF5BCE6}" destId="{AC7A2FE8-6F92-4E9D-AEBF-FF89D8BD7BF5}" srcOrd="5" destOrd="0" presId="urn:microsoft.com/office/officeart/2005/8/layout/vProcess5"/>
    <dgm:cxn modelId="{072E61D1-9F9B-43B2-9321-8622B35E2DCB}" type="presParOf" srcId="{E8AAE5BE-D356-4076-8316-50915FF5BCE6}" destId="{ACCAF3E9-CF26-4735-9791-4399D305F789}" srcOrd="6" destOrd="0" presId="urn:microsoft.com/office/officeart/2005/8/layout/vProcess5"/>
    <dgm:cxn modelId="{FCAC869C-C968-4661-A61A-EC6691486240}" type="presParOf" srcId="{E8AAE5BE-D356-4076-8316-50915FF5BCE6}" destId="{E64816D7-9718-4ADA-BF76-7CCDFC993573}" srcOrd="7" destOrd="0" presId="urn:microsoft.com/office/officeart/2005/8/layout/vProcess5"/>
    <dgm:cxn modelId="{A1903D07-281E-4BEC-A450-6D57389E032F}" type="presParOf" srcId="{E8AAE5BE-D356-4076-8316-50915FF5BCE6}" destId="{1889125B-04E3-4CF7-8081-6984789758EA}" srcOrd="8" destOrd="0" presId="urn:microsoft.com/office/officeart/2005/8/layout/vProcess5"/>
    <dgm:cxn modelId="{7B2291FD-09A1-4E85-9469-A2DEA42007A9}" type="presParOf" srcId="{E8AAE5BE-D356-4076-8316-50915FF5BCE6}" destId="{474FE2F5-2AF7-4EBD-8B52-D1C1D0A1CA23}" srcOrd="9" destOrd="0" presId="urn:microsoft.com/office/officeart/2005/8/layout/vProcess5"/>
    <dgm:cxn modelId="{D145156E-337D-4BA3-97F1-0ADC39345C70}" type="presParOf" srcId="{E8AAE5BE-D356-4076-8316-50915FF5BCE6}" destId="{0EE1C9BB-EA3C-4846-9249-B2C49A85C006}" srcOrd="10" destOrd="0" presId="urn:microsoft.com/office/officeart/2005/8/layout/vProcess5"/>
    <dgm:cxn modelId="{0C952B47-35D1-4B97-B3C8-A0D20C0AA63A}" type="presParOf" srcId="{E8AAE5BE-D356-4076-8316-50915FF5BCE6}" destId="{DA38F529-EA92-432C-B7AD-D7498D702E6F}" srcOrd="11" destOrd="0" presId="urn:microsoft.com/office/officeart/2005/8/layout/vProcess5"/>
    <dgm:cxn modelId="{89C923D3-34FE-44B4-83B5-487A2AE6CD61}" type="presParOf" srcId="{E8AAE5BE-D356-4076-8316-50915FF5BCE6}" destId="{538252C6-E928-4715-95A7-8C4561C0B604}" srcOrd="12" destOrd="0" presId="urn:microsoft.com/office/officeart/2005/8/layout/vProcess5"/>
    <dgm:cxn modelId="{FA5FEFE4-AF92-4158-BD30-DD087E883E5E}" type="presParOf" srcId="{E8AAE5BE-D356-4076-8316-50915FF5BCE6}" destId="{F0B8BC1A-BB28-47F5-B0C2-E23D72B575D8}" srcOrd="13" destOrd="0" presId="urn:microsoft.com/office/officeart/2005/8/layout/vProcess5"/>
    <dgm:cxn modelId="{980AEDAA-79FC-4AFA-88E4-AE07A9BFA27C}" type="presParOf" srcId="{E8AAE5BE-D356-4076-8316-50915FF5BCE6}" destId="{FC5BE98F-607E-4ADF-91A1-E2FE51BC8FE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466077-9368-4157-9541-05CFD549A96D}">
      <dsp:nvSpPr>
        <dsp:cNvPr id="0" name=""/>
        <dsp:cNvSpPr/>
      </dsp:nvSpPr>
      <dsp:spPr>
        <a:xfrm>
          <a:off x="0" y="3937952"/>
          <a:ext cx="3733800" cy="153631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latin typeface="Georgia" pitchFamily="18" charset="0"/>
            </a:rPr>
            <a:t>Использовать полученные знания о социальных нормах и ценностях в повседневной жизни</a:t>
          </a:r>
          <a:endParaRPr lang="ru-RU" sz="1600" kern="1200" dirty="0">
            <a:latin typeface="Georgia" pitchFamily="18" charset="0"/>
          </a:endParaRPr>
        </a:p>
      </dsp:txBody>
      <dsp:txXfrm>
        <a:off x="0" y="3937952"/>
        <a:ext cx="3733800" cy="1536310"/>
      </dsp:txXfrm>
    </dsp:sp>
    <dsp:sp modelId="{CF927FB7-67A7-4AFF-BB10-C8BDAA83AA48}">
      <dsp:nvSpPr>
        <dsp:cNvPr id="0" name=""/>
        <dsp:cNvSpPr/>
      </dsp:nvSpPr>
      <dsp:spPr>
        <a:xfrm rot="10800000">
          <a:off x="0" y="2056331"/>
          <a:ext cx="3733800" cy="1891808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latin typeface="Georgia" pitchFamily="18" charset="0"/>
            </a:rPr>
            <a:t>Оценивать разнообразные явления и процессы общественного развития</a:t>
          </a:r>
          <a:endParaRPr lang="ru-RU" sz="1600" kern="1200" dirty="0">
            <a:latin typeface="Georgia" pitchFamily="18" charset="0"/>
          </a:endParaRPr>
        </a:p>
      </dsp:txBody>
      <dsp:txXfrm rot="10800000">
        <a:off x="0" y="2056331"/>
        <a:ext cx="3733800" cy="1891808"/>
      </dsp:txXfrm>
    </dsp:sp>
    <dsp:sp modelId="{8F34D5F3-C70B-4A22-BAFA-A2E5976BA9FE}">
      <dsp:nvSpPr>
        <dsp:cNvPr id="0" name=""/>
        <dsp:cNvSpPr/>
      </dsp:nvSpPr>
      <dsp:spPr>
        <a:xfrm rot="10800000">
          <a:off x="0" y="0"/>
          <a:ext cx="3733800" cy="1958187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latin typeface="Georgia" pitchFamily="18" charset="0"/>
            </a:rPr>
            <a:t>Анализировать возникающие в жизни ситуации, прогнозировать последствия принимаемых решений</a:t>
          </a:r>
          <a:endParaRPr lang="ru-RU" sz="1600" kern="1200" dirty="0">
            <a:latin typeface="Georgia" pitchFamily="18" charset="0"/>
          </a:endParaRPr>
        </a:p>
      </dsp:txBody>
      <dsp:txXfrm rot="10800000">
        <a:off x="0" y="0"/>
        <a:ext cx="3733800" cy="19581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850B62-4DD4-41CE-A583-BA6DC61ADC9E}">
      <dsp:nvSpPr>
        <dsp:cNvPr id="0" name=""/>
        <dsp:cNvSpPr/>
      </dsp:nvSpPr>
      <dsp:spPr>
        <a:xfrm>
          <a:off x="0" y="4998078"/>
          <a:ext cx="4191000" cy="94319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Georgia" pitchFamily="18" charset="0"/>
            </a:rPr>
            <a:t>Иметь знания о политической системе, давать  оценку политических явлений</a:t>
          </a:r>
          <a:endParaRPr lang="ru-RU" sz="17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4998078"/>
        <a:ext cx="4191000" cy="943198"/>
      </dsp:txXfrm>
    </dsp:sp>
    <dsp:sp modelId="{FB1109C3-ADF0-43C5-B01F-722A47259D1A}">
      <dsp:nvSpPr>
        <dsp:cNvPr id="0" name=""/>
        <dsp:cNvSpPr/>
      </dsp:nvSpPr>
      <dsp:spPr>
        <a:xfrm rot="10800000">
          <a:off x="0" y="3561587"/>
          <a:ext cx="4191000" cy="1450638"/>
        </a:xfrm>
        <a:prstGeom prst="upArrowCallou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Georgia" pitchFamily="18" charset="0"/>
            </a:rPr>
            <a:t>Понимать основные направления государственной экономической политики</a:t>
          </a:r>
          <a:endParaRPr lang="ru-RU" sz="1600" b="1" kern="1200" dirty="0">
            <a:solidFill>
              <a:schemeClr val="tx1"/>
            </a:solidFill>
            <a:latin typeface="Georgia" pitchFamily="18" charset="0"/>
          </a:endParaRPr>
        </a:p>
      </dsp:txBody>
      <dsp:txXfrm rot="10800000">
        <a:off x="0" y="3561587"/>
        <a:ext cx="4191000" cy="1450638"/>
      </dsp:txXfrm>
    </dsp:sp>
    <dsp:sp modelId="{ED2BF9F5-F038-448D-8B25-C21EEFA92C6C}">
      <dsp:nvSpPr>
        <dsp:cNvPr id="0" name=""/>
        <dsp:cNvSpPr/>
      </dsp:nvSpPr>
      <dsp:spPr>
        <a:xfrm rot="10800000">
          <a:off x="0" y="2125096"/>
          <a:ext cx="4191000" cy="1450638"/>
        </a:xfrm>
        <a:prstGeom prst="upArrowCallou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  <a:latin typeface="Georgia" pitchFamily="18" charset="0"/>
            </a:rPr>
            <a:t>Формулировать собственные суждения о сущности, причинах и последствиях глобализации</a:t>
          </a:r>
          <a:endParaRPr lang="ru-RU" sz="1600" kern="1200" dirty="0">
            <a:solidFill>
              <a:schemeClr val="tx1"/>
            </a:solidFill>
            <a:latin typeface="Georgia" pitchFamily="18" charset="0"/>
          </a:endParaRPr>
        </a:p>
      </dsp:txBody>
      <dsp:txXfrm rot="10800000">
        <a:off x="0" y="2125096"/>
        <a:ext cx="4191000" cy="1450638"/>
      </dsp:txXfrm>
    </dsp:sp>
    <dsp:sp modelId="{E106954F-C9AD-4AEA-A60C-D20BD4BDB9ED}">
      <dsp:nvSpPr>
        <dsp:cNvPr id="0" name=""/>
        <dsp:cNvSpPr/>
      </dsp:nvSpPr>
      <dsp:spPr>
        <a:xfrm rot="10800000">
          <a:off x="0" y="0"/>
          <a:ext cx="4191000" cy="2136921"/>
        </a:xfrm>
        <a:prstGeom prst="upArrowCallou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0" kern="1200" dirty="0" smtClean="0">
            <a:solidFill>
              <a:schemeClr val="tx1"/>
            </a:solidFill>
            <a:latin typeface="Georgia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  <a:latin typeface="Georgia" pitchFamily="18" charset="0"/>
            </a:rPr>
            <a:t>Знать многообразие культурных форм, представлять этнокультурное и языковое богатство народов России, определять роль духовных ценностей в обществе</a:t>
          </a:r>
          <a:endParaRPr lang="ru-RU" sz="1600" kern="1200" dirty="0">
            <a:solidFill>
              <a:schemeClr val="tx1"/>
            </a:solidFill>
            <a:latin typeface="Georgia" pitchFamily="18" charset="0"/>
          </a:endParaRPr>
        </a:p>
      </dsp:txBody>
      <dsp:txXfrm rot="10800000">
        <a:off x="0" y="0"/>
        <a:ext cx="4191000" cy="21369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2E663A-1644-40D6-AFCD-E31FDF5DEE15}">
      <dsp:nvSpPr>
        <dsp:cNvPr id="0" name=""/>
        <dsp:cNvSpPr/>
      </dsp:nvSpPr>
      <dsp:spPr>
        <a:xfrm>
          <a:off x="2747539" y="56319"/>
          <a:ext cx="3263425" cy="39368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latin typeface="Georgia" pitchFamily="18" charset="0"/>
            </a:rPr>
            <a:t>Специфические трудности предмета</a:t>
          </a:r>
          <a:endParaRPr lang="ru-RU" sz="1600" kern="1200" dirty="0">
            <a:latin typeface="Georgia" pitchFamily="18" charset="0"/>
          </a:endParaRPr>
        </a:p>
      </dsp:txBody>
      <dsp:txXfrm>
        <a:off x="2747539" y="56319"/>
        <a:ext cx="3263425" cy="393685"/>
      </dsp:txXfrm>
    </dsp:sp>
    <dsp:sp modelId="{FC4B8869-0D10-47C0-93FB-782C27F74F19}">
      <dsp:nvSpPr>
        <dsp:cNvPr id="0" name=""/>
        <dsp:cNvSpPr/>
      </dsp:nvSpPr>
      <dsp:spPr>
        <a:xfrm rot="9473821">
          <a:off x="3161020" y="572998"/>
          <a:ext cx="656309" cy="832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473821">
        <a:off x="3161020" y="572998"/>
        <a:ext cx="656309" cy="83282"/>
      </dsp:txXfrm>
    </dsp:sp>
    <dsp:sp modelId="{9D0D23D6-07CB-459B-9562-E3F961E3D541}">
      <dsp:nvSpPr>
        <dsp:cNvPr id="0" name=""/>
        <dsp:cNvSpPr/>
      </dsp:nvSpPr>
      <dsp:spPr>
        <a:xfrm>
          <a:off x="679328" y="779273"/>
          <a:ext cx="2444870" cy="960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tint val="50000"/>
                <a:satMod val="300000"/>
              </a:schemeClr>
            </a:gs>
            <a:gs pos="35000">
              <a:schemeClr val="accent4">
                <a:hueOff val="-892954"/>
                <a:satOff val="5380"/>
                <a:lumOff val="431"/>
                <a:alphaOff val="0"/>
                <a:tint val="37000"/>
                <a:satMod val="30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rgbClr val="FF0000"/>
              </a:solidFill>
              <a:latin typeface="Georgia" pitchFamily="18" charset="0"/>
            </a:rPr>
            <a:t>Трудность первая. </a:t>
          </a:r>
          <a:r>
            <a:rPr lang="ru-RU" sz="1600" b="1" i="0" kern="1200" dirty="0" smtClean="0">
              <a:latin typeface="Georgia" pitchFamily="18" charset="0"/>
            </a:rPr>
            <a:t>Высокий проходной порог. Конкуренция.</a:t>
          </a:r>
          <a:endParaRPr lang="ru-RU" sz="1600" kern="1200" dirty="0">
            <a:latin typeface="Georgia" pitchFamily="18" charset="0"/>
          </a:endParaRPr>
        </a:p>
      </dsp:txBody>
      <dsp:txXfrm>
        <a:off x="679328" y="779273"/>
        <a:ext cx="2444870" cy="960086"/>
      </dsp:txXfrm>
    </dsp:sp>
    <dsp:sp modelId="{8C2C5862-5667-495F-A165-E6D33109EC00}">
      <dsp:nvSpPr>
        <dsp:cNvPr id="0" name=""/>
        <dsp:cNvSpPr/>
      </dsp:nvSpPr>
      <dsp:spPr>
        <a:xfrm rot="515007">
          <a:off x="3331856" y="1531975"/>
          <a:ext cx="1304378" cy="832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tint val="50000"/>
                <a:satMod val="300000"/>
              </a:schemeClr>
            </a:gs>
            <a:gs pos="35000">
              <a:schemeClr val="accent4">
                <a:hueOff val="-1116192"/>
                <a:satOff val="6725"/>
                <a:lumOff val="539"/>
                <a:alphaOff val="0"/>
                <a:tint val="37000"/>
                <a:satMod val="30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15007">
        <a:off x="3331856" y="1531975"/>
        <a:ext cx="1304378" cy="83282"/>
      </dsp:txXfrm>
    </dsp:sp>
    <dsp:sp modelId="{62ED238E-BE49-48D7-9E49-5EF395B4369D}">
      <dsp:nvSpPr>
        <dsp:cNvPr id="0" name=""/>
        <dsp:cNvSpPr/>
      </dsp:nvSpPr>
      <dsp:spPr>
        <a:xfrm>
          <a:off x="4843891" y="1415737"/>
          <a:ext cx="2090311" cy="890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tint val="50000"/>
                <a:satMod val="300000"/>
              </a:schemeClr>
            </a:gs>
            <a:gs pos="35000">
              <a:schemeClr val="accent4">
                <a:hueOff val="-1785908"/>
                <a:satOff val="10760"/>
                <a:lumOff val="862"/>
                <a:alphaOff val="0"/>
                <a:tint val="37000"/>
                <a:satMod val="30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rgbClr val="FF0000"/>
              </a:solidFill>
              <a:latin typeface="Georgia" pitchFamily="18" charset="0"/>
            </a:rPr>
            <a:t>Трудность вторая. </a:t>
          </a:r>
          <a:r>
            <a:rPr lang="ru-RU" sz="1600" b="1" i="0" kern="1200" dirty="0" smtClean="0">
              <a:latin typeface="Georgia" pitchFamily="18" charset="0"/>
            </a:rPr>
            <a:t>Огромный объем информации.</a:t>
          </a:r>
          <a:endParaRPr lang="ru-RU" sz="1600" kern="1200" dirty="0">
            <a:latin typeface="Georgia" pitchFamily="18" charset="0"/>
          </a:endParaRPr>
        </a:p>
      </dsp:txBody>
      <dsp:txXfrm>
        <a:off x="4843891" y="1415737"/>
        <a:ext cx="2090311" cy="890841"/>
      </dsp:txXfrm>
    </dsp:sp>
    <dsp:sp modelId="{2FEB153B-358D-4AF2-84D8-1A688E7F3CA1}">
      <dsp:nvSpPr>
        <dsp:cNvPr id="0" name=""/>
        <dsp:cNvSpPr/>
      </dsp:nvSpPr>
      <dsp:spPr>
        <a:xfrm rot="9771774">
          <a:off x="3700543" y="2339314"/>
          <a:ext cx="1005522" cy="832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771774">
        <a:off x="3700543" y="2339314"/>
        <a:ext cx="1005522" cy="83282"/>
      </dsp:txXfrm>
    </dsp:sp>
    <dsp:sp modelId="{45811D26-6617-482D-8575-0C357625C978}">
      <dsp:nvSpPr>
        <dsp:cNvPr id="0" name=""/>
        <dsp:cNvSpPr/>
      </dsp:nvSpPr>
      <dsp:spPr>
        <a:xfrm>
          <a:off x="1945048" y="2449138"/>
          <a:ext cx="1617669" cy="757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tint val="50000"/>
                <a:satMod val="300000"/>
              </a:schemeClr>
            </a:gs>
            <a:gs pos="35000">
              <a:schemeClr val="accent4">
                <a:hueOff val="-2678862"/>
                <a:satOff val="16139"/>
                <a:lumOff val="1294"/>
                <a:alphaOff val="0"/>
                <a:tint val="37000"/>
                <a:satMod val="30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rgbClr val="FF0000"/>
              </a:solidFill>
              <a:latin typeface="Georgia" pitchFamily="18" charset="0"/>
            </a:rPr>
            <a:t>Трудность третья</a:t>
          </a:r>
          <a:r>
            <a:rPr lang="ru-RU" sz="1600" b="1" i="0" kern="1200" dirty="0" smtClean="0">
              <a:latin typeface="Georgia" pitchFamily="18" charset="0"/>
            </a:rPr>
            <a:t>. «Ловушки»</a:t>
          </a:r>
          <a:endParaRPr lang="ru-RU" sz="1600" kern="1200" dirty="0">
            <a:latin typeface="Georgia" pitchFamily="18" charset="0"/>
          </a:endParaRPr>
        </a:p>
      </dsp:txBody>
      <dsp:txXfrm>
        <a:off x="1945048" y="2449138"/>
        <a:ext cx="1617669" cy="757490"/>
      </dsp:txXfrm>
    </dsp:sp>
    <dsp:sp modelId="{9EB25675-5B50-4093-92A3-FD2CD3CE87C7}">
      <dsp:nvSpPr>
        <dsp:cNvPr id="0" name=""/>
        <dsp:cNvSpPr/>
      </dsp:nvSpPr>
      <dsp:spPr>
        <a:xfrm rot="617189">
          <a:off x="3759267" y="3083073"/>
          <a:ext cx="1260325" cy="832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tint val="50000"/>
                <a:satMod val="300000"/>
              </a:schemeClr>
            </a:gs>
            <a:gs pos="35000">
              <a:schemeClr val="accent4">
                <a:hueOff val="-3348577"/>
                <a:satOff val="20174"/>
                <a:lumOff val="1617"/>
                <a:alphaOff val="0"/>
                <a:tint val="37000"/>
                <a:satMod val="30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617189">
        <a:off x="3759267" y="3083073"/>
        <a:ext cx="1260325" cy="83282"/>
      </dsp:txXfrm>
    </dsp:sp>
    <dsp:sp modelId="{34DCDEBE-5C5C-4515-B628-221C3CDCED18}">
      <dsp:nvSpPr>
        <dsp:cNvPr id="0" name=""/>
        <dsp:cNvSpPr/>
      </dsp:nvSpPr>
      <dsp:spPr>
        <a:xfrm>
          <a:off x="5216143" y="3027389"/>
          <a:ext cx="2480056" cy="9448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tint val="50000"/>
                <a:satMod val="300000"/>
              </a:schemeClr>
            </a:gs>
            <a:gs pos="35000">
              <a:schemeClr val="accent4">
                <a:hueOff val="-3571816"/>
                <a:satOff val="21519"/>
                <a:lumOff val="1725"/>
                <a:alphaOff val="0"/>
                <a:tint val="37000"/>
                <a:satMod val="30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kern="1200" dirty="0" smtClean="0">
              <a:solidFill>
                <a:srgbClr val="FF0000"/>
              </a:solidFill>
              <a:latin typeface="Georgia" pitchFamily="18" charset="0"/>
            </a:rPr>
            <a:t>Трудность четвёртая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kern="1200" dirty="0" smtClean="0">
              <a:latin typeface="Georgia" pitchFamily="18" charset="0"/>
            </a:rPr>
            <a:t> Незнание определений, понятий.</a:t>
          </a:r>
          <a:endParaRPr lang="ru-RU" sz="1600" kern="1200" dirty="0">
            <a:latin typeface="Georgia" pitchFamily="18" charset="0"/>
          </a:endParaRPr>
        </a:p>
      </dsp:txBody>
      <dsp:txXfrm>
        <a:off x="5216143" y="3027389"/>
        <a:ext cx="2480056" cy="944823"/>
      </dsp:txXfrm>
    </dsp:sp>
    <dsp:sp modelId="{8874B659-B027-4719-8E99-F0E84E9F8C1A}">
      <dsp:nvSpPr>
        <dsp:cNvPr id="0" name=""/>
        <dsp:cNvSpPr/>
      </dsp:nvSpPr>
      <dsp:spPr>
        <a:xfrm rot="10170124">
          <a:off x="3079683" y="3912523"/>
          <a:ext cx="1848936" cy="8328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170124">
        <a:off x="3079683" y="3912523"/>
        <a:ext cx="1848936" cy="83282"/>
      </dsp:txXfrm>
    </dsp:sp>
    <dsp:sp modelId="{65E880EC-BD1B-4621-886D-8877AB5AD334}">
      <dsp:nvSpPr>
        <dsp:cNvPr id="0" name=""/>
        <dsp:cNvSpPr/>
      </dsp:nvSpPr>
      <dsp:spPr>
        <a:xfrm>
          <a:off x="935400" y="3975541"/>
          <a:ext cx="1856759" cy="75047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latin typeface="Georgia" pitchFamily="18" charset="0"/>
            </a:rPr>
            <a:t>Трудность пятая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Georgia" pitchFamily="18" charset="0"/>
            </a:rPr>
            <a:t>Субъективизм</a:t>
          </a:r>
          <a:endParaRPr lang="ru-RU" sz="16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935400" y="3975541"/>
        <a:ext cx="1856759" cy="75047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2750EE-FEB6-4D98-B537-79F628DCEDAA}">
      <dsp:nvSpPr>
        <dsp:cNvPr id="0" name=""/>
        <dsp:cNvSpPr/>
      </dsp:nvSpPr>
      <dsp:spPr>
        <a:xfrm>
          <a:off x="0" y="1286"/>
          <a:ext cx="7631023" cy="79077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Georgia" pitchFamily="18" charset="0"/>
            </a:rPr>
            <a:t>Запас базовых знаний по предмету(сдача ОГЭ в 9 классе)</a:t>
          </a:r>
          <a:endParaRPr lang="ru-RU" sz="2000" kern="1200" dirty="0">
            <a:latin typeface="Georgia" pitchFamily="18" charset="0"/>
          </a:endParaRPr>
        </a:p>
      </dsp:txBody>
      <dsp:txXfrm>
        <a:off x="0" y="1286"/>
        <a:ext cx="7631023" cy="790778"/>
      </dsp:txXfrm>
    </dsp:sp>
    <dsp:sp modelId="{D1D1CF94-D711-40BB-8A28-9E3065C25065}">
      <dsp:nvSpPr>
        <dsp:cNvPr id="0" name=""/>
        <dsp:cNvSpPr/>
      </dsp:nvSpPr>
      <dsp:spPr>
        <a:xfrm>
          <a:off x="0" y="802879"/>
          <a:ext cx="7631023" cy="79077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Georgia" pitchFamily="18" charset="0"/>
            </a:rPr>
            <a:t>Чёткое представление об экзамене, его структуре, знание кодификатора, спецификации</a:t>
          </a:r>
          <a:endParaRPr lang="ru-RU" sz="2000" kern="1200" dirty="0">
            <a:latin typeface="Georgia" pitchFamily="18" charset="0"/>
          </a:endParaRPr>
        </a:p>
      </dsp:txBody>
      <dsp:txXfrm>
        <a:off x="0" y="802879"/>
        <a:ext cx="7631023" cy="790778"/>
      </dsp:txXfrm>
    </dsp:sp>
    <dsp:sp modelId="{7B85CFD2-0B76-4E29-9C09-8B4F686F440E}">
      <dsp:nvSpPr>
        <dsp:cNvPr id="0" name=""/>
        <dsp:cNvSpPr/>
      </dsp:nvSpPr>
      <dsp:spPr>
        <a:xfrm>
          <a:off x="0" y="1604471"/>
          <a:ext cx="7631023" cy="79077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Georgia" pitchFamily="18" charset="0"/>
            </a:rPr>
            <a:t>Контрольно-оценочные процедуры, анализ типичных ошибок</a:t>
          </a:r>
          <a:endParaRPr lang="ru-RU" sz="2000" kern="1200" dirty="0">
            <a:latin typeface="Georgia" pitchFamily="18" charset="0"/>
          </a:endParaRPr>
        </a:p>
      </dsp:txBody>
      <dsp:txXfrm>
        <a:off x="0" y="1604471"/>
        <a:ext cx="7631023" cy="790778"/>
      </dsp:txXfrm>
    </dsp:sp>
    <dsp:sp modelId="{76083CD7-16EB-4F2A-9118-F497EA48A466}">
      <dsp:nvSpPr>
        <dsp:cNvPr id="0" name=""/>
        <dsp:cNvSpPr/>
      </dsp:nvSpPr>
      <dsp:spPr>
        <a:xfrm>
          <a:off x="0" y="2406064"/>
          <a:ext cx="7631023" cy="79077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Georgia" pitchFamily="18" charset="0"/>
            </a:rPr>
            <a:t>Самоорганизация, самоподготовка, самоанализ результатов, проверка работ одноклассников</a:t>
          </a:r>
          <a:endParaRPr lang="ru-RU" sz="2000" kern="1200" dirty="0">
            <a:latin typeface="Georgia" pitchFamily="18" charset="0"/>
          </a:endParaRPr>
        </a:p>
      </dsp:txBody>
      <dsp:txXfrm>
        <a:off x="0" y="2406064"/>
        <a:ext cx="7631023" cy="790778"/>
      </dsp:txXfrm>
    </dsp:sp>
    <dsp:sp modelId="{14F4EE8E-C44D-4C55-B255-F0E2917148AF}">
      <dsp:nvSpPr>
        <dsp:cNvPr id="0" name=""/>
        <dsp:cNvSpPr/>
      </dsp:nvSpPr>
      <dsp:spPr>
        <a:xfrm>
          <a:off x="0" y="3207656"/>
          <a:ext cx="7631023" cy="79077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Georgia" pitchFamily="18" charset="0"/>
            </a:rPr>
            <a:t>Системный подход в обучении, когда и знания, и функциональная грамотность осваиваются в единстве на высоком уровне сложности</a:t>
          </a:r>
          <a:endParaRPr lang="ru-RU" sz="2000" kern="1200" dirty="0">
            <a:latin typeface="Georgia" pitchFamily="18" charset="0"/>
          </a:endParaRPr>
        </a:p>
      </dsp:txBody>
      <dsp:txXfrm>
        <a:off x="0" y="3207656"/>
        <a:ext cx="7631023" cy="790778"/>
      </dsp:txXfrm>
    </dsp:sp>
    <dsp:sp modelId="{93968F49-BF7E-4A40-A6D6-CC5F48CA6CC2}">
      <dsp:nvSpPr>
        <dsp:cNvPr id="0" name=""/>
        <dsp:cNvSpPr/>
      </dsp:nvSpPr>
      <dsp:spPr>
        <a:xfrm>
          <a:off x="0" y="4009248"/>
          <a:ext cx="7631023" cy="79077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Georgia" pitchFamily="18" charset="0"/>
            </a:rPr>
            <a:t>Электронные ресурсы</a:t>
          </a:r>
          <a:endParaRPr lang="ru-RU" sz="2000" kern="1200" dirty="0">
            <a:latin typeface="Georgia" pitchFamily="18" charset="0"/>
          </a:endParaRPr>
        </a:p>
      </dsp:txBody>
      <dsp:txXfrm>
        <a:off x="0" y="4009248"/>
        <a:ext cx="7631023" cy="79077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425BB3-8562-4D18-909B-A53CA3729892}">
      <dsp:nvSpPr>
        <dsp:cNvPr id="0" name=""/>
        <dsp:cNvSpPr/>
      </dsp:nvSpPr>
      <dsp:spPr>
        <a:xfrm>
          <a:off x="7" y="18782"/>
          <a:ext cx="7777904" cy="1156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Georgia" pitchFamily="18" charset="0"/>
            </a:rPr>
            <a:t>Детальный анализ результатов ЕГЭ: определение типичных ошибок ИОМ обучающегося. Ключевые понятия +</a:t>
          </a:r>
          <a:r>
            <a:rPr lang="ru-RU" sz="2000" b="0" i="0" kern="1200" dirty="0" err="1" smtClean="0">
              <a:latin typeface="Georgia" pitchFamily="18" charset="0"/>
            </a:rPr>
            <a:t>метапредметные</a:t>
          </a:r>
          <a:r>
            <a:rPr lang="ru-RU" sz="2000" b="0" i="0" kern="1200" dirty="0" smtClean="0">
              <a:latin typeface="Georgia" pitchFamily="18" charset="0"/>
            </a:rPr>
            <a:t> умения</a:t>
          </a:r>
          <a:endParaRPr lang="ru-RU" sz="2000" kern="1200" dirty="0">
            <a:latin typeface="Georgia" pitchFamily="18" charset="0"/>
          </a:endParaRPr>
        </a:p>
      </dsp:txBody>
      <dsp:txXfrm>
        <a:off x="7" y="18782"/>
        <a:ext cx="6069323" cy="1156578"/>
      </dsp:txXfrm>
    </dsp:sp>
    <dsp:sp modelId="{E3481F60-42D2-440E-A77C-0DA4C4F8A845}">
      <dsp:nvSpPr>
        <dsp:cNvPr id="0" name=""/>
        <dsp:cNvSpPr/>
      </dsp:nvSpPr>
      <dsp:spPr>
        <a:xfrm>
          <a:off x="7" y="1295401"/>
          <a:ext cx="7777904" cy="896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Georgia" pitchFamily="18" charset="0"/>
            </a:rPr>
            <a:t>                         Уплотнение содержания предмета в                                                           10 классе, выделение дополнительного времени на отработку «западающих заданий»</a:t>
          </a:r>
          <a:endParaRPr lang="ru-RU" sz="2000" kern="1200" dirty="0">
            <a:latin typeface="Georgia" pitchFamily="18" charset="0"/>
          </a:endParaRPr>
        </a:p>
      </dsp:txBody>
      <dsp:txXfrm>
        <a:off x="7" y="1295401"/>
        <a:ext cx="6220754" cy="896672"/>
      </dsp:txXfrm>
    </dsp:sp>
    <dsp:sp modelId="{8DA2CEAD-3B8E-4472-B600-58EAADD148E0}">
      <dsp:nvSpPr>
        <dsp:cNvPr id="0" name=""/>
        <dsp:cNvSpPr/>
      </dsp:nvSpPr>
      <dsp:spPr>
        <a:xfrm>
          <a:off x="0" y="2104057"/>
          <a:ext cx="7777904" cy="1096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Georgia" pitchFamily="18" charset="0"/>
            </a:rPr>
            <a:t>        Жесткая система проверки в рамках    контрольно – оценочных мероприятий</a:t>
          </a:r>
          <a:endParaRPr lang="ru-RU" sz="2000" kern="1200" dirty="0">
            <a:latin typeface="Georgia" pitchFamily="18" charset="0"/>
          </a:endParaRPr>
        </a:p>
      </dsp:txBody>
      <dsp:txXfrm>
        <a:off x="0" y="2104057"/>
        <a:ext cx="6220754" cy="1096344"/>
      </dsp:txXfrm>
    </dsp:sp>
    <dsp:sp modelId="{8136E024-A6C0-42AB-954F-364470A1753F}">
      <dsp:nvSpPr>
        <dsp:cNvPr id="0" name=""/>
        <dsp:cNvSpPr/>
      </dsp:nvSpPr>
      <dsp:spPr>
        <a:xfrm>
          <a:off x="0" y="3048003"/>
          <a:ext cx="7777904" cy="1143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Georgia" pitchFamily="18" charset="0"/>
            </a:rPr>
            <a:t>                 Новое в системе законодательства, налогообложения, системе права, НПА.</a:t>
          </a:r>
          <a:endParaRPr lang="ru-RU" sz="2000" kern="1200" dirty="0">
            <a:latin typeface="Georgia" pitchFamily="18" charset="0"/>
          </a:endParaRPr>
        </a:p>
      </dsp:txBody>
      <dsp:txXfrm>
        <a:off x="0" y="3048003"/>
        <a:ext cx="6220754" cy="1143590"/>
      </dsp:txXfrm>
    </dsp:sp>
    <dsp:sp modelId="{AC7A2FE8-6F92-4E9D-AEBF-FF89D8BD7BF5}">
      <dsp:nvSpPr>
        <dsp:cNvPr id="0" name=""/>
        <dsp:cNvSpPr/>
      </dsp:nvSpPr>
      <dsp:spPr>
        <a:xfrm>
          <a:off x="0" y="4280788"/>
          <a:ext cx="7777904" cy="1129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Georgia" pitchFamily="18" charset="0"/>
            </a:rPr>
            <a:t>Проработка методических материалов, председателей предметных комиссий по результатам ЕГЭ-2022</a:t>
          </a:r>
          <a:endParaRPr lang="ru-RU" sz="2000" kern="1200" dirty="0">
            <a:latin typeface="Georgia" pitchFamily="18" charset="0"/>
          </a:endParaRPr>
        </a:p>
      </dsp:txBody>
      <dsp:txXfrm>
        <a:off x="0" y="4280788"/>
        <a:ext cx="6220754" cy="1129410"/>
      </dsp:txXfrm>
    </dsp:sp>
    <dsp:sp modelId="{ACCAF3E9-CF26-4735-9791-4399D305F789}">
      <dsp:nvSpPr>
        <dsp:cNvPr id="0" name=""/>
        <dsp:cNvSpPr/>
      </dsp:nvSpPr>
      <dsp:spPr>
        <a:xfrm>
          <a:off x="0" y="681621"/>
          <a:ext cx="751776" cy="75177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0" y="681621"/>
        <a:ext cx="751776" cy="751776"/>
      </dsp:txXfrm>
    </dsp:sp>
    <dsp:sp modelId="{E64816D7-9718-4ADA-BF76-7CCDFC993573}">
      <dsp:nvSpPr>
        <dsp:cNvPr id="0" name=""/>
        <dsp:cNvSpPr/>
      </dsp:nvSpPr>
      <dsp:spPr>
        <a:xfrm>
          <a:off x="6804457" y="2007309"/>
          <a:ext cx="751776" cy="75177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6804457" y="2007309"/>
        <a:ext cx="751776" cy="751776"/>
      </dsp:txXfrm>
    </dsp:sp>
    <dsp:sp modelId="{1889125B-04E3-4CF7-8081-6984789758EA}">
      <dsp:nvSpPr>
        <dsp:cNvPr id="0" name=""/>
        <dsp:cNvSpPr/>
      </dsp:nvSpPr>
      <dsp:spPr>
        <a:xfrm>
          <a:off x="0" y="2667004"/>
          <a:ext cx="751776" cy="75177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0" y="2667004"/>
        <a:ext cx="751776" cy="751776"/>
      </dsp:txXfrm>
    </dsp:sp>
    <dsp:sp modelId="{474FE2F5-2AF7-4EBD-8B52-D1C1D0A1CA23}">
      <dsp:nvSpPr>
        <dsp:cNvPr id="0" name=""/>
        <dsp:cNvSpPr/>
      </dsp:nvSpPr>
      <dsp:spPr>
        <a:xfrm>
          <a:off x="6807536" y="4161551"/>
          <a:ext cx="751776" cy="75177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2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6807536" y="4161551"/>
        <a:ext cx="751776" cy="751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0.23077</cdr:x>
      <cdr:y>0.10606</cdr:y>
    </cdr:from>
    <cdr:to>
      <cdr:x>0.23077</cdr:x>
      <cdr:y>0.18182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flipV="1">
          <a:off x="2057400" y="533400"/>
          <a:ext cx="0" cy="3810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0.28205</cdr:x>
      <cdr:y>0.10606</cdr:y>
    </cdr:from>
    <cdr:to>
      <cdr:x>0.28205</cdr:x>
      <cdr:y>0.18182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flipV="1">
          <a:off x="2514600" y="533400"/>
          <a:ext cx="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79646"/>
          </a:solidFill>
          <a:prstDash val="solid"/>
          <a:tailEnd type="arrow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0.50427</cdr:x>
      <cdr:y>0.19697</cdr:y>
    </cdr:from>
    <cdr:to>
      <cdr:x>0.50427</cdr:x>
      <cdr:y>0.27273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flipV="1">
          <a:off x="4495800" y="990600"/>
          <a:ext cx="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79646"/>
          </a:solidFill>
          <a:prstDash val="solid"/>
          <a:tailEnd type="arrow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0.50427</cdr:x>
      <cdr:y>0.19697</cdr:y>
    </cdr:from>
    <cdr:to>
      <cdr:x>0.50427</cdr:x>
      <cdr:y>0.27273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V="1">
          <a:off x="4495800" y="990600"/>
          <a:ext cx="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79646"/>
          </a:solidFill>
          <a:prstDash val="solid"/>
          <a:tailEnd type="arrow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0.88034</cdr:x>
      <cdr:y>0.15152</cdr:y>
    </cdr:from>
    <cdr:to>
      <cdr:x>0.88034</cdr:x>
      <cdr:y>0.22727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7848600" y="762000"/>
          <a:ext cx="0" cy="3810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79646"/>
          </a:solidFill>
          <a:prstDash val="solid"/>
          <a:tailEnd type="arrow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91A04-F2C0-488C-A88F-C55ED28D2E5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90617-3A00-4DDE-8E03-1A259FA33B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536" y="6328587"/>
            <a:ext cx="3276346" cy="26875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748988"/>
            <a:ext cx="9144000" cy="10901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1523" y="6328587"/>
            <a:ext cx="3276346" cy="26875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6748987"/>
            <a:ext cx="9143937" cy="10801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3937" cy="1079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2397" y="312165"/>
            <a:ext cx="5839205" cy="910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488" y="1354328"/>
            <a:ext cx="7631023" cy="2806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52636" y="6465214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chart" Target="../charts/chart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748988"/>
            <a:ext cx="9144000" cy="109011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447800" y="2057400"/>
            <a:ext cx="6717412" cy="16741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08965" marR="5080" indent="-596265" algn="ctr">
              <a:lnSpc>
                <a:spcPct val="100000"/>
              </a:lnSpc>
              <a:spcBef>
                <a:spcPts val="95"/>
              </a:spcBef>
            </a:pPr>
            <a:r>
              <a:rPr lang="ru-RU" sz="3600" spc="-5" dirty="0" smtClean="0">
                <a:solidFill>
                  <a:srgbClr val="FF00FF"/>
                </a:solidFill>
                <a:latin typeface="Georgia" pitchFamily="18" charset="0"/>
              </a:rPr>
              <a:t>Углублённое изучение обществознания:</a:t>
            </a:r>
            <a:r>
              <a:rPr sz="3600" dirty="0" smtClean="0">
                <a:solidFill>
                  <a:srgbClr val="FF00FF"/>
                </a:solidFill>
                <a:latin typeface="Georgia" pitchFamily="18" charset="0"/>
              </a:rPr>
              <a:t> </a:t>
            </a:r>
            <a:r>
              <a:rPr lang="ru-RU" sz="3600" dirty="0" smtClean="0">
                <a:solidFill>
                  <a:srgbClr val="FF00FF"/>
                </a:solidFill>
                <a:latin typeface="Georgia" pitchFamily="18" charset="0"/>
              </a:rPr>
              <a:t/>
            </a:r>
            <a:br>
              <a:rPr lang="ru-RU" sz="3600" dirty="0" smtClean="0">
                <a:solidFill>
                  <a:srgbClr val="FF00FF"/>
                </a:solidFill>
                <a:latin typeface="Georgia" pitchFamily="18" charset="0"/>
              </a:rPr>
            </a:br>
            <a:r>
              <a:rPr sz="3600" spc="-10" dirty="0" err="1" smtClean="0">
                <a:solidFill>
                  <a:srgbClr val="FF00FF"/>
                </a:solidFill>
                <a:latin typeface="Georgia" pitchFamily="18" charset="0"/>
              </a:rPr>
              <a:t>работа</a:t>
            </a:r>
            <a:r>
              <a:rPr sz="3600" spc="5" dirty="0" smtClean="0">
                <a:solidFill>
                  <a:srgbClr val="FF00FF"/>
                </a:solidFill>
                <a:latin typeface="Georgia" pitchFamily="18" charset="0"/>
              </a:rPr>
              <a:t> </a:t>
            </a:r>
            <a:r>
              <a:rPr sz="3600" spc="-10" dirty="0" err="1" smtClean="0">
                <a:solidFill>
                  <a:srgbClr val="FF00FF"/>
                </a:solidFill>
                <a:latin typeface="Georgia" pitchFamily="18" charset="0"/>
              </a:rPr>
              <a:t>над</a:t>
            </a:r>
            <a:r>
              <a:rPr lang="ru-RU" sz="3600" spc="-10" dirty="0" smtClean="0">
                <a:solidFill>
                  <a:srgbClr val="FF00FF"/>
                </a:solidFill>
                <a:latin typeface="Georgia" pitchFamily="18" charset="0"/>
              </a:rPr>
              <a:t> </a:t>
            </a:r>
            <a:r>
              <a:rPr sz="3600" spc="-10" dirty="0" smtClean="0">
                <a:solidFill>
                  <a:srgbClr val="FF00FF"/>
                </a:solidFill>
                <a:latin typeface="Georgia" pitchFamily="18" charset="0"/>
              </a:rPr>
              <a:t> </a:t>
            </a:r>
            <a:r>
              <a:rPr sz="3600" spc="-10" dirty="0" err="1" smtClean="0">
                <a:solidFill>
                  <a:srgbClr val="FF00FF"/>
                </a:solidFill>
                <a:latin typeface="Georgia" pitchFamily="18" charset="0"/>
              </a:rPr>
              <a:t>ошибками</a:t>
            </a:r>
            <a:endParaRPr sz="3600" dirty="0">
              <a:solidFill>
                <a:srgbClr val="FF00FF"/>
              </a:solidFill>
              <a:latin typeface="Georgia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381000"/>
            <a:ext cx="1828800" cy="1219200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5029200" y="4267200"/>
            <a:ext cx="38100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Georgia" pitchFamily="18" charset="0"/>
              </a:rPr>
              <a:t>Савельева Татьяна Валерьевна, учитель истории и обществознания МБОУ «ВОК» СП Школа №121</a:t>
            </a:r>
            <a:endParaRPr lang="ru-RU" b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397" y="312165"/>
            <a:ext cx="5839205" cy="4462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FF"/>
                </a:solidFill>
                <a:latin typeface="Georgia" pitchFamily="18" charset="0"/>
              </a:rPr>
              <a:t>Баллы ЕГЭ</a:t>
            </a:r>
            <a:endParaRPr lang="ru-RU" dirty="0">
              <a:solidFill>
                <a:srgbClr val="FF00FF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8001000" cy="609599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28600" y="1066800"/>
          <a:ext cx="8915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4800" y="6248400"/>
            <a:ext cx="86106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FF"/>
                </a:solidFill>
                <a:latin typeface="Georgia" pitchFamily="18" charset="0"/>
              </a:rPr>
              <a:t>Средний балл- 66,06 СП Школа№1                                   СП Школа №121-62,28                              </a:t>
            </a:r>
            <a:endParaRPr lang="ru-RU" dirty="0">
              <a:solidFill>
                <a:srgbClr val="FF00FF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8400" y="762000"/>
            <a:ext cx="2743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Georgia" pitchFamily="18" charset="0"/>
              </a:rPr>
              <a:t>64,6 средний балл</a:t>
            </a:r>
            <a:endParaRPr lang="ru-RU" b="1" dirty="0">
              <a:solidFill>
                <a:srgbClr val="00B0F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4401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FF"/>
                </a:solidFill>
                <a:latin typeface="Georgia" pitchFamily="18" charset="0"/>
              </a:rPr>
              <a:t>Выполнение первой части ЕГЭ. Максимальные баллы</a:t>
            </a:r>
            <a:endParaRPr lang="ru-RU" sz="3200" b="1" dirty="0">
              <a:solidFill>
                <a:srgbClr val="FF00FF"/>
              </a:solidFill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0" y="1524000"/>
          <a:ext cx="91440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4401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FF"/>
                </a:solidFill>
                <a:latin typeface="Georgia" pitchFamily="18" charset="0"/>
              </a:rPr>
              <a:t>Выполнение второй части ЕГЭ. Максимальные баллы</a:t>
            </a:r>
            <a:endParaRPr lang="ru-RU" sz="3200" b="1" dirty="0">
              <a:solidFill>
                <a:srgbClr val="FF00FF"/>
              </a:solidFill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0" y="1524000"/>
          <a:ext cx="91440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536" y="6328587"/>
            <a:ext cx="3276346" cy="26875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748988"/>
            <a:ext cx="9144000" cy="10901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3" y="6328587"/>
            <a:ext cx="3276346" cy="26875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109011"/>
          </a:xfrm>
          <a:prstGeom prst="rect">
            <a:avLst/>
          </a:prstGeom>
        </p:spPr>
      </p:pic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81000" y="470281"/>
          <a:ext cx="8299766" cy="598348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803447"/>
                <a:gridCol w="7496319"/>
              </a:tblGrid>
              <a:tr h="86991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5651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lang="ru-RU" sz="1800" b="1" dirty="0" smtClean="0">
                          <a:solidFill>
                            <a:srgbClr val="FF00FF"/>
                          </a:solidFill>
                          <a:latin typeface="Georgia" pitchFamily="18" charset="0"/>
                          <a:cs typeface="Calibri"/>
                        </a:rPr>
                        <a:t>17</a:t>
                      </a:r>
                      <a:r>
                        <a:rPr lang="ru-RU" sz="1800" b="1" baseline="0" dirty="0" smtClean="0">
                          <a:solidFill>
                            <a:srgbClr val="FF00FF"/>
                          </a:solidFill>
                          <a:latin typeface="Georgia" pitchFamily="18" charset="0"/>
                          <a:cs typeface="Calibri"/>
                        </a:rPr>
                        <a:t> </a:t>
                      </a:r>
                    </a:p>
                    <a:p>
                      <a:pPr marL="5651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lang="ru-RU" sz="1800" b="1" baseline="0" dirty="0" smtClean="0">
                          <a:solidFill>
                            <a:srgbClr val="FF00FF"/>
                          </a:solidFill>
                          <a:latin typeface="Georgia" pitchFamily="18" charset="0"/>
                          <a:cs typeface="Calibri"/>
                        </a:rPr>
                        <a:t>19 22</a:t>
                      </a:r>
                      <a:endParaRPr sz="1800" b="1" dirty="0">
                        <a:solidFill>
                          <a:srgbClr val="FF00FF"/>
                        </a:solidFill>
                        <a:latin typeface="Georgia" pitchFamily="18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lang="ru-RU" sz="2800" b="1" spc="-15" dirty="0" smtClean="0">
                          <a:solidFill>
                            <a:srgbClr val="FF00FF"/>
                          </a:solidFill>
                          <a:latin typeface="Georgia" pitchFamily="18" charset="0"/>
                          <a:cs typeface="Calibri"/>
                        </a:rPr>
                        <a:t>Типичные </a:t>
                      </a:r>
                      <a:r>
                        <a:rPr lang="ru-RU" sz="2800" b="1" spc="-5" baseline="0" dirty="0" smtClean="0">
                          <a:solidFill>
                            <a:srgbClr val="FF00FF"/>
                          </a:solidFill>
                          <a:latin typeface="Georgia" pitchFamily="18" charset="0"/>
                          <a:cs typeface="Calibri"/>
                        </a:rPr>
                        <a:t> ошибки</a:t>
                      </a:r>
                      <a:r>
                        <a:rPr lang="ru-RU" sz="2800" b="1" spc="-5" dirty="0" smtClean="0">
                          <a:solidFill>
                            <a:srgbClr val="FF00FF"/>
                          </a:solidFill>
                          <a:latin typeface="Georgia" pitchFamily="18" charset="0"/>
                          <a:cs typeface="Calibri"/>
                        </a:rPr>
                        <a:t> 2 части</a:t>
                      </a:r>
                      <a:endParaRPr sz="2800" dirty="0">
                        <a:solidFill>
                          <a:srgbClr val="FF00FF"/>
                        </a:solidFill>
                        <a:latin typeface="Georgia" pitchFamily="18" charset="0"/>
                        <a:cs typeface="Calibri"/>
                      </a:endParaRPr>
                    </a:p>
                  </a:txBody>
                  <a:tcPr marL="0" marR="0" marT="13335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0450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5880" algn="just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800" b="0" dirty="0">
                          <a:latin typeface="Georgia" pitchFamily="18" charset="0"/>
                          <a:cs typeface="Calibri"/>
                        </a:rPr>
                        <a:t>В</a:t>
                      </a:r>
                      <a:r>
                        <a:rPr sz="1800" b="0" spc="10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10" dirty="0">
                          <a:latin typeface="Georgia" pitchFamily="18" charset="0"/>
                          <a:cs typeface="Calibri"/>
                        </a:rPr>
                        <a:t>предложениях,</a:t>
                      </a:r>
                      <a:r>
                        <a:rPr sz="1800" b="0" spc="-35" dirty="0">
                          <a:latin typeface="Georgia" pitchFamily="18" charset="0"/>
                          <a:cs typeface="Calibri"/>
                        </a:rPr>
                        <a:t> где</a:t>
                      </a:r>
                      <a:r>
                        <a:rPr sz="1800" b="0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10" dirty="0">
                          <a:latin typeface="Georgia" pitchFamily="18" charset="0"/>
                          <a:cs typeface="Calibri"/>
                        </a:rPr>
                        <a:t>т</a:t>
                      </a:r>
                      <a:r>
                        <a:rPr sz="1800" b="0" spc="-10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ребуется</a:t>
                      </a:r>
                      <a:r>
                        <a:rPr sz="1800" b="0" spc="-20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5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назвать</a:t>
                      </a:r>
                      <a:r>
                        <a:rPr sz="1800" b="0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15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несколько</a:t>
                      </a:r>
                      <a:r>
                        <a:rPr sz="1800" b="0" spc="-10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5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элементов,</a:t>
                      </a:r>
                      <a:r>
                        <a:rPr sz="1800" b="0" spc="-25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5" dirty="0" err="1" smtClean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называется</a:t>
                      </a:r>
                      <a:r>
                        <a:rPr lang="ru-RU" sz="1800" b="0" spc="-5" dirty="0" smtClean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20" dirty="0" err="1" smtClean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только</a:t>
                      </a:r>
                      <a:r>
                        <a:rPr sz="1800" b="0" spc="-20" dirty="0" smtClean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15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один </a:t>
                      </a:r>
                      <a:r>
                        <a:rPr sz="1800" b="0" spc="-5" dirty="0">
                          <a:latin typeface="Georgia" pitchFamily="18" charset="0"/>
                          <a:cs typeface="Calibri"/>
                        </a:rPr>
                        <a:t>(возможно, </a:t>
                      </a:r>
                      <a:r>
                        <a:rPr sz="1800" b="0" dirty="0">
                          <a:latin typeface="Georgia" pitchFamily="18" charset="0"/>
                          <a:cs typeface="Calibri"/>
                        </a:rPr>
                        <a:t>с</a:t>
                      </a:r>
                      <a:r>
                        <a:rPr sz="1800" b="0" spc="5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5" dirty="0">
                          <a:latin typeface="Georgia" pitchFamily="18" charset="0"/>
                          <a:cs typeface="Calibri"/>
                        </a:rPr>
                        <a:t>указанием </a:t>
                      </a:r>
                      <a:r>
                        <a:rPr sz="1800" b="0" dirty="0">
                          <a:latin typeface="Georgia" pitchFamily="18" charset="0"/>
                          <a:cs typeface="Calibri"/>
                        </a:rPr>
                        <a:t>на наличие </a:t>
                      </a:r>
                      <a:r>
                        <a:rPr sz="1800" b="0" spc="-5" dirty="0">
                          <a:latin typeface="Georgia" pitchFamily="18" charset="0"/>
                          <a:cs typeface="Calibri"/>
                        </a:rPr>
                        <a:t>других, </a:t>
                      </a:r>
                      <a:r>
                        <a:rPr sz="1800" b="0" dirty="0">
                          <a:latin typeface="Georgia" pitchFamily="18" charset="0"/>
                          <a:cs typeface="Calibri"/>
                        </a:rPr>
                        <a:t>но без их </a:t>
                      </a:r>
                      <a:r>
                        <a:rPr sz="1800" b="0" spc="-395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dirty="0">
                          <a:latin typeface="Georgia" pitchFamily="18" charset="0"/>
                          <a:cs typeface="Calibri"/>
                        </a:rPr>
                        <a:t>называния)</a:t>
                      </a:r>
                    </a:p>
                  </a:txBody>
                  <a:tcPr marL="0" marR="0" marT="762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0703"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lang="ru-RU" sz="1800" b="1" spc="-5" dirty="0" smtClean="0">
                          <a:solidFill>
                            <a:srgbClr val="FF00FF"/>
                          </a:solidFill>
                          <a:latin typeface="Georgia" pitchFamily="18" charset="0"/>
                          <a:cs typeface="Calibri"/>
                        </a:rPr>
                        <a:t>20</a:t>
                      </a:r>
                      <a:r>
                        <a:rPr lang="ru-RU" sz="1800" b="1" spc="-5" baseline="0" dirty="0" smtClean="0">
                          <a:solidFill>
                            <a:srgbClr val="FF00FF"/>
                          </a:solidFill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lang="ru-RU" sz="1800" b="1" spc="-5" dirty="0" smtClean="0">
                          <a:solidFill>
                            <a:srgbClr val="FF00FF"/>
                          </a:solidFill>
                          <a:latin typeface="Georgia" pitchFamily="18" charset="0"/>
                          <a:cs typeface="Calibri"/>
                        </a:rPr>
                        <a:t>23</a:t>
                      </a:r>
                    </a:p>
                    <a:p>
                      <a:pPr marL="5651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lang="ru-RU" sz="1800" b="1" spc="-5" dirty="0" smtClean="0">
                          <a:solidFill>
                            <a:srgbClr val="FF00FF"/>
                          </a:solidFill>
                          <a:latin typeface="Georgia" pitchFamily="18" charset="0"/>
                          <a:cs typeface="Calibri"/>
                        </a:rPr>
                        <a:t>25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000" b="0" spc="-5" dirty="0">
                          <a:latin typeface="Georgia" pitchFamily="18" charset="0"/>
                          <a:cs typeface="Calibri"/>
                        </a:rPr>
                        <a:t>Приводимые</a:t>
                      </a:r>
                      <a:r>
                        <a:rPr sz="2000" b="0" spc="-15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2000" b="0" dirty="0">
                          <a:latin typeface="Georgia" pitchFamily="18" charset="0"/>
                          <a:cs typeface="Calibri"/>
                        </a:rPr>
                        <a:t>примеры</a:t>
                      </a:r>
                      <a:r>
                        <a:rPr sz="2000" b="0" spc="-35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2000" b="0" spc="-10" dirty="0">
                          <a:latin typeface="Georgia" pitchFamily="18" charset="0"/>
                          <a:cs typeface="Calibri"/>
                        </a:rPr>
                        <a:t>являются</a:t>
                      </a:r>
                      <a:r>
                        <a:rPr sz="2000" b="0" spc="5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2000" b="0" spc="-10" dirty="0">
                          <a:latin typeface="Georgia" pitchFamily="18" charset="0"/>
                          <a:cs typeface="Calibri"/>
                        </a:rPr>
                        <a:t>однотипными</a:t>
                      </a:r>
                      <a:endParaRPr sz="2000" b="0" dirty="0">
                        <a:latin typeface="Georgia" pitchFamily="18" charset="0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501">
                <a:tc rowSpan="2"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2000" b="1" spc="-5" dirty="0" smtClean="0">
                          <a:solidFill>
                            <a:srgbClr val="FF00FF"/>
                          </a:solidFill>
                          <a:latin typeface="Georgia" pitchFamily="18" charset="0"/>
                          <a:cs typeface="Calibri"/>
                        </a:rPr>
                        <a:t>24</a:t>
                      </a:r>
                      <a:endParaRPr sz="2000" dirty="0">
                        <a:solidFill>
                          <a:srgbClr val="FF00FF"/>
                        </a:solidFill>
                        <a:latin typeface="Georgia" pitchFamily="18" charset="0"/>
                        <a:cs typeface="Calibri"/>
                      </a:endParaRPr>
                    </a:p>
                  </a:txBody>
                  <a:tcPr marL="0" marR="0" marT="825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" algn="just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0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Нет</a:t>
                      </a:r>
                      <a:r>
                        <a:rPr sz="1800" b="0" spc="-30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10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двух</a:t>
                      </a:r>
                      <a:r>
                        <a:rPr sz="1800" b="0" spc="-5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 попаданий </a:t>
                      </a:r>
                      <a:r>
                        <a:rPr sz="1800" b="0" dirty="0">
                          <a:latin typeface="Georgia" pitchFamily="18" charset="0"/>
                          <a:cs typeface="Calibri"/>
                        </a:rPr>
                        <a:t>в</a:t>
                      </a:r>
                      <a:r>
                        <a:rPr sz="1800" b="0" spc="-5" dirty="0">
                          <a:latin typeface="Georgia" pitchFamily="18" charset="0"/>
                          <a:cs typeface="Calibri"/>
                        </a:rPr>
                        <a:t> обязательные</a:t>
                      </a:r>
                      <a:r>
                        <a:rPr sz="1800" b="0" spc="-20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5" dirty="0">
                          <a:latin typeface="Georgia" pitchFamily="18" charset="0"/>
                          <a:cs typeface="Calibri"/>
                        </a:rPr>
                        <a:t>пункты</a:t>
                      </a:r>
                      <a:endParaRPr sz="1800" b="0" dirty="0">
                        <a:latin typeface="Georgia" pitchFamily="18" charset="0"/>
                        <a:cs typeface="Calibri"/>
                      </a:endParaRPr>
                    </a:p>
                  </a:txBody>
                  <a:tcPr marL="0" marR="0" marT="82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44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5880" algn="just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0" spc="-5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Некорректные</a:t>
                      </a:r>
                      <a:r>
                        <a:rPr sz="1800" b="0" spc="-30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5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пункты</a:t>
                      </a:r>
                      <a:r>
                        <a:rPr sz="1800" b="0" spc="20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5" dirty="0">
                          <a:latin typeface="Georgia" pitchFamily="18" charset="0"/>
                          <a:cs typeface="Calibri"/>
                        </a:rPr>
                        <a:t>плана</a:t>
                      </a:r>
                      <a:r>
                        <a:rPr sz="1800" b="0" spc="10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dirty="0">
                          <a:latin typeface="Georgia" pitchFamily="18" charset="0"/>
                          <a:cs typeface="Calibri"/>
                        </a:rPr>
                        <a:t>–</a:t>
                      </a:r>
                      <a:r>
                        <a:rPr sz="1800" b="0" spc="20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15" dirty="0">
                          <a:latin typeface="Georgia" pitchFamily="18" charset="0"/>
                          <a:cs typeface="Calibri"/>
                        </a:rPr>
                        <a:t>содержат</a:t>
                      </a:r>
                      <a:r>
                        <a:rPr sz="1800" b="0" spc="-40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10" dirty="0">
                          <a:latin typeface="Georgia" pitchFamily="18" charset="0"/>
                          <a:cs typeface="Calibri"/>
                        </a:rPr>
                        <a:t>обществоведческие </a:t>
                      </a:r>
                      <a:r>
                        <a:rPr sz="1800" b="0" dirty="0" err="1">
                          <a:latin typeface="Georgia" pitchFamily="18" charset="0"/>
                          <a:cs typeface="Calibri"/>
                        </a:rPr>
                        <a:t>ошибки</a:t>
                      </a:r>
                      <a:r>
                        <a:rPr sz="1800" b="0" spc="-5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dirty="0" smtClean="0">
                          <a:latin typeface="Georgia" pitchFamily="18" charset="0"/>
                          <a:cs typeface="Calibri"/>
                        </a:rPr>
                        <a:t>и</a:t>
                      </a:r>
                      <a:r>
                        <a:rPr lang="ru-RU" sz="1800" b="0" dirty="0" smtClean="0">
                          <a:latin typeface="Georgia" pitchFamily="18" charset="0"/>
                          <a:cs typeface="Calibri"/>
                        </a:rPr>
                        <a:t>  </a:t>
                      </a:r>
                      <a:r>
                        <a:rPr sz="1800" b="0" spc="-5" dirty="0" err="1" smtClean="0">
                          <a:latin typeface="Georgia" pitchFamily="18" charset="0"/>
                          <a:cs typeface="Calibri"/>
                        </a:rPr>
                        <a:t>нарушение</a:t>
                      </a:r>
                      <a:r>
                        <a:rPr sz="1800" b="0" spc="-45" dirty="0" smtClean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dirty="0" err="1" smtClean="0">
                          <a:latin typeface="Georgia" pitchFamily="18" charset="0"/>
                          <a:cs typeface="Calibri"/>
                        </a:rPr>
                        <a:t>логики</a:t>
                      </a:r>
                      <a:r>
                        <a:rPr lang="ru-RU" sz="1800" b="0" dirty="0" smtClean="0">
                          <a:latin typeface="Georgia" pitchFamily="18" charset="0"/>
                          <a:cs typeface="Calibri"/>
                        </a:rPr>
                        <a:t>. Не</a:t>
                      </a:r>
                      <a:r>
                        <a:rPr lang="ru-RU" sz="1800" b="0" baseline="0" dirty="0" smtClean="0">
                          <a:latin typeface="Georgia" pitchFamily="18" charset="0"/>
                          <a:cs typeface="Calibri"/>
                        </a:rPr>
                        <a:t> соблюдается принцип 3Х3</a:t>
                      </a:r>
                      <a:endParaRPr sz="1800" b="0" dirty="0">
                        <a:latin typeface="Georgia" pitchFamily="18" charset="0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4747"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800" b="1" spc="-5" dirty="0" smtClean="0">
                          <a:solidFill>
                            <a:srgbClr val="FF00FF"/>
                          </a:solidFill>
                          <a:latin typeface="Georgia" pitchFamily="18" charset="0"/>
                          <a:cs typeface="Calibri"/>
                        </a:rPr>
                        <a:t>18,19</a:t>
                      </a:r>
                      <a:endParaRPr sz="1800" dirty="0">
                        <a:solidFill>
                          <a:srgbClr val="FF00FF"/>
                        </a:solidFill>
                        <a:latin typeface="Georgia" pitchFamily="18" charset="0"/>
                        <a:cs typeface="Calibri"/>
                      </a:endParaRPr>
                    </a:p>
                  </a:txBody>
                  <a:tcPr marL="0" marR="0" marT="825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lang="ru-RU" sz="1800" b="0" dirty="0" smtClean="0">
                          <a:latin typeface="Georgia" pitchFamily="18" charset="0"/>
                          <a:cs typeface="Calibri"/>
                        </a:rPr>
                        <a:t>Сложности </a:t>
                      </a:r>
                      <a:r>
                        <a:rPr lang="ru-RU" sz="1800" b="0" baseline="0" dirty="0" smtClean="0">
                          <a:latin typeface="Georgia" pitchFamily="18" charset="0"/>
                          <a:cs typeface="Calibri"/>
                        </a:rPr>
                        <a:t> при формулировании смысла понятий.</a:t>
                      </a:r>
                      <a:r>
                        <a:rPr sz="1800" b="0" dirty="0" err="1" smtClean="0">
                          <a:latin typeface="Georgia" pitchFamily="18" charset="0"/>
                          <a:cs typeface="Calibri"/>
                        </a:rPr>
                        <a:t>Низкий</a:t>
                      </a:r>
                      <a:r>
                        <a:rPr sz="1800" b="0" spc="-20" dirty="0" smtClean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dirty="0">
                          <a:latin typeface="Georgia" pitchFamily="18" charset="0"/>
                          <a:cs typeface="Calibri"/>
                        </a:rPr>
                        <a:t>уровень</a:t>
                      </a:r>
                      <a:r>
                        <a:rPr sz="1800" b="0" spc="-35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10" dirty="0" err="1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теоретической</a:t>
                      </a:r>
                      <a:r>
                        <a:rPr sz="1800" b="0" spc="-40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5" dirty="0" err="1" smtClean="0">
                          <a:latin typeface="Georgia" pitchFamily="18" charset="0"/>
                          <a:cs typeface="Calibri"/>
                        </a:rPr>
                        <a:t>аргументации</a:t>
                      </a:r>
                      <a:r>
                        <a:rPr lang="ru-RU" sz="1800" b="0" spc="-5" dirty="0" smtClean="0">
                          <a:latin typeface="Georgia" pitchFamily="18" charset="0"/>
                          <a:cs typeface="Calibri"/>
                        </a:rPr>
                        <a:t>. </a:t>
                      </a:r>
                      <a:r>
                        <a:rPr sz="1800" b="0" spc="-5" dirty="0" err="1" smtClean="0">
                          <a:latin typeface="Georgia" pitchFamily="18" charset="0"/>
                          <a:cs typeface="Calibri"/>
                        </a:rPr>
                        <a:t>Приводимые</a:t>
                      </a:r>
                      <a:r>
                        <a:rPr sz="1800" b="0" spc="-25" dirty="0" smtClean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примеры</a:t>
                      </a:r>
                      <a:r>
                        <a:rPr sz="1800" b="0" spc="-40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5" dirty="0">
                          <a:latin typeface="Georgia" pitchFamily="18" charset="0"/>
                          <a:cs typeface="Calibri"/>
                        </a:rPr>
                        <a:t>относятся </a:t>
                      </a:r>
                      <a:r>
                        <a:rPr sz="1800" b="0" dirty="0">
                          <a:latin typeface="Georgia" pitchFamily="18" charset="0"/>
                          <a:cs typeface="Calibri"/>
                        </a:rPr>
                        <a:t>к</a:t>
                      </a:r>
                      <a:r>
                        <a:rPr sz="1800" b="0" spc="-5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10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одной области</a:t>
                      </a:r>
                      <a:r>
                        <a:rPr sz="1800" b="0" spc="-5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dirty="0">
                          <a:latin typeface="Georgia" pitchFamily="18" charset="0"/>
                          <a:cs typeface="Calibri"/>
                        </a:rPr>
                        <a:t>знаний</a:t>
                      </a: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5439"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lang="ru-RU" sz="1800" b="1" dirty="0" smtClean="0">
                          <a:solidFill>
                            <a:srgbClr val="FF00FF"/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endParaRPr sz="1800" b="1" dirty="0">
                        <a:solidFill>
                          <a:srgbClr val="FF00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" algn="just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800" b="0" spc="-10" dirty="0">
                          <a:latin typeface="Georgia" pitchFamily="18" charset="0"/>
                          <a:cs typeface="Calibri"/>
                        </a:rPr>
                        <a:t>Приводятся </a:t>
                      </a:r>
                      <a:r>
                        <a:rPr sz="1800" b="0" spc="-5" dirty="0">
                          <a:latin typeface="Georgia" pitchFamily="18" charset="0"/>
                          <a:cs typeface="Calibri"/>
                        </a:rPr>
                        <a:t>свои</a:t>
                      </a:r>
                      <a:r>
                        <a:rPr sz="1800" b="0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5" dirty="0">
                          <a:latin typeface="Georgia" pitchFamily="18" charset="0"/>
                          <a:cs typeface="Calibri"/>
                        </a:rPr>
                        <a:t>ответы, </a:t>
                      </a:r>
                      <a:r>
                        <a:rPr sz="1800" b="0" spc="-30" dirty="0">
                          <a:latin typeface="Georgia" pitchFamily="18" charset="0"/>
                          <a:cs typeface="Calibri"/>
                        </a:rPr>
                        <a:t>когда</a:t>
                      </a:r>
                      <a:r>
                        <a:rPr sz="1800" b="0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10" dirty="0">
                          <a:latin typeface="Georgia" pitchFamily="18" charset="0"/>
                          <a:cs typeface="Calibri"/>
                        </a:rPr>
                        <a:t>надо</a:t>
                      </a:r>
                      <a:r>
                        <a:rPr sz="1800" b="0" spc="5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dirty="0">
                          <a:latin typeface="Georgia" pitchFamily="18" charset="0"/>
                          <a:cs typeface="Calibri"/>
                        </a:rPr>
                        <a:t>найти</a:t>
                      </a:r>
                      <a:r>
                        <a:rPr sz="1800" b="0" spc="10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5" dirty="0">
                          <a:latin typeface="Georgia" pitchFamily="18" charset="0"/>
                          <a:cs typeface="Calibri"/>
                        </a:rPr>
                        <a:t>информацию</a:t>
                      </a:r>
                      <a:r>
                        <a:rPr sz="1800" b="0" spc="-45" dirty="0"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в</a:t>
                      </a:r>
                      <a:r>
                        <a:rPr sz="1800" b="0" spc="15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spc="-15" dirty="0" err="1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тексте</a:t>
                      </a:r>
                      <a:r>
                        <a:rPr sz="1800" b="0" spc="-15" dirty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 </a:t>
                      </a:r>
                      <a:r>
                        <a:rPr sz="1800" b="0" dirty="0" smtClean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и</a:t>
                      </a: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  </a:t>
                      </a:r>
                      <a:r>
                        <a:rPr sz="1800" b="0" dirty="0" err="1" smtClean="0">
                          <a:solidFill>
                            <a:srgbClr val="C00000"/>
                          </a:solidFill>
                          <a:latin typeface="Georgia" pitchFamily="18" charset="0"/>
                          <a:cs typeface="Calibri"/>
                        </a:rPr>
                        <a:t>наоборот</a:t>
                      </a:r>
                      <a:endParaRPr sz="1800" b="0" dirty="0">
                        <a:latin typeface="Georgia" pitchFamily="18" charset="0"/>
                        <a:cs typeface="Calibri"/>
                      </a:endParaRPr>
                    </a:p>
                  </a:txBody>
                  <a:tcPr marL="0" marR="0" marT="889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04494">
                <a:tc>
                  <a:txBody>
                    <a:bodyPr/>
                    <a:lstStyle/>
                    <a:p>
                      <a:pPr marL="5651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lang="ru-RU" sz="1800" b="1" dirty="0" smtClean="0">
                          <a:solidFill>
                            <a:srgbClr val="FF00FF"/>
                          </a:solidFill>
                          <a:latin typeface="Georgia" pitchFamily="18" charset="0"/>
                          <a:cs typeface="Times New Roman"/>
                        </a:rPr>
                        <a:t>21</a:t>
                      </a:r>
                      <a:r>
                        <a:rPr lang="ru-RU" sz="1800" b="1" baseline="0" dirty="0" smtClean="0">
                          <a:solidFill>
                            <a:srgbClr val="FF00FF"/>
                          </a:solidFill>
                          <a:latin typeface="Georgia" pitchFamily="18" charset="0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FF00FF"/>
                          </a:solidFill>
                          <a:latin typeface="Georgia" pitchFamily="18" charset="0"/>
                          <a:cs typeface="Times New Roman"/>
                        </a:rPr>
                        <a:t>22</a:t>
                      </a:r>
                      <a:endParaRPr sz="1800" b="1" dirty="0">
                        <a:solidFill>
                          <a:srgbClr val="FF00FF"/>
                        </a:solidFill>
                        <a:latin typeface="Georgia" pitchFamily="18" charset="0"/>
                        <a:cs typeface="Times New Roman"/>
                      </a:endParaRPr>
                    </a:p>
                  </a:txBody>
                  <a:tcPr marL="0" marR="0" marT="889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5880" algn="just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lang="ru-RU" sz="2000" b="0" dirty="0" smtClean="0">
                          <a:latin typeface="Georgia" pitchFamily="18" charset="0"/>
                          <a:cs typeface="Calibri"/>
                        </a:rPr>
                        <a:t>Пишут лишние элементы ответов</a:t>
                      </a:r>
                      <a:endParaRPr sz="2000" b="0" dirty="0">
                        <a:latin typeface="Georgia" pitchFamily="18" charset="0"/>
                        <a:cs typeface="Calibri"/>
                      </a:endParaRPr>
                    </a:p>
                  </a:txBody>
                  <a:tcPr marL="0" marR="0" marT="889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14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00FF"/>
                </a:solidFill>
                <a:latin typeface="Georgia" pitchFamily="18" charset="0"/>
              </a:rPr>
              <a:t>Перечень</a:t>
            </a:r>
            <a:r>
              <a:rPr sz="3200" spc="-25" dirty="0">
                <a:solidFill>
                  <a:srgbClr val="FF00FF"/>
                </a:solidFill>
                <a:latin typeface="Georgia" pitchFamily="18" charset="0"/>
              </a:rPr>
              <a:t> </a:t>
            </a:r>
            <a:r>
              <a:rPr sz="3200" dirty="0">
                <a:solidFill>
                  <a:srgbClr val="FF00FF"/>
                </a:solidFill>
                <a:latin typeface="Georgia" pitchFamily="18" charset="0"/>
              </a:rPr>
              <a:t>вероятных</a:t>
            </a:r>
            <a:r>
              <a:rPr sz="3200" spc="-15" dirty="0">
                <a:solidFill>
                  <a:srgbClr val="FF00FF"/>
                </a:solidFill>
                <a:latin typeface="Georgia" pitchFamily="18" charset="0"/>
              </a:rPr>
              <a:t> </a:t>
            </a:r>
            <a:r>
              <a:rPr sz="3200" dirty="0">
                <a:solidFill>
                  <a:srgbClr val="FF00FF"/>
                </a:solidFill>
                <a:latin typeface="Georgia" pitchFamily="18" charset="0"/>
              </a:rPr>
              <a:t>причин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56488" y="1354328"/>
            <a:ext cx="7631023" cy="4037003"/>
          </a:xfrm>
        </p:spPr>
        <p:txBody>
          <a:bodyPr/>
          <a:lstStyle/>
          <a:p>
            <a:pPr marL="12700" marR="19685" algn="just">
              <a:lnSpc>
                <a:spcPts val="2590"/>
              </a:lnSpc>
              <a:spcBef>
                <a:spcPts val="425"/>
              </a:spcBef>
              <a:buSzPct val="95833"/>
              <a:buAutoNum type="arabicPeriod"/>
              <a:tabLst>
                <a:tab pos="245110" algn="l"/>
                <a:tab pos="1075055" algn="l"/>
              </a:tabLst>
            </a:pPr>
            <a:r>
              <a:rPr lang="ru-RU" spc="-10" dirty="0" smtClean="0">
                <a:latin typeface="Georgia" pitchFamily="18" charset="0"/>
              </a:rPr>
              <a:t>Система перевода </a:t>
            </a:r>
            <a:r>
              <a:rPr lang="ru-RU" dirty="0" smtClean="0">
                <a:latin typeface="Georgia" pitchFamily="18" charset="0"/>
              </a:rPr>
              <a:t>баллов из первичных во </a:t>
            </a:r>
            <a:r>
              <a:rPr lang="ru-RU" spc="-10" dirty="0" smtClean="0">
                <a:latin typeface="Georgia" pitchFamily="18" charset="0"/>
              </a:rPr>
              <a:t>вторичные </a:t>
            </a:r>
            <a:r>
              <a:rPr lang="ru-RU" dirty="0" smtClean="0">
                <a:latin typeface="Georgia" pitchFamily="18" charset="0"/>
              </a:rPr>
              <a:t>(обществознание- шаг</a:t>
            </a:r>
            <a:r>
              <a:rPr lang="ru-RU" spc="-10" dirty="0" smtClean="0">
                <a:latin typeface="Georgia" pitchFamily="18" charset="0"/>
              </a:rPr>
              <a:t> «2»,</a:t>
            </a:r>
            <a:r>
              <a:rPr lang="ru-RU" spc="-15" dirty="0" smtClean="0">
                <a:latin typeface="Georgia" pitchFamily="18" charset="0"/>
              </a:rPr>
              <a:t> </a:t>
            </a:r>
            <a:r>
              <a:rPr lang="ru-RU" spc="-5" dirty="0" smtClean="0">
                <a:latin typeface="Georgia" pitchFamily="18" charset="0"/>
              </a:rPr>
              <a:t>русский</a:t>
            </a:r>
            <a:r>
              <a:rPr lang="ru-RU" spc="-20" dirty="0" smtClean="0"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с</a:t>
            </a:r>
            <a:r>
              <a:rPr lang="ru-RU" spc="-10" dirty="0" smtClean="0"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73</a:t>
            </a:r>
            <a:r>
              <a:rPr lang="ru-RU" spc="-15" dirty="0" smtClean="0"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баллов</a:t>
            </a:r>
            <a:r>
              <a:rPr lang="ru-RU" spc="-20" dirty="0" smtClean="0"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– шаг</a:t>
            </a:r>
            <a:r>
              <a:rPr lang="ru-RU" spc="-15" dirty="0" smtClean="0">
                <a:latin typeface="Georgia" pitchFamily="18" charset="0"/>
              </a:rPr>
              <a:t> </a:t>
            </a:r>
            <a:r>
              <a:rPr lang="ru-RU" spc="-10" dirty="0" smtClean="0">
                <a:latin typeface="Georgia" pitchFamily="18" charset="0"/>
              </a:rPr>
              <a:t>«2-3»)</a:t>
            </a:r>
            <a:endParaRPr lang="ru-RU" dirty="0" smtClean="0">
              <a:latin typeface="Georgia" pitchFamily="18" charset="0"/>
            </a:endParaRPr>
          </a:p>
          <a:p>
            <a:pPr marL="12700" marR="554355" algn="just">
              <a:lnSpc>
                <a:spcPts val="3170"/>
              </a:lnSpc>
              <a:spcBef>
                <a:spcPts val="120"/>
              </a:spcBef>
              <a:buSzPct val="95833"/>
              <a:buAutoNum type="arabicPeriod"/>
              <a:tabLst>
                <a:tab pos="312420" algn="l"/>
              </a:tabLst>
            </a:pPr>
            <a:r>
              <a:rPr lang="ru-RU" spc="-5" dirty="0" smtClean="0">
                <a:latin typeface="Georgia" pitchFamily="18" charset="0"/>
              </a:rPr>
              <a:t>Отношение </a:t>
            </a:r>
            <a:r>
              <a:rPr lang="ru-RU" dirty="0" smtClean="0">
                <a:latin typeface="Georgia" pitchFamily="18" charset="0"/>
              </a:rPr>
              <a:t>к экзамену </a:t>
            </a:r>
            <a:r>
              <a:rPr lang="ru-RU" spc="-15" dirty="0" smtClean="0">
                <a:latin typeface="Georgia" pitchFamily="18" charset="0"/>
              </a:rPr>
              <a:t>как </a:t>
            </a:r>
            <a:r>
              <a:rPr lang="ru-RU" dirty="0" smtClean="0">
                <a:latin typeface="Georgia" pitchFamily="18" charset="0"/>
              </a:rPr>
              <a:t>к </a:t>
            </a:r>
            <a:r>
              <a:rPr lang="ru-RU" spc="-10" dirty="0" smtClean="0">
                <a:latin typeface="Georgia" pitchFamily="18" charset="0"/>
              </a:rPr>
              <a:t>простому </a:t>
            </a:r>
            <a:r>
              <a:rPr lang="ru-RU" dirty="0" smtClean="0">
                <a:latin typeface="Georgia" pitchFamily="18" charset="0"/>
              </a:rPr>
              <a:t>или </a:t>
            </a:r>
            <a:r>
              <a:rPr lang="ru-RU" spc="-10" dirty="0" smtClean="0">
                <a:latin typeface="Georgia" pitchFamily="18" charset="0"/>
              </a:rPr>
              <a:t>доступному .</a:t>
            </a:r>
            <a:endParaRPr lang="ru-RU" spc="-530" dirty="0" smtClean="0">
              <a:latin typeface="Georgia" pitchFamily="18" charset="0"/>
            </a:endParaRPr>
          </a:p>
          <a:p>
            <a:pPr marL="12700" marR="554355" algn="just">
              <a:lnSpc>
                <a:spcPts val="3170"/>
              </a:lnSpc>
              <a:spcBef>
                <a:spcPts val="120"/>
              </a:spcBef>
              <a:buSzPct val="95833"/>
              <a:tabLst>
                <a:tab pos="312420" algn="l"/>
              </a:tabLst>
            </a:pPr>
            <a:r>
              <a:rPr lang="ru-RU" spc="-5" dirty="0" smtClean="0">
                <a:latin typeface="Georgia" pitchFamily="18" charset="0"/>
              </a:rPr>
              <a:t>3</a:t>
            </a:r>
            <a:r>
              <a:rPr lang="ru-RU" spc="-5" dirty="0" smtClean="0">
                <a:uFill>
                  <a:solidFill>
                    <a:srgbClr val="000000"/>
                  </a:solidFill>
                </a:uFill>
                <a:latin typeface="Georgia" pitchFamily="18" charset="0"/>
              </a:rPr>
              <a:t>.</a:t>
            </a:r>
            <a:r>
              <a:rPr lang="ru-RU" spc="-15" dirty="0" smtClean="0">
                <a:uFill>
                  <a:solidFill>
                    <a:srgbClr val="000000"/>
                  </a:solidFill>
                </a:uFill>
                <a:latin typeface="Georgia" pitchFamily="18" charset="0"/>
              </a:rPr>
              <a:t> </a:t>
            </a:r>
            <a:r>
              <a:rPr lang="ru-RU" spc="-5" dirty="0" smtClean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Georgia" pitchFamily="18" charset="0"/>
              </a:rPr>
              <a:t>Изменение</a:t>
            </a:r>
            <a:r>
              <a:rPr lang="ru-RU" spc="15" dirty="0" smtClean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Georgia" pitchFamily="18" charset="0"/>
              </a:rPr>
              <a:t> </a:t>
            </a:r>
            <a:r>
              <a:rPr lang="ru-RU" dirty="0" smtClean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Georgia" pitchFamily="18" charset="0"/>
              </a:rPr>
              <a:t>типов </a:t>
            </a:r>
            <a:r>
              <a:rPr lang="ru-RU" spc="-5" dirty="0" smtClean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Georgia" pitchFamily="18" charset="0"/>
              </a:rPr>
              <a:t>заданий</a:t>
            </a:r>
            <a:r>
              <a:rPr lang="ru-RU" spc="10" dirty="0" smtClean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Georgia" pitchFamily="18" charset="0"/>
              </a:rPr>
              <a:t> </a:t>
            </a:r>
            <a:r>
              <a:rPr lang="ru-RU" dirty="0" smtClean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Georgia" pitchFamily="18" charset="0"/>
              </a:rPr>
              <a:t>ЕГЭ</a:t>
            </a:r>
            <a:endParaRPr lang="ru-RU" dirty="0" smtClean="0">
              <a:solidFill>
                <a:srgbClr val="00B0F0"/>
              </a:solidFill>
              <a:latin typeface="Georgia" pitchFamily="18" charset="0"/>
            </a:endParaRPr>
          </a:p>
          <a:p>
            <a:pPr marL="12700" marR="5080" algn="just">
              <a:lnSpc>
                <a:spcPts val="2590"/>
              </a:lnSpc>
              <a:spcBef>
                <a:spcPts val="580"/>
              </a:spcBef>
              <a:buAutoNum type="arabicPeriod" startAt="4"/>
              <a:tabLst>
                <a:tab pos="316865" algn="l"/>
              </a:tabLst>
            </a:pPr>
            <a:r>
              <a:rPr lang="ru-RU" spc="-10" dirty="0" smtClean="0">
                <a:solidFill>
                  <a:srgbClr val="FF0000"/>
                </a:solidFill>
                <a:latin typeface="Georgia" pitchFamily="18" charset="0"/>
              </a:rPr>
              <a:t>Более </a:t>
            </a:r>
            <a:r>
              <a:rPr lang="ru-RU" spc="-15" dirty="0" smtClean="0">
                <a:solidFill>
                  <a:srgbClr val="FF0000"/>
                </a:solidFill>
                <a:latin typeface="Georgia" pitchFamily="18" charset="0"/>
              </a:rPr>
              <a:t>жесткая</a:t>
            </a:r>
            <a:r>
              <a:rPr lang="ru-RU" spc="5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pc="-10" dirty="0" smtClean="0">
                <a:solidFill>
                  <a:srgbClr val="FF0000"/>
                </a:solidFill>
                <a:latin typeface="Georgia" pitchFamily="18" charset="0"/>
              </a:rPr>
              <a:t>система</a:t>
            </a:r>
            <a:r>
              <a:rPr lang="ru-RU" spc="-5" dirty="0" smtClean="0">
                <a:solidFill>
                  <a:srgbClr val="FF0000"/>
                </a:solidFill>
                <a:latin typeface="Georgia" pitchFamily="18" charset="0"/>
              </a:rPr>
              <a:t> проверки: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pc="-5" dirty="0" smtClean="0">
                <a:solidFill>
                  <a:srgbClr val="FF0000"/>
                </a:solidFill>
                <a:latin typeface="Georgia" pitchFamily="18" charset="0"/>
              </a:rPr>
              <a:t>детальность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pc="-5" dirty="0" smtClean="0">
                <a:solidFill>
                  <a:srgbClr val="FF0000"/>
                </a:solidFill>
                <a:latin typeface="Georgia" pitchFamily="18" charset="0"/>
              </a:rPr>
              <a:t>«ключей», </a:t>
            </a:r>
            <a:r>
              <a:rPr lang="ru-RU" spc="-525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pc="-10" dirty="0" smtClean="0">
                <a:solidFill>
                  <a:srgbClr val="FF0000"/>
                </a:solidFill>
                <a:latin typeface="Georgia" pitchFamily="18" charset="0"/>
              </a:rPr>
              <a:t>отсутствие</a:t>
            </a:r>
            <a:r>
              <a:rPr lang="ru-RU" spc="-4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«ошибочных</a:t>
            </a:r>
            <a:r>
              <a:rPr lang="ru-RU" spc="-15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pc="-5" dirty="0" smtClean="0">
                <a:solidFill>
                  <a:srgbClr val="FF0000"/>
                </a:solidFill>
                <a:latin typeface="Georgia" pitchFamily="18" charset="0"/>
              </a:rPr>
              <a:t>позиций», вычитание баллов за лишние ответы</a:t>
            </a:r>
            <a:endParaRPr lang="ru-RU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just"/>
            <a:endParaRPr lang="ru-RU" dirty="0">
              <a:latin typeface="Georgia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78036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13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397" y="312165"/>
            <a:ext cx="5839205" cy="4462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FF"/>
                </a:solidFill>
                <a:latin typeface="Georgia" pitchFamily="18" charset="0"/>
              </a:rPr>
              <a:t>Работа над ошибками</a:t>
            </a:r>
            <a:endParaRPr lang="ru-RU" dirty="0">
              <a:solidFill>
                <a:srgbClr val="FF00FF"/>
              </a:solidFill>
              <a:latin typeface="Georgia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56488" y="838200"/>
          <a:ext cx="7777912" cy="6425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535940" y="1136496"/>
            <a:ext cx="8073390" cy="6372257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endParaRPr lang="ru-RU" sz="2400" spc="-5" dirty="0" smtClean="0">
              <a:latin typeface="Georgia" pitchFamily="18" charset="0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90"/>
              </a:spcBef>
            </a:pPr>
            <a:r>
              <a:rPr sz="2400" spc="-5" dirty="0" smtClean="0">
                <a:latin typeface="Georgia" pitchFamily="18" charset="0"/>
                <a:cs typeface="Calibri"/>
              </a:rPr>
              <a:t>«</a:t>
            </a:r>
            <a:r>
              <a:rPr sz="2400" spc="-5" dirty="0">
                <a:latin typeface="Georgia" pitchFamily="18" charset="0"/>
                <a:cs typeface="Calibri"/>
              </a:rPr>
              <a:t>Мировая</a:t>
            </a:r>
            <a:r>
              <a:rPr sz="2400" spc="-30" dirty="0">
                <a:latin typeface="Georgia" pitchFamily="18" charset="0"/>
                <a:cs typeface="Calibri"/>
              </a:rPr>
              <a:t> </a:t>
            </a:r>
            <a:r>
              <a:rPr sz="2400" spc="-15" dirty="0">
                <a:latin typeface="Georgia" pitchFamily="18" charset="0"/>
                <a:cs typeface="Calibri"/>
              </a:rPr>
              <a:t>экономика»</a:t>
            </a:r>
            <a:endParaRPr sz="2400" dirty="0">
              <a:latin typeface="Georgia" pitchFamily="18" charset="0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90"/>
              </a:spcBef>
            </a:pPr>
            <a:r>
              <a:rPr sz="2400" spc="-10" dirty="0">
                <a:latin typeface="Georgia" pitchFamily="18" charset="0"/>
                <a:cs typeface="Calibri"/>
              </a:rPr>
              <a:t>«Законотворческий</a:t>
            </a:r>
            <a:r>
              <a:rPr sz="2400" spc="-40" dirty="0">
                <a:latin typeface="Georgia" pitchFamily="18" charset="0"/>
                <a:cs typeface="Calibri"/>
              </a:rPr>
              <a:t> </a:t>
            </a:r>
            <a:r>
              <a:rPr sz="2400" spc="-5" dirty="0">
                <a:latin typeface="Georgia" pitchFamily="18" charset="0"/>
                <a:cs typeface="Calibri"/>
              </a:rPr>
              <a:t>процесс»</a:t>
            </a:r>
            <a:endParaRPr sz="2400" dirty="0">
              <a:latin typeface="Georgia" pitchFamily="18" charset="0"/>
              <a:cs typeface="Calibri"/>
            </a:endParaRPr>
          </a:p>
          <a:p>
            <a:pPr marL="12700" algn="just">
              <a:lnSpc>
                <a:spcPts val="2740"/>
              </a:lnSpc>
              <a:spcBef>
                <a:spcPts val="285"/>
              </a:spcBef>
            </a:pPr>
            <a:r>
              <a:rPr sz="2400" spc="-15" dirty="0">
                <a:latin typeface="Georgia" pitchFamily="18" charset="0"/>
                <a:cs typeface="Calibri"/>
              </a:rPr>
              <a:t>«Законодательство</a:t>
            </a:r>
            <a:r>
              <a:rPr sz="2400" spc="-5" dirty="0">
                <a:latin typeface="Georgia" pitchFamily="18" charset="0"/>
                <a:cs typeface="Calibri"/>
              </a:rPr>
              <a:t> </a:t>
            </a:r>
            <a:r>
              <a:rPr sz="2400" spc="-10" dirty="0">
                <a:latin typeface="Georgia" pitchFamily="18" charset="0"/>
                <a:cs typeface="Calibri"/>
              </a:rPr>
              <a:t>Российской</a:t>
            </a:r>
            <a:r>
              <a:rPr sz="2400" spc="-30" dirty="0">
                <a:latin typeface="Georgia" pitchFamily="18" charset="0"/>
                <a:cs typeface="Calibri"/>
              </a:rPr>
              <a:t> </a:t>
            </a:r>
            <a:r>
              <a:rPr sz="2400" spc="-10" dirty="0">
                <a:latin typeface="Georgia" pitchFamily="18" charset="0"/>
                <a:cs typeface="Calibri"/>
              </a:rPr>
              <a:t>Федерации</a:t>
            </a:r>
            <a:r>
              <a:rPr sz="2400" spc="-15" dirty="0">
                <a:latin typeface="Georgia" pitchFamily="18" charset="0"/>
                <a:cs typeface="Calibri"/>
              </a:rPr>
              <a:t> </a:t>
            </a:r>
            <a:r>
              <a:rPr sz="2400" dirty="0">
                <a:latin typeface="Georgia" pitchFamily="18" charset="0"/>
                <a:cs typeface="Calibri"/>
              </a:rPr>
              <a:t>о</a:t>
            </a:r>
            <a:r>
              <a:rPr sz="2400" spc="-5" dirty="0">
                <a:latin typeface="Georgia" pitchFamily="18" charset="0"/>
                <a:cs typeface="Calibri"/>
              </a:rPr>
              <a:t> выборах»</a:t>
            </a:r>
            <a:endParaRPr sz="2400" dirty="0">
              <a:latin typeface="Georgia" pitchFamily="18" charset="0"/>
              <a:cs typeface="Calibri"/>
            </a:endParaRPr>
          </a:p>
          <a:p>
            <a:pPr marL="12700" algn="just">
              <a:lnSpc>
                <a:spcPts val="2740"/>
              </a:lnSpc>
            </a:pPr>
            <a:r>
              <a:rPr sz="2400" spc="-5" dirty="0">
                <a:latin typeface="Georgia" pitchFamily="18" charset="0"/>
                <a:cs typeface="Calibri"/>
              </a:rPr>
              <a:t>«Особенности</a:t>
            </a:r>
            <a:r>
              <a:rPr sz="2400" spc="5" dirty="0">
                <a:latin typeface="Georgia" pitchFamily="18" charset="0"/>
                <a:cs typeface="Calibri"/>
              </a:rPr>
              <a:t> </a:t>
            </a:r>
            <a:r>
              <a:rPr sz="2400" spc="-5" dirty="0">
                <a:latin typeface="Georgia" pitchFamily="18" charset="0"/>
                <a:cs typeface="Calibri"/>
              </a:rPr>
              <a:t>административной</a:t>
            </a:r>
            <a:r>
              <a:rPr sz="2400" spc="10" dirty="0">
                <a:latin typeface="Georgia" pitchFamily="18" charset="0"/>
                <a:cs typeface="Calibri"/>
              </a:rPr>
              <a:t> </a:t>
            </a:r>
            <a:r>
              <a:rPr sz="2400" spc="-5" dirty="0">
                <a:latin typeface="Georgia" pitchFamily="18" charset="0"/>
                <a:cs typeface="Calibri"/>
              </a:rPr>
              <a:t>юрисдикции»</a:t>
            </a:r>
            <a:endParaRPr sz="2400" dirty="0">
              <a:latin typeface="Georgia" pitchFamily="18" charset="0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90"/>
              </a:spcBef>
            </a:pPr>
            <a:r>
              <a:rPr sz="2400" spc="-15" dirty="0">
                <a:latin typeface="Georgia" pitchFamily="18" charset="0"/>
                <a:cs typeface="Calibri"/>
              </a:rPr>
              <a:t>«Международное </a:t>
            </a:r>
            <a:r>
              <a:rPr sz="2400" dirty="0">
                <a:latin typeface="Georgia" pitchFamily="18" charset="0"/>
                <a:cs typeface="Calibri"/>
              </a:rPr>
              <a:t>право»</a:t>
            </a:r>
            <a:r>
              <a:rPr sz="2400" spc="-10" dirty="0">
                <a:latin typeface="Georgia" pitchFamily="18" charset="0"/>
                <a:cs typeface="Calibri"/>
              </a:rPr>
              <a:t> </a:t>
            </a:r>
            <a:r>
              <a:rPr sz="2400" spc="-5" dirty="0">
                <a:latin typeface="Georgia" pitchFamily="18" charset="0"/>
                <a:cs typeface="Calibri"/>
              </a:rPr>
              <a:t>(особенно</a:t>
            </a:r>
            <a:r>
              <a:rPr sz="2400" spc="-25" dirty="0">
                <a:latin typeface="Georgia" pitchFamily="18" charset="0"/>
                <a:cs typeface="Calibri"/>
              </a:rPr>
              <a:t> </a:t>
            </a:r>
            <a:r>
              <a:rPr sz="2400" dirty="0">
                <a:latin typeface="Georgia" pitchFamily="18" charset="0"/>
                <a:cs typeface="Calibri"/>
              </a:rPr>
              <a:t>МГП)</a:t>
            </a:r>
          </a:p>
          <a:p>
            <a:pPr marL="12700" algn="just">
              <a:lnSpc>
                <a:spcPct val="100000"/>
              </a:lnSpc>
              <a:spcBef>
                <a:spcPts val="290"/>
              </a:spcBef>
            </a:pPr>
            <a:r>
              <a:rPr sz="2400" spc="-10" dirty="0">
                <a:latin typeface="Georgia" pitchFamily="18" charset="0"/>
                <a:cs typeface="Calibri"/>
              </a:rPr>
              <a:t>«Воинская</a:t>
            </a:r>
            <a:r>
              <a:rPr sz="2400" spc="-20" dirty="0">
                <a:latin typeface="Georgia" pitchFamily="18" charset="0"/>
                <a:cs typeface="Calibri"/>
              </a:rPr>
              <a:t> </a:t>
            </a:r>
            <a:r>
              <a:rPr sz="2400" spc="-5" dirty="0" err="1">
                <a:latin typeface="Georgia" pitchFamily="18" charset="0"/>
                <a:cs typeface="Calibri"/>
              </a:rPr>
              <a:t>обязанность</a:t>
            </a:r>
            <a:r>
              <a:rPr sz="2400" spc="-5" dirty="0" smtClean="0">
                <a:latin typeface="Georgia" pitchFamily="18" charset="0"/>
                <a:cs typeface="Calibri"/>
              </a:rPr>
              <a:t>»</a:t>
            </a:r>
            <a:endParaRPr lang="ru-RU" sz="2400" spc="-5" dirty="0" smtClean="0">
              <a:latin typeface="Georgia" pitchFamily="18" charset="0"/>
              <a:cs typeface="Calibri"/>
            </a:endParaRPr>
          </a:p>
          <a:p>
            <a:pPr marL="12700" algn="ctr">
              <a:lnSpc>
                <a:spcPct val="100000"/>
              </a:lnSpc>
              <a:spcBef>
                <a:spcPts val="290"/>
              </a:spcBef>
            </a:pPr>
            <a:r>
              <a:rPr lang="ru-RU" sz="2400" b="1" spc="-5" dirty="0" smtClean="0">
                <a:solidFill>
                  <a:srgbClr val="FF00FF"/>
                </a:solidFill>
                <a:latin typeface="Georgia" pitchFamily="18" charset="0"/>
                <a:cs typeface="Calibri"/>
              </a:rPr>
              <a:t>Понятия</a:t>
            </a:r>
          </a:p>
          <a:p>
            <a:pPr marL="12700" algn="just">
              <a:lnSpc>
                <a:spcPct val="100000"/>
              </a:lnSpc>
              <a:spcBef>
                <a:spcPts val="290"/>
              </a:spcBef>
            </a:pPr>
            <a:r>
              <a:rPr lang="ru-RU" sz="2400" spc="-5" dirty="0" smtClean="0">
                <a:latin typeface="Georgia" pitchFamily="18" charset="0"/>
                <a:cs typeface="Calibri"/>
              </a:rPr>
              <a:t>Государственное право</a:t>
            </a:r>
          </a:p>
          <a:p>
            <a:pPr marL="12700" algn="just">
              <a:lnSpc>
                <a:spcPct val="100000"/>
              </a:lnSpc>
              <a:spcBef>
                <a:spcPts val="290"/>
              </a:spcBef>
            </a:pPr>
            <a:r>
              <a:rPr lang="ru-RU" sz="2400" spc="-5" dirty="0" smtClean="0">
                <a:latin typeface="Georgia" pitchFamily="18" charset="0"/>
                <a:cs typeface="Calibri"/>
              </a:rPr>
              <a:t>Полная занятость</a:t>
            </a:r>
          </a:p>
          <a:p>
            <a:pPr marL="12700" algn="just">
              <a:lnSpc>
                <a:spcPct val="100000"/>
              </a:lnSpc>
              <a:spcBef>
                <a:spcPts val="290"/>
              </a:spcBef>
            </a:pPr>
            <a:r>
              <a:rPr lang="ru-RU" sz="2400" spc="-5" dirty="0" smtClean="0">
                <a:latin typeface="Georgia" pitchFamily="18" charset="0"/>
                <a:cs typeface="Calibri"/>
              </a:rPr>
              <a:t>Гражданский процесс</a:t>
            </a:r>
          </a:p>
          <a:p>
            <a:pPr marL="12700" algn="ctr">
              <a:lnSpc>
                <a:spcPct val="100000"/>
              </a:lnSpc>
              <a:spcBef>
                <a:spcPts val="290"/>
              </a:spcBef>
            </a:pPr>
            <a:r>
              <a:rPr lang="ru-RU" sz="2400" spc="-5" dirty="0" smtClean="0">
                <a:solidFill>
                  <a:srgbClr val="FF00FF"/>
                </a:solidFill>
                <a:latin typeface="Georgia" pitchFamily="18" charset="0"/>
                <a:cs typeface="Calibri"/>
              </a:rPr>
              <a:t>ПОЛИТИНФОРМАЦИИ, ОТДЕЛЬНЫЕ ТЕТРАДИ ДЛЯ ОТРАБОТКИ ПОНЯТИЙ, ТЕРМИНОВ, ПЛАНОВ ПО ТЕМАМ.</a:t>
            </a:r>
          </a:p>
          <a:p>
            <a:pPr marL="12700" algn="just">
              <a:lnSpc>
                <a:spcPct val="100000"/>
              </a:lnSpc>
              <a:spcBef>
                <a:spcPts val="290"/>
              </a:spcBef>
            </a:pPr>
            <a:endParaRPr sz="2400" dirty="0">
              <a:latin typeface="Georgia" pitchFamily="18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 dirty="0">
              <a:latin typeface="Georgia" pitchFamily="18" charset="0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17</a:t>
            </a:fld>
            <a:endParaRPr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1600" y="304800"/>
            <a:ext cx="670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>
              <a:spcBef>
                <a:spcPts val="95"/>
              </a:spcBef>
            </a:pPr>
            <a:r>
              <a:rPr lang="ru-RU" sz="2800" b="1" kern="0" spc="-10" dirty="0" smtClean="0">
                <a:solidFill>
                  <a:srgbClr val="FF00FF"/>
                </a:solidFill>
                <a:latin typeface="Georgia" pitchFamily="18" charset="0"/>
                <a:ea typeface="+mj-ea"/>
              </a:rPr>
              <a:t>Самые</a:t>
            </a:r>
            <a:r>
              <a:rPr lang="ru-RU" sz="2800" b="1" kern="0" spc="10" dirty="0" smtClean="0">
                <a:solidFill>
                  <a:srgbClr val="FF00FF"/>
                </a:solidFill>
                <a:latin typeface="Georgia" pitchFamily="18" charset="0"/>
                <a:ea typeface="+mj-ea"/>
              </a:rPr>
              <a:t> </a:t>
            </a:r>
            <a:r>
              <a:rPr lang="ru-RU" sz="2800" b="1" kern="0" spc="-15" dirty="0" smtClean="0">
                <a:solidFill>
                  <a:srgbClr val="FF00FF"/>
                </a:solidFill>
                <a:latin typeface="Georgia" pitchFamily="18" charset="0"/>
                <a:ea typeface="+mj-ea"/>
              </a:rPr>
              <a:t>проблемные</a:t>
            </a:r>
            <a:r>
              <a:rPr lang="ru-RU" sz="2800" b="1" kern="0" spc="15" dirty="0" smtClean="0">
                <a:solidFill>
                  <a:srgbClr val="FF00FF"/>
                </a:solidFill>
                <a:latin typeface="Georgia" pitchFamily="18" charset="0"/>
                <a:ea typeface="+mj-ea"/>
              </a:rPr>
              <a:t> </a:t>
            </a:r>
            <a:r>
              <a:rPr lang="ru-RU" sz="2800" b="1" kern="0" spc="-15" dirty="0" smtClean="0">
                <a:solidFill>
                  <a:srgbClr val="FF00FF"/>
                </a:solidFill>
                <a:latin typeface="Georgia" pitchFamily="18" charset="0"/>
                <a:ea typeface="+mj-ea"/>
              </a:rPr>
              <a:t>элементы</a:t>
            </a:r>
            <a:r>
              <a:rPr lang="ru-RU" sz="2800" b="1" kern="0" spc="5" dirty="0" smtClean="0">
                <a:solidFill>
                  <a:srgbClr val="FF00FF"/>
                </a:solidFill>
                <a:latin typeface="Georgia" pitchFamily="18" charset="0"/>
                <a:ea typeface="+mj-ea"/>
              </a:rPr>
              <a:t> </a:t>
            </a:r>
            <a:r>
              <a:rPr lang="ru-RU" sz="2800" b="1" kern="0" spc="-20" dirty="0" smtClean="0">
                <a:solidFill>
                  <a:srgbClr val="FF00FF"/>
                </a:solidFill>
                <a:latin typeface="Georgia" pitchFamily="18" charset="0"/>
                <a:ea typeface="+mj-ea"/>
              </a:rPr>
              <a:t>содержания</a:t>
            </a:r>
            <a:endParaRPr lang="ru-RU" sz="2800" b="1" kern="0" dirty="0">
              <a:solidFill>
                <a:srgbClr val="FF00FF"/>
              </a:solidFill>
              <a:latin typeface="Georgia" pitchFamily="18" charset="0"/>
              <a:ea typeface="+mj-e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34000" y="1219200"/>
            <a:ext cx="3276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FF"/>
                </a:solidFill>
                <a:latin typeface="Georgia" pitchFamily="18" charset="0"/>
              </a:rPr>
              <a:t>ТЕМЫ</a:t>
            </a:r>
            <a:endParaRPr lang="ru-RU" b="1" dirty="0">
              <a:solidFill>
                <a:srgbClr val="FF00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838200" y="381000"/>
          <a:ext cx="3733800" cy="9222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одержимое 10"/>
          <p:cNvGraphicFramePr>
            <a:graphicFrameLocks noGrp="1"/>
          </p:cNvGraphicFramePr>
          <p:nvPr>
            <p:ph sz="half" idx="3"/>
          </p:nvPr>
        </p:nvGraphicFramePr>
        <p:xfrm>
          <a:off x="4648200" y="381000"/>
          <a:ext cx="4191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E62DA2-B44C-4163-9BB9-EF2C06DA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Georgia" pitchFamily="18" charset="0"/>
              </a:rPr>
              <a:t>Общие сведения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5EB390-BA00-428A-93F1-FDA8EAC85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6488" y="1354328"/>
            <a:ext cx="7631023" cy="3785652"/>
          </a:xfrm>
          <a:prstGeom prst="rect">
            <a:avLst/>
          </a:prstGeom>
        </p:spPr>
        <p:txBody>
          <a:bodyPr/>
          <a:lstStyle/>
          <a:p>
            <a:r>
              <a:rPr lang="ru-RU" sz="3600" dirty="0">
                <a:solidFill>
                  <a:srgbClr val="FF0000"/>
                </a:solidFill>
                <a:latin typeface="Georgia" pitchFamily="18" charset="0"/>
              </a:rPr>
              <a:t>Всего заданий -25</a:t>
            </a:r>
          </a:p>
          <a:p>
            <a:r>
              <a:rPr lang="ru-RU" dirty="0">
                <a:latin typeface="Georgia" pitchFamily="18" charset="0"/>
              </a:rPr>
              <a:t>1 </a:t>
            </a:r>
            <a:r>
              <a:rPr lang="ru-RU" sz="3000" dirty="0">
                <a:latin typeface="Georgia" pitchFamily="18" charset="0"/>
              </a:rPr>
              <a:t>часть – 16 заданий</a:t>
            </a:r>
          </a:p>
          <a:p>
            <a:r>
              <a:rPr lang="ru-RU" sz="3000" dirty="0">
                <a:latin typeface="Georgia" pitchFamily="18" charset="0"/>
              </a:rPr>
              <a:t>2 часть – 9 заданий</a:t>
            </a:r>
          </a:p>
          <a:p>
            <a:r>
              <a:rPr lang="ru-RU" sz="3000" dirty="0">
                <a:latin typeface="Georgia" pitchFamily="18" charset="0"/>
              </a:rPr>
              <a:t>Базовый уровень- 13</a:t>
            </a:r>
          </a:p>
          <a:p>
            <a:r>
              <a:rPr lang="ru-RU" sz="3000" dirty="0">
                <a:latin typeface="Georgia" pitchFamily="18" charset="0"/>
              </a:rPr>
              <a:t>Повышенный- 8</a:t>
            </a:r>
          </a:p>
          <a:p>
            <a:r>
              <a:rPr lang="ru-RU" sz="3000" dirty="0">
                <a:latin typeface="Georgia" pitchFamily="18" charset="0"/>
              </a:rPr>
              <a:t>Высокий- 4</a:t>
            </a:r>
          </a:p>
          <a:p>
            <a:r>
              <a:rPr lang="ru-RU" sz="3000" dirty="0">
                <a:latin typeface="Georgia" pitchFamily="18" charset="0"/>
              </a:rPr>
              <a:t>Максимальный первичный балл- 57</a:t>
            </a:r>
          </a:p>
          <a:p>
            <a:r>
              <a:rPr lang="ru-RU" sz="3000" dirty="0">
                <a:latin typeface="Georgia" pitchFamily="18" charset="0"/>
              </a:rPr>
              <a:t>Время- </a:t>
            </a:r>
            <a:r>
              <a:rPr lang="ru-RU" sz="3000" dirty="0" smtClean="0">
                <a:latin typeface="Georgia" pitchFamily="18" charset="0"/>
              </a:rPr>
              <a:t>210 </a:t>
            </a:r>
            <a:r>
              <a:rPr lang="ru-RU" sz="3000" dirty="0">
                <a:latin typeface="Georgia" pitchFamily="18" charset="0"/>
              </a:rPr>
              <a:t>минут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xmlns="" id="{AF3C1B7D-C684-4BAF-9D1F-A90136EA8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3106" y="152400"/>
            <a:ext cx="334089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8C97468-5440-43AB-8508-8E557BA42A52}"/>
              </a:ext>
            </a:extLst>
          </p:cNvPr>
          <p:cNvSpPr/>
          <p:nvPr/>
        </p:nvSpPr>
        <p:spPr>
          <a:xfrm rot="1746118">
            <a:off x="6832919" y="2418310"/>
            <a:ext cx="2076143" cy="559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DDEA4CD-0A57-49F8-80E1-135761DCDF8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737416">
            <a:off x="6988991" y="2527486"/>
            <a:ext cx="192040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544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397" y="312165"/>
            <a:ext cx="5839205" cy="8925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FF"/>
                </a:solidFill>
                <a:latin typeface="Georgia" pitchFamily="18" charset="0"/>
              </a:rPr>
              <a:t>Сложно ли сдавать ЕГЭ по обществознанию? </a:t>
            </a:r>
            <a:endParaRPr lang="ru-RU" dirty="0">
              <a:solidFill>
                <a:srgbClr val="FF00FF"/>
              </a:solidFill>
              <a:latin typeface="Georgia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381000" y="1354328"/>
          <a:ext cx="8458200" cy="5170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1" y="312165"/>
            <a:ext cx="7391400" cy="1107996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FF"/>
                </a:solidFill>
                <a:latin typeface="Georgia" pitchFamily="18" charset="0"/>
              </a:rPr>
              <a:t>КАК ОБЛЕГЧИТЬ ИЗУЧЕНИЕ ПРЕДМЕТА  ПРИ ПОДГОТОВКЕ К ЕГЭ</a:t>
            </a:r>
            <a:endParaRPr lang="ru-RU" sz="2400" dirty="0">
              <a:solidFill>
                <a:srgbClr val="FF00FF"/>
              </a:solidFill>
              <a:latin typeface="Georgia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756488" y="1354328"/>
          <a:ext cx="7631023" cy="4801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6">
            <a:extLst>
              <a:ext uri="{FF2B5EF4-FFF2-40B4-BE49-F238E27FC236}">
                <a16:creationId xmlns="" xmlns:a16="http://schemas.microsoft.com/office/drawing/2014/main" id="{69FF2A45-8B70-480C-AEFE-ED508AE3C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781" y="3658924"/>
            <a:ext cx="389730" cy="519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7009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Результаты ЕГЭ</a:t>
            </a:r>
            <a:endParaRPr lang="ru-RU" sz="28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3" y="0"/>
            <a:ext cx="1996889" cy="1214636"/>
          </a:xfrm>
          <a:prstGeom prst="rect">
            <a:avLst/>
          </a:prstGeom>
        </p:spPr>
      </p:pic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2437333567"/>
              </p:ext>
            </p:extLst>
          </p:nvPr>
        </p:nvGraphicFramePr>
        <p:xfrm>
          <a:off x="228600" y="838200"/>
          <a:ext cx="4495800" cy="3048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ая со стрелкой 6"/>
          <p:cNvSpPr/>
          <p:nvPr/>
        </p:nvSpPr>
        <p:spPr>
          <a:xfrm>
            <a:off x="1437515" y="1882225"/>
            <a:ext cx="0" cy="3172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="" xmlns:p14="http://schemas.microsoft.com/office/powerpoint/2010/main" val="2431188817"/>
              </p:ext>
            </p:extLst>
          </p:nvPr>
        </p:nvGraphicFramePr>
        <p:xfrm>
          <a:off x="5105400" y="3962400"/>
          <a:ext cx="3905324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="" xmlns:p14="http://schemas.microsoft.com/office/powerpoint/2010/main" val="947108178"/>
              </p:ext>
            </p:extLst>
          </p:nvPr>
        </p:nvGraphicFramePr>
        <p:xfrm>
          <a:off x="4618035" y="797192"/>
          <a:ext cx="4519061" cy="3141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Прямая со стрелкой 7"/>
          <p:cNvSpPr/>
          <p:nvPr/>
        </p:nvSpPr>
        <p:spPr>
          <a:xfrm>
            <a:off x="3657600" y="2438400"/>
            <a:ext cx="0" cy="3172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Прямая со стрелкой 18"/>
          <p:cNvSpPr/>
          <p:nvPr/>
        </p:nvSpPr>
        <p:spPr>
          <a:xfrm>
            <a:off x="8077200" y="2286000"/>
            <a:ext cx="0" cy="3172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1" name="Прямая со стрелкой 20"/>
          <p:cNvSpPr/>
          <p:nvPr/>
        </p:nvSpPr>
        <p:spPr>
          <a:xfrm>
            <a:off x="7709576" y="5487216"/>
            <a:ext cx="0" cy="3172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4294967295"/>
          </p:nvPr>
        </p:nvGraphicFramePr>
        <p:xfrm>
          <a:off x="304800" y="3727035"/>
          <a:ext cx="4724399" cy="2899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32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430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78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7578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600" b="1" dirty="0">
                        <a:effectLst/>
                        <a:latin typeface="Georgia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Статистика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Пермский</a:t>
                      </a:r>
                      <a:r>
                        <a:rPr lang="ru-RU" sz="1800" b="1" kern="1200" baseline="0" dirty="0" smtClean="0"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600" b="1" dirty="0">
                        <a:effectLst/>
                        <a:latin typeface="Georgia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1" dirty="0">
                        <a:effectLst/>
                        <a:latin typeface="Georgia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1" dirty="0">
                        <a:effectLst/>
                        <a:latin typeface="Georgia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72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Сдавали</a:t>
                      </a:r>
                      <a:endParaRPr lang="ru-RU" sz="1600" b="1" dirty="0">
                        <a:effectLst/>
                        <a:latin typeface="Georgia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Georgia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4153</a:t>
                      </a:r>
                      <a:endParaRPr lang="ru-RU" sz="1600" b="1" dirty="0">
                        <a:effectLst/>
                        <a:latin typeface="Georgia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3659</a:t>
                      </a:r>
                      <a:endParaRPr lang="ru-RU" sz="1600" b="1" dirty="0">
                        <a:effectLst/>
                        <a:latin typeface="Georgia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1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Georgia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ПК</a:t>
                      </a:r>
                      <a:endParaRPr lang="ru-RU" sz="1600" b="1" dirty="0">
                        <a:effectLst/>
                        <a:latin typeface="Georgia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Georgia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600" b="1" dirty="0">
                        <a:effectLst/>
                        <a:latin typeface="Georgia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62,01</a:t>
                      </a:r>
                      <a:endParaRPr lang="ru-RU" sz="1600" b="1" dirty="0">
                        <a:effectLst/>
                        <a:latin typeface="Georgia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1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mtClean="0">
                          <a:effectLst/>
                          <a:latin typeface="Georgia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не сдавших</a:t>
                      </a:r>
                      <a:endParaRPr lang="ru-RU" sz="1600" b="1" dirty="0">
                        <a:effectLst/>
                        <a:latin typeface="Georgia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Georgia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432</a:t>
                      </a:r>
                      <a:endParaRPr lang="ru-RU" sz="1600" b="1" dirty="0">
                        <a:effectLst/>
                        <a:latin typeface="Georgia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Georgia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283</a:t>
                      </a:r>
                      <a:endParaRPr lang="ru-RU" sz="1600" b="1" dirty="0">
                        <a:effectLst/>
                        <a:latin typeface="Georgia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23" name="Овал 22">
            <a:extLst>
              <a:ext uri="{FF2B5EF4-FFF2-40B4-BE49-F238E27FC236}">
                <a16:creationId xmlns="" xmlns:a16="http://schemas.microsoft.com/office/drawing/2014/main" id="{A79917E9-33AF-4CE5-AA05-6FD80C03C807}"/>
              </a:ext>
            </a:extLst>
          </p:cNvPr>
          <p:cNvSpPr/>
          <p:nvPr/>
        </p:nvSpPr>
        <p:spPr>
          <a:xfrm>
            <a:off x="3862507" y="3244034"/>
            <a:ext cx="853184" cy="953498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09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6">
            <a:extLst>
              <a:ext uri="{FF2B5EF4-FFF2-40B4-BE49-F238E27FC236}">
                <a16:creationId xmlns="" xmlns:a16="http://schemas.microsoft.com/office/drawing/2014/main" id="{69FF2A45-8B70-480C-AEFE-ED508AE3C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781" y="3658924"/>
            <a:ext cx="389730" cy="519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8915400" cy="68580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FF"/>
                </a:solidFill>
                <a:latin typeface="Georgia" pitchFamily="18" charset="0"/>
                <a:cs typeface="Times New Roman" pitchFamily="18" charset="0"/>
              </a:rPr>
              <a:t>Результаты ЕГЭ</a:t>
            </a:r>
            <a:endParaRPr lang="ru-RU" sz="2800" b="1" dirty="0">
              <a:solidFill>
                <a:srgbClr val="FF00FF"/>
              </a:solidFill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3" y="0"/>
            <a:ext cx="1996889" cy="1214636"/>
          </a:xfrm>
          <a:prstGeom prst="rect">
            <a:avLst/>
          </a:prstGeom>
        </p:spPr>
      </p:pic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="" xmlns:p14="http://schemas.microsoft.com/office/powerpoint/2010/main" val="2437333567"/>
              </p:ext>
            </p:extLst>
          </p:nvPr>
        </p:nvGraphicFramePr>
        <p:xfrm>
          <a:off x="228600" y="838200"/>
          <a:ext cx="4495800" cy="3048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ая со стрелкой 6"/>
          <p:cNvSpPr/>
          <p:nvPr/>
        </p:nvSpPr>
        <p:spPr>
          <a:xfrm>
            <a:off x="1437515" y="1882225"/>
            <a:ext cx="0" cy="3172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="" xmlns:p14="http://schemas.microsoft.com/office/powerpoint/2010/main" val="947108178"/>
              </p:ext>
            </p:extLst>
          </p:nvPr>
        </p:nvGraphicFramePr>
        <p:xfrm>
          <a:off x="4618035" y="797192"/>
          <a:ext cx="4519061" cy="3141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Прямая со стрелкой 7"/>
          <p:cNvSpPr/>
          <p:nvPr/>
        </p:nvSpPr>
        <p:spPr>
          <a:xfrm>
            <a:off x="3657600" y="2438400"/>
            <a:ext cx="0" cy="3172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9" name="Прямая со стрелкой 18"/>
          <p:cNvSpPr/>
          <p:nvPr/>
        </p:nvSpPr>
        <p:spPr>
          <a:xfrm>
            <a:off x="8305800" y="2057400"/>
            <a:ext cx="0" cy="3172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="" xmlns:a16="http://schemas.microsoft.com/office/drawing/2014/main" id="{A79917E9-33AF-4CE5-AA05-6FD80C03C807}"/>
              </a:ext>
            </a:extLst>
          </p:cNvPr>
          <p:cNvSpPr/>
          <p:nvPr/>
        </p:nvSpPr>
        <p:spPr>
          <a:xfrm>
            <a:off x="3862507" y="3244034"/>
            <a:ext cx="853184" cy="953498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4876800" y="914400"/>
          <a:ext cx="3810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Диаграмма 17"/>
          <p:cNvGraphicFramePr/>
          <p:nvPr/>
        </p:nvGraphicFramePr>
        <p:xfrm>
          <a:off x="1600200" y="3962400"/>
          <a:ext cx="5867400" cy="273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5334000" y="3657600"/>
            <a:ext cx="34290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Georgia" pitchFamily="18" charset="0"/>
              </a:rPr>
              <a:t>Количество обучающихся, набравших более 70 баллов</a:t>
            </a:r>
            <a:endParaRPr lang="ru-RU" b="1" dirty="0">
              <a:solidFill>
                <a:srgbClr val="00B0F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09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397" y="312165"/>
            <a:ext cx="5839205" cy="4462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FF"/>
                </a:solidFill>
                <a:latin typeface="Georgia" pitchFamily="18" charset="0"/>
              </a:rPr>
              <a:t>Баллы ЕГЭ</a:t>
            </a:r>
            <a:endParaRPr lang="ru-RU" dirty="0">
              <a:solidFill>
                <a:srgbClr val="FF00FF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924800" cy="6858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28600" y="1066800"/>
          <a:ext cx="8915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4800" y="6248400"/>
            <a:ext cx="86106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FF"/>
                </a:solidFill>
                <a:latin typeface="Georgia" pitchFamily="18" charset="0"/>
              </a:rPr>
              <a:t>Средний балл- 66,06 СП Школа№1                                   СП Школа №121-62,28                              </a:t>
            </a:r>
            <a:endParaRPr lang="ru-RU" dirty="0">
              <a:solidFill>
                <a:srgbClr val="FF00FF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8400" y="762000"/>
            <a:ext cx="2743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Georgia" pitchFamily="18" charset="0"/>
              </a:rPr>
              <a:t>64,6 средний балл</a:t>
            </a:r>
            <a:endParaRPr lang="ru-RU" b="1" dirty="0">
              <a:solidFill>
                <a:srgbClr val="00B0F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625</Words>
  <Application>Microsoft Office PowerPoint</Application>
  <PresentationFormat>Экран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Углублённое изучение обществознания:  работа над  ошибками</vt:lpstr>
      <vt:lpstr>Слайд 2</vt:lpstr>
      <vt:lpstr>Общие сведения</vt:lpstr>
      <vt:lpstr>Сложно ли сдавать ЕГЭ по обществознанию? </vt:lpstr>
      <vt:lpstr>КАК ОБЛЕГЧИТЬ ИЗУЧЕНИЕ ПРЕДМЕТА  ПРИ ПОДГОТОВКЕ К ЕГЭ</vt:lpstr>
      <vt:lpstr> Результаты ЕГЭ</vt:lpstr>
      <vt:lpstr> Результаты ЕГЭ</vt:lpstr>
      <vt:lpstr>Баллы ЕГЭ</vt:lpstr>
      <vt:lpstr>Слайд 9</vt:lpstr>
      <vt:lpstr>Баллы ЕГЭ</vt:lpstr>
      <vt:lpstr>Слайд 11</vt:lpstr>
      <vt:lpstr>Выполнение первой части ЕГЭ. Максимальные баллы</vt:lpstr>
      <vt:lpstr>Выполнение второй части ЕГЭ. Максимальные баллы</vt:lpstr>
      <vt:lpstr>Слайд 14</vt:lpstr>
      <vt:lpstr>Перечень вероятных причин</vt:lpstr>
      <vt:lpstr>Работа над ошибками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КраЛюТе</dc:creator>
  <cp:lastModifiedBy>User</cp:lastModifiedBy>
  <cp:revision>46</cp:revision>
  <dcterms:created xsi:type="dcterms:W3CDTF">2022-08-26T11:01:36Z</dcterms:created>
  <dcterms:modified xsi:type="dcterms:W3CDTF">2022-08-29T08:37:16Z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2022-08-26T00:00:00Z</vt:filetime>
  </property>
</Properties>
</file>