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0620-B25A-48EA-A3AE-4EA2EF41A351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5241-74A7-4B34-BF93-6EFBAC6930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1611235511_6-p-fon-dlya-prezentatsii-po-finansovoi-gramo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Краткосрочная образовательная практика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«Финансовая грамотность для родителей»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81128"/>
            <a:ext cx="3992488" cy="17526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«ВОК» СП Детский сад №3, корпус 4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Чудинова Ирина Аркадьевна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Конькова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Валентиновна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1611235511_6-p-fon-dlya-prezentatsii-po-finansovoi-gramo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Содействие финансовому просвещению и воспитанию родителей.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1611235511_6-p-fon-dlya-prezentatsii-po-finansovoi-gramo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Расширить представления родителей о финансовой грамотности.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умение творчески подходить к решению ситуаций экономических отношений посредством игровых действий.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Создать необходимую мотивацию для повышения финансовой грамотности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1611235511_6-p-fon-dlya-prezentatsii-po-finansovoi-gramo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 участников: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родители.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организаторами всех мероприятий, а родители участники этих мероприятий.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сентябрь-октябрь 2019 г.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Количество встреч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- 4 встречи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Рабочий план реализации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7" cy="566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976664"/>
                <a:gridCol w="2016225"/>
              </a:tblGrid>
              <a:tr h="8077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Ответственные, сроки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858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Деловая игра «Финансовая грамотность»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Расширение представление родителей о финансовой грамотности для дошкольников.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Буклет</a:t>
                      </a:r>
                      <a:r>
                        <a:rPr lang="ru-RU" sz="1200" b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 для родителей» (приложение №1)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неделя сентября,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 и родители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5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Создание развивающих игр по финансовой грамотности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Привлечение родителей к пополнению РППС группы по финансовой грамотности.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«Зачем нужна ребенку финансовая грамотность?» (приложение №2)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неделя сентября, воспитатели и родители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77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Пенсионный калькулятор ПФР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Ознакомление родителей  с примером расчета страховой пенсии.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неделя октября, воспитатели и родители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4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Интеллектуальная игра «Своя игра»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Систематизация знаний родителей о финансовой грамотности.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(Приложение №3)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неделя октября,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и родители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дальнейшего развития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собственную финансовую компетентность.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возможности использования финансовых услуг и продуктов и их эффективного использования.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и успешно реализовывать стратегию финансовой безопасности семьи.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Приобрести умения продуктивно общаться и взаимодействовать в процессе совместной деятельности, уметь слышать позицию ребенка и уважать ее, развивать коммуникативные способности.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Укрепить семейные взаимоотношения, семейные ценности, формировать семейные традиции, объединяющие семью (например, совместный расчет бюджета для покупок в выходные дни).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навыки самостоятельного поиска способов решения задач и проблем в области финансов.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1611235511_6-p-fon-dlya-prezentatsii-po-finansovoi-gramot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2595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2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Краткосрочная образовательная практика «Финансовая грамотность для родителей» </vt:lpstr>
      <vt:lpstr>Цель</vt:lpstr>
      <vt:lpstr>Задачи:</vt:lpstr>
      <vt:lpstr>Состав участников: </vt:lpstr>
      <vt:lpstr>Рабочий план реализации КОПа.</vt:lpstr>
      <vt:lpstr>Перспективы дальнейшего развития КОПа.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Краткосрочная образовательная практика «Финансовая грамотность для родителей»</dc:title>
  <dc:creator>Ирина</dc:creator>
  <cp:lastModifiedBy>Ирина</cp:lastModifiedBy>
  <cp:revision>3</cp:revision>
  <dcterms:created xsi:type="dcterms:W3CDTF">2022-01-16T10:28:36Z</dcterms:created>
  <dcterms:modified xsi:type="dcterms:W3CDTF">2022-01-16T10:51:18Z</dcterms:modified>
</cp:coreProperties>
</file>