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257" r:id="rId4"/>
    <p:sldId id="258" r:id="rId5"/>
    <p:sldId id="264" r:id="rId6"/>
    <p:sldId id="260" r:id="rId7"/>
    <p:sldId id="261" r:id="rId8"/>
    <p:sldId id="265" r:id="rId9"/>
    <p:sldId id="266" r:id="rId10"/>
    <p:sldId id="270" r:id="rId11"/>
    <p:sldId id="267" r:id="rId12"/>
    <p:sldId id="262" r:id="rId13"/>
    <p:sldId id="272" r:id="rId14"/>
    <p:sldId id="280" r:id="rId15"/>
    <p:sldId id="274" r:id="rId16"/>
    <p:sldId id="275" r:id="rId17"/>
    <p:sldId id="281" r:id="rId18"/>
    <p:sldId id="282" r:id="rId19"/>
    <p:sldId id="283" r:id="rId20"/>
    <p:sldId id="284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9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69B0B-C28D-423B-844A-7C4BB1382EF0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B8378D-8960-4C9E-9C34-40BC3BBEBE9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«Полезные навыки и привычки в быту»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1A318-1A22-4A50-80C7-58017E5A84E5}" type="parTrans" cxnId="{AE31FAE6-3C8F-4E6B-BEE6-4D408BE27910}">
      <dgm:prSet/>
      <dgm:spPr/>
      <dgm:t>
        <a:bodyPr/>
        <a:lstStyle/>
        <a:p>
          <a:endParaRPr lang="ru-RU"/>
        </a:p>
      </dgm:t>
    </dgm:pt>
    <dgm:pt modelId="{93B3581D-0D23-4717-88FC-9201FB491D9E}" type="sibTrans" cxnId="{AE31FAE6-3C8F-4E6B-BEE6-4D408BE27910}">
      <dgm:prSet/>
      <dgm:spPr/>
      <dgm:t>
        <a:bodyPr/>
        <a:lstStyle/>
        <a:p>
          <a:endParaRPr lang="ru-RU"/>
        </a:p>
      </dgm:t>
    </dgm:pt>
    <dgm:pt modelId="{01EC36A0-B14B-4E03-8DAD-462A34F3409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«Труд – продукт»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70E14-1C66-47DD-B620-2F3AAA0B195C}" type="parTrans" cxnId="{0FA01F8E-AF6F-4E62-B56F-47F18E56F7D0}">
      <dgm:prSet/>
      <dgm:spPr/>
      <dgm:t>
        <a:bodyPr/>
        <a:lstStyle/>
        <a:p>
          <a:endParaRPr lang="ru-RU"/>
        </a:p>
      </dgm:t>
    </dgm:pt>
    <dgm:pt modelId="{BC9F4804-BDBD-42AC-B95D-F8DB8B03882C}" type="sibTrans" cxnId="{0FA01F8E-AF6F-4E62-B56F-47F18E56F7D0}">
      <dgm:prSet/>
      <dgm:spPr/>
      <dgm:t>
        <a:bodyPr/>
        <a:lstStyle/>
        <a:p>
          <a:endParaRPr lang="ru-RU"/>
        </a:p>
      </dgm:t>
    </dgm:pt>
    <dgm:pt modelId="{AB4A3D98-CAAB-455A-95F2-B587BF29A3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«Деньги, цена»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868A2-414C-44C1-BCB0-4322CDD85DBC}" type="parTrans" cxnId="{E78EA7FB-2103-4171-9B31-88481B817B01}">
      <dgm:prSet/>
      <dgm:spPr/>
      <dgm:t>
        <a:bodyPr/>
        <a:lstStyle/>
        <a:p>
          <a:endParaRPr lang="ru-RU"/>
        </a:p>
      </dgm:t>
    </dgm:pt>
    <dgm:pt modelId="{12E18994-742A-4321-9245-E896ACDA4F54}" type="sibTrans" cxnId="{E78EA7FB-2103-4171-9B31-88481B817B01}">
      <dgm:prSet/>
      <dgm:spPr/>
      <dgm:t>
        <a:bodyPr/>
        <a:lstStyle/>
        <a:p>
          <a:endParaRPr lang="ru-RU"/>
        </a:p>
      </dgm:t>
    </dgm:pt>
    <dgm:pt modelId="{72B3C2DE-E757-49FA-A4C3-2E71F3CFC10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«Реклама»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20AE2-F6C3-4947-8326-232FB8DED9F3}" type="parTrans" cxnId="{4BC967F0-7FCF-4CDD-B556-B2712FFDBDC0}">
      <dgm:prSet/>
      <dgm:spPr/>
      <dgm:t>
        <a:bodyPr/>
        <a:lstStyle/>
        <a:p>
          <a:endParaRPr lang="ru-RU"/>
        </a:p>
      </dgm:t>
    </dgm:pt>
    <dgm:pt modelId="{5B5C2789-3210-42D7-A2A6-CA045E50BC0E}" type="sibTrans" cxnId="{4BC967F0-7FCF-4CDD-B556-B2712FFDBDC0}">
      <dgm:prSet/>
      <dgm:spPr/>
      <dgm:t>
        <a:bodyPr/>
        <a:lstStyle/>
        <a:p>
          <a:endParaRPr lang="ru-RU"/>
        </a:p>
      </dgm:t>
    </dgm:pt>
    <dgm:pt modelId="{64817358-06CA-4D46-82E8-7C7A8BF5D4FA}" type="pres">
      <dgm:prSet presAssocID="{EC869B0B-C28D-423B-844A-7C4BB1382E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B8835-5613-4BA6-B650-81C2A8BF3566}" type="pres">
      <dgm:prSet presAssocID="{92B8378D-8960-4C9E-9C34-40BC3BBEBE93}" presName="node" presStyleLbl="node1" presStyleIdx="0" presStyleCnt="4" custScaleX="75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153EC-93B4-43BF-9C73-5E31DC5BC7CA}" type="pres">
      <dgm:prSet presAssocID="{93B3581D-0D23-4717-88FC-9201FB491D9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5D9643B-B81B-4AF5-A5BF-6300E66204FF}" type="pres">
      <dgm:prSet presAssocID="{93B3581D-0D23-4717-88FC-9201FB491D9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D2A9226-9313-4878-8ABA-9B5A0CCEAF4E}" type="pres">
      <dgm:prSet presAssocID="{01EC36A0-B14B-4E03-8DAD-462A34F34092}" presName="node" presStyleLbl="node1" presStyleIdx="1" presStyleCnt="4" custScaleX="87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9E237-5C92-4D1B-A097-1A46267DB4B4}" type="pres">
      <dgm:prSet presAssocID="{BC9F4804-BDBD-42AC-B95D-F8DB8B03882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8807C25-6A06-4B30-88BB-BE1FF64D980A}" type="pres">
      <dgm:prSet presAssocID="{BC9F4804-BDBD-42AC-B95D-F8DB8B03882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7086216-B32A-4132-B4BE-7E2D984473BC}" type="pres">
      <dgm:prSet presAssocID="{AB4A3D98-CAAB-455A-95F2-B587BF29A34E}" presName="node" presStyleLbl="node1" presStyleIdx="2" presStyleCnt="4" custScaleX="82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A8347-8890-4EE3-82E2-2D6EEC43B249}" type="pres">
      <dgm:prSet presAssocID="{12E18994-742A-4321-9245-E896ACDA4F5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41BE139-AAB3-410A-908E-62D23482B4FD}" type="pres">
      <dgm:prSet presAssocID="{12E18994-742A-4321-9245-E896ACDA4F5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249CE24-2FCB-485D-AB7B-67BBB790FE89}" type="pres">
      <dgm:prSet presAssocID="{72B3C2DE-E757-49FA-A4C3-2E71F3CFC109}" presName="node" presStyleLbl="node1" presStyleIdx="3" presStyleCnt="4" custScaleX="83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63AE4-7CE8-40E5-A039-87DC2A873139}" type="presOf" srcId="{AB4A3D98-CAAB-455A-95F2-B587BF29A34E}" destId="{77086216-B32A-4132-B4BE-7E2D984473BC}" srcOrd="0" destOrd="0" presId="urn:microsoft.com/office/officeart/2005/8/layout/process5"/>
    <dgm:cxn modelId="{213DFBBB-B9B2-4C0C-BF4D-69F674494ACC}" type="presOf" srcId="{93B3581D-0D23-4717-88FC-9201FB491D9E}" destId="{95D9643B-B81B-4AF5-A5BF-6300E66204FF}" srcOrd="1" destOrd="0" presId="urn:microsoft.com/office/officeart/2005/8/layout/process5"/>
    <dgm:cxn modelId="{E78EA7FB-2103-4171-9B31-88481B817B01}" srcId="{EC869B0B-C28D-423B-844A-7C4BB1382EF0}" destId="{AB4A3D98-CAAB-455A-95F2-B587BF29A34E}" srcOrd="2" destOrd="0" parTransId="{6AA868A2-414C-44C1-BCB0-4322CDD85DBC}" sibTransId="{12E18994-742A-4321-9245-E896ACDA4F54}"/>
    <dgm:cxn modelId="{FDC2B1F3-B835-4419-B294-C8438A64A902}" type="presOf" srcId="{12E18994-742A-4321-9245-E896ACDA4F54}" destId="{658A8347-8890-4EE3-82E2-2D6EEC43B249}" srcOrd="0" destOrd="0" presId="urn:microsoft.com/office/officeart/2005/8/layout/process5"/>
    <dgm:cxn modelId="{9BECE279-4CC2-4601-AECC-1E498E58A7E9}" type="presOf" srcId="{BC9F4804-BDBD-42AC-B95D-F8DB8B03882C}" destId="{98807C25-6A06-4B30-88BB-BE1FF64D980A}" srcOrd="1" destOrd="0" presId="urn:microsoft.com/office/officeart/2005/8/layout/process5"/>
    <dgm:cxn modelId="{E9B79BAE-33E2-4599-9481-CFEAA8CAAB94}" type="presOf" srcId="{72B3C2DE-E757-49FA-A4C3-2E71F3CFC109}" destId="{5249CE24-2FCB-485D-AB7B-67BBB790FE89}" srcOrd="0" destOrd="0" presId="urn:microsoft.com/office/officeart/2005/8/layout/process5"/>
    <dgm:cxn modelId="{4BC967F0-7FCF-4CDD-B556-B2712FFDBDC0}" srcId="{EC869B0B-C28D-423B-844A-7C4BB1382EF0}" destId="{72B3C2DE-E757-49FA-A4C3-2E71F3CFC109}" srcOrd="3" destOrd="0" parTransId="{EA220AE2-F6C3-4947-8326-232FB8DED9F3}" sibTransId="{5B5C2789-3210-42D7-A2A6-CA045E50BC0E}"/>
    <dgm:cxn modelId="{5CBC3A2A-5207-4F1F-B9AD-FA31CDA7B41C}" type="presOf" srcId="{01EC36A0-B14B-4E03-8DAD-462A34F34092}" destId="{CD2A9226-9313-4878-8ABA-9B5A0CCEAF4E}" srcOrd="0" destOrd="0" presId="urn:microsoft.com/office/officeart/2005/8/layout/process5"/>
    <dgm:cxn modelId="{896D7D53-B8C6-418B-9C38-DA4D04FB7ED0}" type="presOf" srcId="{EC869B0B-C28D-423B-844A-7C4BB1382EF0}" destId="{64817358-06CA-4D46-82E8-7C7A8BF5D4FA}" srcOrd="0" destOrd="0" presId="urn:microsoft.com/office/officeart/2005/8/layout/process5"/>
    <dgm:cxn modelId="{6CDB752A-3700-4D0C-A71C-9F0749AE4EB2}" type="presOf" srcId="{BC9F4804-BDBD-42AC-B95D-F8DB8B03882C}" destId="{8EC9E237-5C92-4D1B-A097-1A46267DB4B4}" srcOrd="0" destOrd="0" presId="urn:microsoft.com/office/officeart/2005/8/layout/process5"/>
    <dgm:cxn modelId="{AE31FAE6-3C8F-4E6B-BEE6-4D408BE27910}" srcId="{EC869B0B-C28D-423B-844A-7C4BB1382EF0}" destId="{92B8378D-8960-4C9E-9C34-40BC3BBEBE93}" srcOrd="0" destOrd="0" parTransId="{B5B1A318-1A22-4A50-80C7-58017E5A84E5}" sibTransId="{93B3581D-0D23-4717-88FC-9201FB491D9E}"/>
    <dgm:cxn modelId="{999DB02A-21E3-4DD7-9331-8AF5E269649A}" type="presOf" srcId="{92B8378D-8960-4C9E-9C34-40BC3BBEBE93}" destId="{07FB8835-5613-4BA6-B650-81C2A8BF3566}" srcOrd="0" destOrd="0" presId="urn:microsoft.com/office/officeart/2005/8/layout/process5"/>
    <dgm:cxn modelId="{0FA01F8E-AF6F-4E62-B56F-47F18E56F7D0}" srcId="{EC869B0B-C28D-423B-844A-7C4BB1382EF0}" destId="{01EC36A0-B14B-4E03-8DAD-462A34F34092}" srcOrd="1" destOrd="0" parTransId="{DB270E14-1C66-47DD-B620-2F3AAA0B195C}" sibTransId="{BC9F4804-BDBD-42AC-B95D-F8DB8B03882C}"/>
    <dgm:cxn modelId="{B3E42E89-BA22-43A9-8021-C01E94BB654A}" type="presOf" srcId="{12E18994-742A-4321-9245-E896ACDA4F54}" destId="{C41BE139-AAB3-410A-908E-62D23482B4FD}" srcOrd="1" destOrd="0" presId="urn:microsoft.com/office/officeart/2005/8/layout/process5"/>
    <dgm:cxn modelId="{BA989B9C-5078-4852-9B4C-96645DD8817C}" type="presOf" srcId="{93B3581D-0D23-4717-88FC-9201FB491D9E}" destId="{C4A153EC-93B4-43BF-9C73-5E31DC5BC7CA}" srcOrd="0" destOrd="0" presId="urn:microsoft.com/office/officeart/2005/8/layout/process5"/>
    <dgm:cxn modelId="{E65EFF79-A913-4C28-9EF5-001ABB2BB03C}" type="presParOf" srcId="{64817358-06CA-4D46-82E8-7C7A8BF5D4FA}" destId="{07FB8835-5613-4BA6-B650-81C2A8BF3566}" srcOrd="0" destOrd="0" presId="urn:microsoft.com/office/officeart/2005/8/layout/process5"/>
    <dgm:cxn modelId="{1EF782CE-F1B1-4388-80FF-D8431AEEF959}" type="presParOf" srcId="{64817358-06CA-4D46-82E8-7C7A8BF5D4FA}" destId="{C4A153EC-93B4-43BF-9C73-5E31DC5BC7CA}" srcOrd="1" destOrd="0" presId="urn:microsoft.com/office/officeart/2005/8/layout/process5"/>
    <dgm:cxn modelId="{308FD26D-C0F7-42AB-BC03-A899C1641E19}" type="presParOf" srcId="{C4A153EC-93B4-43BF-9C73-5E31DC5BC7CA}" destId="{95D9643B-B81B-4AF5-A5BF-6300E66204FF}" srcOrd="0" destOrd="0" presId="urn:microsoft.com/office/officeart/2005/8/layout/process5"/>
    <dgm:cxn modelId="{FAE8EAA5-9340-407B-82E4-DC2A604121E2}" type="presParOf" srcId="{64817358-06CA-4D46-82E8-7C7A8BF5D4FA}" destId="{CD2A9226-9313-4878-8ABA-9B5A0CCEAF4E}" srcOrd="2" destOrd="0" presId="urn:microsoft.com/office/officeart/2005/8/layout/process5"/>
    <dgm:cxn modelId="{8BE57068-5340-4510-BDD5-361945B79941}" type="presParOf" srcId="{64817358-06CA-4D46-82E8-7C7A8BF5D4FA}" destId="{8EC9E237-5C92-4D1B-A097-1A46267DB4B4}" srcOrd="3" destOrd="0" presId="urn:microsoft.com/office/officeart/2005/8/layout/process5"/>
    <dgm:cxn modelId="{E2C57A59-8974-45C5-82E4-C053FF9A234F}" type="presParOf" srcId="{8EC9E237-5C92-4D1B-A097-1A46267DB4B4}" destId="{98807C25-6A06-4B30-88BB-BE1FF64D980A}" srcOrd="0" destOrd="0" presId="urn:microsoft.com/office/officeart/2005/8/layout/process5"/>
    <dgm:cxn modelId="{58875B08-001F-4EC0-B4B4-46D82B9F2A82}" type="presParOf" srcId="{64817358-06CA-4D46-82E8-7C7A8BF5D4FA}" destId="{77086216-B32A-4132-B4BE-7E2D984473BC}" srcOrd="4" destOrd="0" presId="urn:microsoft.com/office/officeart/2005/8/layout/process5"/>
    <dgm:cxn modelId="{8BA79ABE-9A8C-4E10-8E9C-5C26944A07E8}" type="presParOf" srcId="{64817358-06CA-4D46-82E8-7C7A8BF5D4FA}" destId="{658A8347-8890-4EE3-82E2-2D6EEC43B249}" srcOrd="5" destOrd="0" presId="urn:microsoft.com/office/officeart/2005/8/layout/process5"/>
    <dgm:cxn modelId="{68FD08CF-40F6-490B-92D8-75D0FEED3E4E}" type="presParOf" srcId="{658A8347-8890-4EE3-82E2-2D6EEC43B249}" destId="{C41BE139-AAB3-410A-908E-62D23482B4FD}" srcOrd="0" destOrd="0" presId="urn:microsoft.com/office/officeart/2005/8/layout/process5"/>
    <dgm:cxn modelId="{0A8F3016-0002-4221-B17E-EF59F27E5A95}" type="presParOf" srcId="{64817358-06CA-4D46-82E8-7C7A8BF5D4FA}" destId="{5249CE24-2FCB-485D-AB7B-67BBB790FE8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EE128-5B36-4A0C-A681-6221A615DB6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A8033BF-E87D-45AC-9CD6-2134B333AD2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«Труд — продукт»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FB345-67CD-402B-B22E-F858D4903105}" type="parTrans" cxnId="{6BAA7BD6-57A2-4F45-A879-F6C2CE62C1A3}">
      <dgm:prSet/>
      <dgm:spPr/>
      <dgm:t>
        <a:bodyPr/>
        <a:lstStyle/>
        <a:p>
          <a:endParaRPr lang="ru-RU"/>
        </a:p>
      </dgm:t>
    </dgm:pt>
    <dgm:pt modelId="{31709AC7-D30A-4134-9A3C-F4E2C48588E4}" type="sibTrans" cxnId="{6BAA7BD6-57A2-4F45-A879-F6C2CE62C1A3}">
      <dgm:prSet/>
      <dgm:spPr/>
      <dgm:t>
        <a:bodyPr/>
        <a:lstStyle/>
        <a:p>
          <a:endParaRPr lang="ru-RU"/>
        </a:p>
      </dgm:t>
    </dgm:pt>
    <dgm:pt modelId="{4453DD80-644B-4169-8669-AEB4CC9F4DBF}">
      <dgm:prSet phldrT="[Текст]" custT="1"/>
      <dgm:spPr/>
      <dgm:t>
        <a:bodyPr/>
        <a:lstStyle/>
        <a:p>
          <a:r>
            <a:rPr lang="ru-RU" sz="1700" dirty="0" smtClean="0"/>
            <a:t>«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Деньги, цена»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5E488-8DBE-4806-AD69-0F32B319BDB8}" type="parTrans" cxnId="{1A3AD88D-B6FE-4906-8520-4F1C14809C75}">
      <dgm:prSet/>
      <dgm:spPr/>
      <dgm:t>
        <a:bodyPr/>
        <a:lstStyle/>
        <a:p>
          <a:endParaRPr lang="ru-RU"/>
        </a:p>
      </dgm:t>
    </dgm:pt>
    <dgm:pt modelId="{AD3C51D3-0429-469B-8AE3-5E0892FD023A}" type="sibTrans" cxnId="{1A3AD88D-B6FE-4906-8520-4F1C14809C75}">
      <dgm:prSet/>
      <dgm:spPr/>
      <dgm:t>
        <a:bodyPr/>
        <a:lstStyle/>
        <a:p>
          <a:endParaRPr lang="ru-RU"/>
        </a:p>
      </dgm:t>
    </dgm:pt>
    <dgm:pt modelId="{90B22299-A691-4F4F-8EE5-67BEE59F292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«Реклама»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12569-21D0-4333-B030-BA8532D9C1CD}" type="parTrans" cxnId="{63C25458-56DE-457A-83CE-3B7B8EAA1278}">
      <dgm:prSet/>
      <dgm:spPr/>
      <dgm:t>
        <a:bodyPr/>
        <a:lstStyle/>
        <a:p>
          <a:endParaRPr lang="ru-RU"/>
        </a:p>
      </dgm:t>
    </dgm:pt>
    <dgm:pt modelId="{C94F79B0-CD53-4793-B4AB-7033992E69B5}" type="sibTrans" cxnId="{63C25458-56DE-457A-83CE-3B7B8EAA1278}">
      <dgm:prSet/>
      <dgm:spPr/>
      <dgm:t>
        <a:bodyPr/>
        <a:lstStyle/>
        <a:p>
          <a:endParaRPr lang="ru-RU"/>
        </a:p>
      </dgm:t>
    </dgm:pt>
    <dgm:pt modelId="{D000BB6A-81E0-4D2D-B9A6-E9F82686A1B2}">
      <dgm:prSet phldrT="[Текст]" custT="1"/>
      <dgm:spPr/>
      <dgm:t>
        <a:bodyPr/>
        <a:lstStyle/>
        <a:p>
          <a:r>
            <a:rPr lang="ru-RU" sz="1700" dirty="0" smtClean="0"/>
            <a:t>«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Полезные навыки и привычки в быту»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97882-06A2-4D59-A30F-2C8A8D1AE409}" type="parTrans" cxnId="{731A89A1-2E01-499F-B56E-6B5BF77EE391}">
      <dgm:prSet/>
      <dgm:spPr/>
      <dgm:t>
        <a:bodyPr/>
        <a:lstStyle/>
        <a:p>
          <a:endParaRPr lang="ru-RU"/>
        </a:p>
      </dgm:t>
    </dgm:pt>
    <dgm:pt modelId="{B8D6442E-256D-47B0-AD2C-85F4AF8B0846}" type="sibTrans" cxnId="{731A89A1-2E01-499F-B56E-6B5BF77EE391}">
      <dgm:prSet/>
      <dgm:spPr/>
      <dgm:t>
        <a:bodyPr/>
        <a:lstStyle/>
        <a:p>
          <a:endParaRPr lang="ru-RU"/>
        </a:p>
      </dgm:t>
    </dgm:pt>
    <dgm:pt modelId="{21A86196-3B55-4EA9-A1F0-622B7D61A0F5}" type="pres">
      <dgm:prSet presAssocID="{7CCEE128-5B36-4A0C-A681-6221A615DB6C}" presName="CompostProcess" presStyleCnt="0">
        <dgm:presLayoutVars>
          <dgm:dir/>
          <dgm:resizeHandles val="exact"/>
        </dgm:presLayoutVars>
      </dgm:prSet>
      <dgm:spPr/>
    </dgm:pt>
    <dgm:pt modelId="{C117209C-356C-496F-9EA4-E7D2EF8C73ED}" type="pres">
      <dgm:prSet presAssocID="{7CCEE128-5B36-4A0C-A681-6221A615DB6C}" presName="arrow" presStyleLbl="bgShp" presStyleIdx="0" presStyleCnt="1"/>
      <dgm:spPr/>
    </dgm:pt>
    <dgm:pt modelId="{B2553B10-398C-453C-A388-EC4E46614D4D}" type="pres">
      <dgm:prSet presAssocID="{7CCEE128-5B36-4A0C-A681-6221A615DB6C}" presName="linearProcess" presStyleCnt="0"/>
      <dgm:spPr/>
    </dgm:pt>
    <dgm:pt modelId="{890093AB-E683-4E85-AA11-5B4B834190DD}" type="pres">
      <dgm:prSet presAssocID="{BA8033BF-E87D-45AC-9CD6-2134B333AD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821F5-011A-4EBA-AA9B-34236F701602}" type="pres">
      <dgm:prSet presAssocID="{31709AC7-D30A-4134-9A3C-F4E2C48588E4}" presName="sibTrans" presStyleCnt="0"/>
      <dgm:spPr/>
    </dgm:pt>
    <dgm:pt modelId="{B3466266-F41C-42FC-B817-32F759E50721}" type="pres">
      <dgm:prSet presAssocID="{4453DD80-644B-4169-8669-AEB4CC9F4DB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D5AC0-BC58-45BE-9397-6103A04299C3}" type="pres">
      <dgm:prSet presAssocID="{AD3C51D3-0429-469B-8AE3-5E0892FD023A}" presName="sibTrans" presStyleCnt="0"/>
      <dgm:spPr/>
    </dgm:pt>
    <dgm:pt modelId="{4D40185D-7087-4A2D-B890-D2BEF10AA33D}" type="pres">
      <dgm:prSet presAssocID="{90B22299-A691-4F4F-8EE5-67BEE59F292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36287-BC8D-4E5B-AA86-FFBC0BEA61DD}" type="pres">
      <dgm:prSet presAssocID="{C94F79B0-CD53-4793-B4AB-7033992E69B5}" presName="sibTrans" presStyleCnt="0"/>
      <dgm:spPr/>
    </dgm:pt>
    <dgm:pt modelId="{1159EF45-7F18-420B-92B5-E4BC1B8DB525}" type="pres">
      <dgm:prSet presAssocID="{D000BB6A-81E0-4D2D-B9A6-E9F82686A1B2}" presName="textNode" presStyleLbl="node1" presStyleIdx="3" presStyleCnt="4" custScaleY="185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A7BD6-57A2-4F45-A879-F6C2CE62C1A3}" srcId="{7CCEE128-5B36-4A0C-A681-6221A615DB6C}" destId="{BA8033BF-E87D-45AC-9CD6-2134B333AD2F}" srcOrd="0" destOrd="0" parTransId="{F0CFB345-67CD-402B-B22E-F858D4903105}" sibTransId="{31709AC7-D30A-4134-9A3C-F4E2C48588E4}"/>
    <dgm:cxn modelId="{731A89A1-2E01-499F-B56E-6B5BF77EE391}" srcId="{7CCEE128-5B36-4A0C-A681-6221A615DB6C}" destId="{D000BB6A-81E0-4D2D-B9A6-E9F82686A1B2}" srcOrd="3" destOrd="0" parTransId="{74397882-06A2-4D59-A30F-2C8A8D1AE409}" sibTransId="{B8D6442E-256D-47B0-AD2C-85F4AF8B0846}"/>
    <dgm:cxn modelId="{3BD0952B-B870-46CB-A25A-36A512CE5840}" type="presOf" srcId="{BA8033BF-E87D-45AC-9CD6-2134B333AD2F}" destId="{890093AB-E683-4E85-AA11-5B4B834190DD}" srcOrd="0" destOrd="0" presId="urn:microsoft.com/office/officeart/2005/8/layout/hProcess9"/>
    <dgm:cxn modelId="{0081CB05-6C31-4B46-AA6B-DB051A566B74}" type="presOf" srcId="{4453DD80-644B-4169-8669-AEB4CC9F4DBF}" destId="{B3466266-F41C-42FC-B817-32F759E50721}" srcOrd="0" destOrd="0" presId="urn:microsoft.com/office/officeart/2005/8/layout/hProcess9"/>
    <dgm:cxn modelId="{63C25458-56DE-457A-83CE-3B7B8EAA1278}" srcId="{7CCEE128-5B36-4A0C-A681-6221A615DB6C}" destId="{90B22299-A691-4F4F-8EE5-67BEE59F292D}" srcOrd="2" destOrd="0" parTransId="{3B412569-21D0-4333-B030-BA8532D9C1CD}" sibTransId="{C94F79B0-CD53-4793-B4AB-7033992E69B5}"/>
    <dgm:cxn modelId="{D2445C78-3EBF-4177-A48B-A4D9AA78A271}" type="presOf" srcId="{D000BB6A-81E0-4D2D-B9A6-E9F82686A1B2}" destId="{1159EF45-7F18-420B-92B5-E4BC1B8DB525}" srcOrd="0" destOrd="0" presId="urn:microsoft.com/office/officeart/2005/8/layout/hProcess9"/>
    <dgm:cxn modelId="{1A3AD88D-B6FE-4906-8520-4F1C14809C75}" srcId="{7CCEE128-5B36-4A0C-A681-6221A615DB6C}" destId="{4453DD80-644B-4169-8669-AEB4CC9F4DBF}" srcOrd="1" destOrd="0" parTransId="{8CD5E488-8DBE-4806-AD69-0F32B319BDB8}" sibTransId="{AD3C51D3-0429-469B-8AE3-5E0892FD023A}"/>
    <dgm:cxn modelId="{790A1B47-5801-4124-8288-77B53A97E556}" type="presOf" srcId="{7CCEE128-5B36-4A0C-A681-6221A615DB6C}" destId="{21A86196-3B55-4EA9-A1F0-622B7D61A0F5}" srcOrd="0" destOrd="0" presId="urn:microsoft.com/office/officeart/2005/8/layout/hProcess9"/>
    <dgm:cxn modelId="{33AAF075-8790-47C5-89F1-12726139E0B5}" type="presOf" srcId="{90B22299-A691-4F4F-8EE5-67BEE59F292D}" destId="{4D40185D-7087-4A2D-B890-D2BEF10AA33D}" srcOrd="0" destOrd="0" presId="urn:microsoft.com/office/officeart/2005/8/layout/hProcess9"/>
    <dgm:cxn modelId="{B3BAE492-379C-4171-804D-FAE8B8C8EF26}" type="presParOf" srcId="{21A86196-3B55-4EA9-A1F0-622B7D61A0F5}" destId="{C117209C-356C-496F-9EA4-E7D2EF8C73ED}" srcOrd="0" destOrd="0" presId="urn:microsoft.com/office/officeart/2005/8/layout/hProcess9"/>
    <dgm:cxn modelId="{A53B3C93-9452-4A72-894A-AD06020CCF84}" type="presParOf" srcId="{21A86196-3B55-4EA9-A1F0-622B7D61A0F5}" destId="{B2553B10-398C-453C-A388-EC4E46614D4D}" srcOrd="1" destOrd="0" presId="urn:microsoft.com/office/officeart/2005/8/layout/hProcess9"/>
    <dgm:cxn modelId="{0256B544-EDC0-4A8F-B6A1-7D574BA17067}" type="presParOf" srcId="{B2553B10-398C-453C-A388-EC4E46614D4D}" destId="{890093AB-E683-4E85-AA11-5B4B834190DD}" srcOrd="0" destOrd="0" presId="urn:microsoft.com/office/officeart/2005/8/layout/hProcess9"/>
    <dgm:cxn modelId="{31F47FD6-2A87-4749-B52C-413139564208}" type="presParOf" srcId="{B2553B10-398C-453C-A388-EC4E46614D4D}" destId="{664821F5-011A-4EBA-AA9B-34236F701602}" srcOrd="1" destOrd="0" presId="urn:microsoft.com/office/officeart/2005/8/layout/hProcess9"/>
    <dgm:cxn modelId="{3C15CDF0-BDCE-49B0-8E6F-F8AAC11C5C38}" type="presParOf" srcId="{B2553B10-398C-453C-A388-EC4E46614D4D}" destId="{B3466266-F41C-42FC-B817-32F759E50721}" srcOrd="2" destOrd="0" presId="urn:microsoft.com/office/officeart/2005/8/layout/hProcess9"/>
    <dgm:cxn modelId="{90DD851D-1D84-4159-901F-755B11FDEC2E}" type="presParOf" srcId="{B2553B10-398C-453C-A388-EC4E46614D4D}" destId="{DB0D5AC0-BC58-45BE-9397-6103A04299C3}" srcOrd="3" destOrd="0" presId="urn:microsoft.com/office/officeart/2005/8/layout/hProcess9"/>
    <dgm:cxn modelId="{2C4F5D24-6486-4BBA-B487-36B132E3B135}" type="presParOf" srcId="{B2553B10-398C-453C-A388-EC4E46614D4D}" destId="{4D40185D-7087-4A2D-B890-D2BEF10AA33D}" srcOrd="4" destOrd="0" presId="urn:microsoft.com/office/officeart/2005/8/layout/hProcess9"/>
    <dgm:cxn modelId="{E441CBDE-6820-42CB-9557-854E75726C88}" type="presParOf" srcId="{B2553B10-398C-453C-A388-EC4E46614D4D}" destId="{07936287-BC8D-4E5B-AA86-FFBC0BEA61DD}" srcOrd="5" destOrd="0" presId="urn:microsoft.com/office/officeart/2005/8/layout/hProcess9"/>
    <dgm:cxn modelId="{371A26D7-2E95-4AD3-95AC-B695615701D3}" type="presParOf" srcId="{B2553B10-398C-453C-A388-EC4E46614D4D}" destId="{1159EF45-7F18-420B-92B5-E4BC1B8DB52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B220E-87A5-4BCB-BC80-A7ADF35B6EF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13B747-E261-46E3-B1F9-1DCBB91C24B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«Моя семья» </a:t>
          </a:r>
          <a:endParaRPr lang="ru-RU" dirty="0">
            <a:solidFill>
              <a:schemeClr val="tx1"/>
            </a:solidFill>
          </a:endParaRPr>
        </a:p>
      </dgm:t>
    </dgm:pt>
    <dgm:pt modelId="{D425E5F0-5FEB-414C-B4CE-F1B0AF93EFB5}" type="parTrans" cxnId="{95673F09-AD87-4587-B370-78558BB506C1}">
      <dgm:prSet/>
      <dgm:spPr/>
      <dgm:t>
        <a:bodyPr/>
        <a:lstStyle/>
        <a:p>
          <a:endParaRPr lang="ru-RU"/>
        </a:p>
      </dgm:t>
    </dgm:pt>
    <dgm:pt modelId="{B2D18B80-7E30-4372-A342-848AAE3D4050}" type="sibTrans" cxnId="{95673F09-AD87-4587-B370-78558BB506C1}">
      <dgm:prSet/>
      <dgm:spPr/>
      <dgm:t>
        <a:bodyPr/>
        <a:lstStyle/>
        <a:p>
          <a:endParaRPr lang="ru-RU"/>
        </a:p>
      </dgm:t>
    </dgm:pt>
    <dgm:pt modelId="{3F07899A-7FBF-4DE9-86A5-BF2EAD18302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«Мир денег» </a:t>
          </a:r>
          <a:endParaRPr lang="ru-RU" dirty="0">
            <a:solidFill>
              <a:schemeClr val="tx1"/>
            </a:solidFill>
          </a:endParaRPr>
        </a:p>
      </dgm:t>
    </dgm:pt>
    <dgm:pt modelId="{240C197F-E57F-4952-A005-5E4D38EAA4A9}" type="parTrans" cxnId="{5B658639-5166-4515-8085-4D21EDF87653}">
      <dgm:prSet/>
      <dgm:spPr/>
      <dgm:t>
        <a:bodyPr/>
        <a:lstStyle/>
        <a:p>
          <a:endParaRPr lang="ru-RU"/>
        </a:p>
      </dgm:t>
    </dgm:pt>
    <dgm:pt modelId="{2982664B-6355-4850-A29F-C6CDA3AADF8C}" type="sibTrans" cxnId="{5B658639-5166-4515-8085-4D21EDF87653}">
      <dgm:prSet/>
      <dgm:spPr/>
      <dgm:t>
        <a:bodyPr/>
        <a:lstStyle/>
        <a:p>
          <a:endParaRPr lang="ru-RU"/>
        </a:p>
      </dgm:t>
    </dgm:pt>
    <dgm:pt modelId="{D788E829-50FD-4124-B648-45E4DA92D041}">
      <dgm:prSet phldrT="[Текст]"/>
      <dgm:spPr/>
      <dgm:t>
        <a:bodyPr/>
        <a:lstStyle/>
        <a:p>
          <a:r>
            <a:rPr lang="ru-RU" dirty="0" smtClean="0"/>
            <a:t>«Мой город» </a:t>
          </a:r>
          <a:endParaRPr lang="ru-RU" dirty="0"/>
        </a:p>
      </dgm:t>
    </dgm:pt>
    <dgm:pt modelId="{B3B9126F-3BF4-4934-B435-294D86BBA173}" type="parTrans" cxnId="{DCB47B07-74C2-49B4-99F1-7D1896D605A4}">
      <dgm:prSet/>
      <dgm:spPr/>
      <dgm:t>
        <a:bodyPr/>
        <a:lstStyle/>
        <a:p>
          <a:endParaRPr lang="ru-RU"/>
        </a:p>
      </dgm:t>
    </dgm:pt>
    <dgm:pt modelId="{07F040E0-532F-405B-8D67-CEFAC2DC7689}" type="sibTrans" cxnId="{DCB47B07-74C2-49B4-99F1-7D1896D605A4}">
      <dgm:prSet/>
      <dgm:spPr/>
      <dgm:t>
        <a:bodyPr/>
        <a:lstStyle/>
        <a:p>
          <a:endParaRPr lang="ru-RU"/>
        </a:p>
      </dgm:t>
    </dgm:pt>
    <dgm:pt modelId="{3D5A1D33-27CE-4500-A87A-D9E0E6186DA4}">
      <dgm:prSet phldrT="[Текст]"/>
      <dgm:spPr/>
      <dgm:t>
        <a:bodyPr/>
        <a:lstStyle/>
        <a:p>
          <a:r>
            <a:rPr lang="ru-RU" dirty="0" smtClean="0"/>
            <a:t>«Мир товаров» </a:t>
          </a:r>
          <a:endParaRPr lang="ru-RU" dirty="0"/>
        </a:p>
      </dgm:t>
    </dgm:pt>
    <dgm:pt modelId="{AEF863CE-002D-4425-B4A2-2EE39E684579}" type="parTrans" cxnId="{A25C543F-3E42-4EFD-AF9E-E03E722366F1}">
      <dgm:prSet/>
      <dgm:spPr/>
      <dgm:t>
        <a:bodyPr/>
        <a:lstStyle/>
        <a:p>
          <a:endParaRPr lang="ru-RU"/>
        </a:p>
      </dgm:t>
    </dgm:pt>
    <dgm:pt modelId="{BB04B8B9-63E1-4C55-87BD-F85C19BCF758}" type="sibTrans" cxnId="{A25C543F-3E42-4EFD-AF9E-E03E722366F1}">
      <dgm:prSet/>
      <dgm:spPr/>
      <dgm:t>
        <a:bodyPr/>
        <a:lstStyle/>
        <a:p>
          <a:endParaRPr lang="ru-RU"/>
        </a:p>
      </dgm:t>
    </dgm:pt>
    <dgm:pt modelId="{BF7C2AFA-A695-4E13-9BAC-4A3B16316CA0}">
      <dgm:prSet phldrT="[Текст]"/>
      <dgm:spPr/>
      <dgm:t>
        <a:bodyPr/>
        <a:lstStyle/>
        <a:p>
          <a:r>
            <a:rPr lang="ru-RU" dirty="0" smtClean="0"/>
            <a:t>«Моя страна» </a:t>
          </a:r>
          <a:endParaRPr lang="ru-RU" dirty="0"/>
        </a:p>
      </dgm:t>
    </dgm:pt>
    <dgm:pt modelId="{14951845-310D-47EF-8F32-166D89B3E743}" type="parTrans" cxnId="{A68A49DB-BA0E-40C1-AF0C-7442E592DDCE}">
      <dgm:prSet/>
      <dgm:spPr/>
      <dgm:t>
        <a:bodyPr/>
        <a:lstStyle/>
        <a:p>
          <a:endParaRPr lang="ru-RU"/>
        </a:p>
      </dgm:t>
    </dgm:pt>
    <dgm:pt modelId="{E72FB323-384F-41C4-B5C2-529EB16960D7}" type="sibTrans" cxnId="{A68A49DB-BA0E-40C1-AF0C-7442E592DDCE}">
      <dgm:prSet/>
      <dgm:spPr/>
      <dgm:t>
        <a:bodyPr/>
        <a:lstStyle/>
        <a:p>
          <a:endParaRPr lang="ru-RU"/>
        </a:p>
      </dgm:t>
    </dgm:pt>
    <dgm:pt modelId="{0D7A0248-E5AD-4A4B-8554-A25361D3F6AD}" type="pres">
      <dgm:prSet presAssocID="{0E5B220E-87A5-4BCB-BC80-A7ADF35B6EF3}" presName="diagram" presStyleCnt="0">
        <dgm:presLayoutVars>
          <dgm:dir/>
          <dgm:resizeHandles val="exact"/>
        </dgm:presLayoutVars>
      </dgm:prSet>
      <dgm:spPr/>
    </dgm:pt>
    <dgm:pt modelId="{BDB7DFC4-E898-43F8-A2A0-85AA2616AB80}" type="pres">
      <dgm:prSet presAssocID="{0E13B747-E261-46E3-B1F9-1DCBB91C24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EFEC7-59B2-49BD-87DE-2418C1683BD4}" type="pres">
      <dgm:prSet presAssocID="{B2D18B80-7E30-4372-A342-848AAE3D4050}" presName="sibTrans" presStyleCnt="0"/>
      <dgm:spPr/>
    </dgm:pt>
    <dgm:pt modelId="{191936F5-69E6-46C1-B8F9-4DDB6BA63BB9}" type="pres">
      <dgm:prSet presAssocID="{3F07899A-7FBF-4DE9-86A5-BF2EAD1830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3A718-3128-45A5-89BA-4151AB8A50DB}" type="pres">
      <dgm:prSet presAssocID="{2982664B-6355-4850-A29F-C6CDA3AADF8C}" presName="sibTrans" presStyleCnt="0"/>
      <dgm:spPr/>
    </dgm:pt>
    <dgm:pt modelId="{508D51C9-8476-4F1C-9026-7FD5CE9E2EF5}" type="pres">
      <dgm:prSet presAssocID="{D788E829-50FD-4124-B648-45E4DA92D0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03B6F-65B3-4726-9D79-53F0DC8882D0}" type="pres">
      <dgm:prSet presAssocID="{07F040E0-532F-405B-8D67-CEFAC2DC7689}" presName="sibTrans" presStyleCnt="0"/>
      <dgm:spPr/>
    </dgm:pt>
    <dgm:pt modelId="{F0B6ADC4-D456-4554-9A61-14B489024AD6}" type="pres">
      <dgm:prSet presAssocID="{3D5A1D33-27CE-4500-A87A-D9E0E6186D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51DC2-3B37-44A6-A5C8-4ED50BE40886}" type="pres">
      <dgm:prSet presAssocID="{BB04B8B9-63E1-4C55-87BD-F85C19BCF758}" presName="sibTrans" presStyleCnt="0"/>
      <dgm:spPr/>
    </dgm:pt>
    <dgm:pt modelId="{2B2F3205-34CF-4110-BA87-24C9A2E257DC}" type="pres">
      <dgm:prSet presAssocID="{BF7C2AFA-A695-4E13-9BAC-4A3B16316C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73F09-AD87-4587-B370-78558BB506C1}" srcId="{0E5B220E-87A5-4BCB-BC80-A7ADF35B6EF3}" destId="{0E13B747-E261-46E3-B1F9-1DCBB91C24BC}" srcOrd="0" destOrd="0" parTransId="{D425E5F0-5FEB-414C-B4CE-F1B0AF93EFB5}" sibTransId="{B2D18B80-7E30-4372-A342-848AAE3D4050}"/>
    <dgm:cxn modelId="{2ED7AF50-1BC8-4A4B-9189-3D56940B3796}" type="presOf" srcId="{D788E829-50FD-4124-B648-45E4DA92D041}" destId="{508D51C9-8476-4F1C-9026-7FD5CE9E2EF5}" srcOrd="0" destOrd="0" presId="urn:microsoft.com/office/officeart/2005/8/layout/default"/>
    <dgm:cxn modelId="{DCB47B07-74C2-49B4-99F1-7D1896D605A4}" srcId="{0E5B220E-87A5-4BCB-BC80-A7ADF35B6EF3}" destId="{D788E829-50FD-4124-B648-45E4DA92D041}" srcOrd="2" destOrd="0" parTransId="{B3B9126F-3BF4-4934-B435-294D86BBA173}" sibTransId="{07F040E0-532F-405B-8D67-CEFAC2DC7689}"/>
    <dgm:cxn modelId="{34F8FB71-532A-4762-9339-E6BCFB2A80D4}" type="presOf" srcId="{0E13B747-E261-46E3-B1F9-1DCBB91C24BC}" destId="{BDB7DFC4-E898-43F8-A2A0-85AA2616AB80}" srcOrd="0" destOrd="0" presId="urn:microsoft.com/office/officeart/2005/8/layout/default"/>
    <dgm:cxn modelId="{557B936F-E325-4CBE-9928-5CB7B469465D}" type="presOf" srcId="{3F07899A-7FBF-4DE9-86A5-BF2EAD183024}" destId="{191936F5-69E6-46C1-B8F9-4DDB6BA63BB9}" srcOrd="0" destOrd="0" presId="urn:microsoft.com/office/officeart/2005/8/layout/default"/>
    <dgm:cxn modelId="{F142028C-F4A1-4926-A83F-3C58B86EA276}" type="presOf" srcId="{BF7C2AFA-A695-4E13-9BAC-4A3B16316CA0}" destId="{2B2F3205-34CF-4110-BA87-24C9A2E257DC}" srcOrd="0" destOrd="0" presId="urn:microsoft.com/office/officeart/2005/8/layout/default"/>
    <dgm:cxn modelId="{5B658639-5166-4515-8085-4D21EDF87653}" srcId="{0E5B220E-87A5-4BCB-BC80-A7ADF35B6EF3}" destId="{3F07899A-7FBF-4DE9-86A5-BF2EAD183024}" srcOrd="1" destOrd="0" parTransId="{240C197F-E57F-4952-A005-5E4D38EAA4A9}" sibTransId="{2982664B-6355-4850-A29F-C6CDA3AADF8C}"/>
    <dgm:cxn modelId="{A68A49DB-BA0E-40C1-AF0C-7442E592DDCE}" srcId="{0E5B220E-87A5-4BCB-BC80-A7ADF35B6EF3}" destId="{BF7C2AFA-A695-4E13-9BAC-4A3B16316CA0}" srcOrd="4" destOrd="0" parTransId="{14951845-310D-47EF-8F32-166D89B3E743}" sibTransId="{E72FB323-384F-41C4-B5C2-529EB16960D7}"/>
    <dgm:cxn modelId="{878063C2-185A-4671-8E95-E8F82E3D84D0}" type="presOf" srcId="{0E5B220E-87A5-4BCB-BC80-A7ADF35B6EF3}" destId="{0D7A0248-E5AD-4A4B-8554-A25361D3F6AD}" srcOrd="0" destOrd="0" presId="urn:microsoft.com/office/officeart/2005/8/layout/default"/>
    <dgm:cxn modelId="{32EAF7AA-FD64-457A-8F2E-03F44741D1BA}" type="presOf" srcId="{3D5A1D33-27CE-4500-A87A-D9E0E6186DA4}" destId="{F0B6ADC4-D456-4554-9A61-14B489024AD6}" srcOrd="0" destOrd="0" presId="urn:microsoft.com/office/officeart/2005/8/layout/default"/>
    <dgm:cxn modelId="{A25C543F-3E42-4EFD-AF9E-E03E722366F1}" srcId="{0E5B220E-87A5-4BCB-BC80-A7ADF35B6EF3}" destId="{3D5A1D33-27CE-4500-A87A-D9E0E6186DA4}" srcOrd="3" destOrd="0" parTransId="{AEF863CE-002D-4425-B4A2-2EE39E684579}" sibTransId="{BB04B8B9-63E1-4C55-87BD-F85C19BCF758}"/>
    <dgm:cxn modelId="{CB87FF70-44E3-40BD-BD1F-AD64D5241B1A}" type="presParOf" srcId="{0D7A0248-E5AD-4A4B-8554-A25361D3F6AD}" destId="{BDB7DFC4-E898-43F8-A2A0-85AA2616AB80}" srcOrd="0" destOrd="0" presId="urn:microsoft.com/office/officeart/2005/8/layout/default"/>
    <dgm:cxn modelId="{D7532933-0068-45BE-BC1B-C5065CD327B0}" type="presParOf" srcId="{0D7A0248-E5AD-4A4B-8554-A25361D3F6AD}" destId="{233EFEC7-59B2-49BD-87DE-2418C1683BD4}" srcOrd="1" destOrd="0" presId="urn:microsoft.com/office/officeart/2005/8/layout/default"/>
    <dgm:cxn modelId="{6A708C22-F72D-4780-AE74-701C061A040E}" type="presParOf" srcId="{0D7A0248-E5AD-4A4B-8554-A25361D3F6AD}" destId="{191936F5-69E6-46C1-B8F9-4DDB6BA63BB9}" srcOrd="2" destOrd="0" presId="urn:microsoft.com/office/officeart/2005/8/layout/default"/>
    <dgm:cxn modelId="{A3E2CE92-1A55-4A85-AFA6-8B333F0768ED}" type="presParOf" srcId="{0D7A0248-E5AD-4A4B-8554-A25361D3F6AD}" destId="{4923A718-3128-45A5-89BA-4151AB8A50DB}" srcOrd="3" destOrd="0" presId="urn:microsoft.com/office/officeart/2005/8/layout/default"/>
    <dgm:cxn modelId="{49D0C1A1-E3EC-4E60-BF07-CFE0D6CEE772}" type="presParOf" srcId="{0D7A0248-E5AD-4A4B-8554-A25361D3F6AD}" destId="{508D51C9-8476-4F1C-9026-7FD5CE9E2EF5}" srcOrd="4" destOrd="0" presId="urn:microsoft.com/office/officeart/2005/8/layout/default"/>
    <dgm:cxn modelId="{518E3920-E354-44B9-BC0C-4880CCE80739}" type="presParOf" srcId="{0D7A0248-E5AD-4A4B-8554-A25361D3F6AD}" destId="{12503B6F-65B3-4726-9D79-53F0DC8882D0}" srcOrd="5" destOrd="0" presId="urn:microsoft.com/office/officeart/2005/8/layout/default"/>
    <dgm:cxn modelId="{48BA5053-5A03-4680-937D-6395820717E6}" type="presParOf" srcId="{0D7A0248-E5AD-4A4B-8554-A25361D3F6AD}" destId="{F0B6ADC4-D456-4554-9A61-14B489024AD6}" srcOrd="6" destOrd="0" presId="urn:microsoft.com/office/officeart/2005/8/layout/default"/>
    <dgm:cxn modelId="{3782D714-FF55-48F6-A478-2E505FF67D01}" type="presParOf" srcId="{0D7A0248-E5AD-4A4B-8554-A25361D3F6AD}" destId="{FD451DC2-3B37-44A6-A5C8-4ED50BE40886}" srcOrd="7" destOrd="0" presId="urn:microsoft.com/office/officeart/2005/8/layout/default"/>
    <dgm:cxn modelId="{AD74AA7B-2C9F-4482-A0B9-EE76561B1166}" type="presParOf" srcId="{0D7A0248-E5AD-4A4B-8554-A25361D3F6AD}" destId="{2B2F3205-34CF-4110-BA87-24C9A2E257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90FBF1-3610-4D92-9242-7D519D8894D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F614BD-B4AF-45FC-9F00-9C2410150C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труда нет жизни на земле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93410-12E2-4025-A61E-D5771A6A7B58}" type="parTrans" cxnId="{19DB27D9-2D07-492E-9B70-2C0B40F71C47}">
      <dgm:prSet/>
      <dgm:spPr/>
      <dgm:t>
        <a:bodyPr/>
        <a:lstStyle/>
        <a:p>
          <a:endParaRPr lang="ru-RU"/>
        </a:p>
      </dgm:t>
    </dgm:pt>
    <dgm:pt modelId="{309E5F82-E0B7-4AC0-AD97-84091A09A2DB}" type="sibTrans" cxnId="{19DB27D9-2D07-492E-9B70-2C0B40F71C47}">
      <dgm:prSet/>
      <dgm:spPr/>
      <dgm:t>
        <a:bodyPr/>
        <a:lstStyle/>
        <a:p>
          <a:endParaRPr lang="ru-RU"/>
        </a:p>
      </dgm:t>
    </dgm:pt>
    <dgm:pt modelId="{A94BEF1F-7DC4-48C8-9541-03A144ABB32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деньги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235D7-A237-4011-A508-504A52F83E76}" type="parTrans" cxnId="{2CAB76F4-DFCD-47A7-B848-A865AAE99781}">
      <dgm:prSet/>
      <dgm:spPr/>
      <dgm:t>
        <a:bodyPr/>
        <a:lstStyle/>
        <a:p>
          <a:endParaRPr lang="ru-RU"/>
        </a:p>
      </dgm:t>
    </dgm:pt>
    <dgm:pt modelId="{C1EAA2D6-6B36-4D03-B78D-71B035784D56}" type="sibTrans" cxnId="{2CAB76F4-DFCD-47A7-B848-A865AAE99781}">
      <dgm:prSet/>
      <dgm:spPr/>
      <dgm:t>
        <a:bodyPr/>
        <a:lstStyle/>
        <a:p>
          <a:endParaRPr lang="ru-RU"/>
        </a:p>
      </dgm:t>
    </dgm:pt>
    <dgm:pt modelId="{9C936EB7-005E-455D-AE6D-BA8720723EB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Покупаем, продаём и обмениваем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CEEAD-CE0F-4F9F-B7AF-CA646189DE5C}" type="parTrans" cxnId="{CC8DCC08-B52D-4E3C-B155-833B11166F97}">
      <dgm:prSet/>
      <dgm:spPr/>
      <dgm:t>
        <a:bodyPr/>
        <a:lstStyle/>
        <a:p>
          <a:endParaRPr lang="ru-RU"/>
        </a:p>
      </dgm:t>
    </dgm:pt>
    <dgm:pt modelId="{D8AD6F8D-43E7-4774-8FD7-2678ECFBB54A}" type="sibTrans" cxnId="{CC8DCC08-B52D-4E3C-B155-833B11166F97}">
      <dgm:prSet/>
      <dgm:spPr/>
      <dgm:t>
        <a:bodyPr/>
        <a:lstStyle/>
        <a:p>
          <a:endParaRPr lang="ru-RU"/>
        </a:p>
      </dgm:t>
    </dgm:pt>
    <dgm:pt modelId="{19C83048-D05D-4B9C-8776-F4EF591DCBC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Учимся занимать и отдавать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896E1-3F05-425D-A66C-A654E8935842}" type="parTrans" cxnId="{EB906256-1415-433F-A320-EB32F57E711A}">
      <dgm:prSet/>
      <dgm:spPr/>
      <dgm:t>
        <a:bodyPr/>
        <a:lstStyle/>
        <a:p>
          <a:endParaRPr lang="ru-RU"/>
        </a:p>
      </dgm:t>
    </dgm:pt>
    <dgm:pt modelId="{4F5E5AFB-B0B1-4564-AB5E-131B45BCE5A7}" type="sibTrans" cxnId="{EB906256-1415-433F-A320-EB32F57E711A}">
      <dgm:prSet/>
      <dgm:spPr/>
      <dgm:t>
        <a:bodyPr/>
        <a:lstStyle/>
        <a:p>
          <a:endParaRPr lang="ru-RU"/>
        </a:p>
      </dgm:t>
    </dgm:pt>
    <dgm:pt modelId="{6C656AAA-2224-465D-8BC0-3AE2680A795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Учимся планировать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B4DAF-B58F-4F8C-92E5-9EA0AAB09B46}" type="parTrans" cxnId="{9052F5FA-FA97-492B-A27A-A16C3E62D3D8}">
      <dgm:prSet/>
      <dgm:spPr/>
      <dgm:t>
        <a:bodyPr/>
        <a:lstStyle/>
        <a:p>
          <a:endParaRPr lang="ru-RU"/>
        </a:p>
      </dgm:t>
    </dgm:pt>
    <dgm:pt modelId="{67614A69-48F8-448B-9CFC-D67EB65EE8D8}" type="sibTrans" cxnId="{9052F5FA-FA97-492B-A27A-A16C3E62D3D8}">
      <dgm:prSet/>
      <dgm:spPr/>
      <dgm:t>
        <a:bodyPr/>
        <a:lstStyle/>
        <a:p>
          <a:endParaRPr lang="ru-RU"/>
        </a:p>
      </dgm:t>
    </dgm:pt>
    <dgm:pt modelId="{FFDA8898-5F7B-450A-976B-E0869500C0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Богатство и бедность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11111-E929-49D1-8949-3618E7217195}" type="parTrans" cxnId="{5101D5D2-710C-4282-B784-F8B987952760}">
      <dgm:prSet/>
      <dgm:spPr/>
      <dgm:t>
        <a:bodyPr/>
        <a:lstStyle/>
        <a:p>
          <a:endParaRPr lang="ru-RU"/>
        </a:p>
      </dgm:t>
    </dgm:pt>
    <dgm:pt modelId="{B4A6D4EA-771D-48EB-AE1C-79D0EC6CDA5A}" type="sibTrans" cxnId="{5101D5D2-710C-4282-B784-F8B987952760}">
      <dgm:prSet/>
      <dgm:spPr/>
      <dgm:t>
        <a:bodyPr/>
        <a:lstStyle/>
        <a:p>
          <a:endParaRPr lang="ru-RU"/>
        </a:p>
      </dgm:t>
    </dgm:pt>
    <dgm:pt modelId="{07C73C54-E491-440E-A521-BF45F1520661}" type="pres">
      <dgm:prSet presAssocID="{0490FBF1-3610-4D92-9242-7D519D8894D1}" presName="diagram" presStyleCnt="0">
        <dgm:presLayoutVars>
          <dgm:dir/>
          <dgm:resizeHandles val="exact"/>
        </dgm:presLayoutVars>
      </dgm:prSet>
      <dgm:spPr/>
    </dgm:pt>
    <dgm:pt modelId="{A7DA0A31-73B2-4983-8D7D-B3FC322678D9}" type="pres">
      <dgm:prSet presAssocID="{63F614BD-B4AF-45FC-9F00-9C2410150C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D3973-C481-480D-B5C5-074187394579}" type="pres">
      <dgm:prSet presAssocID="{309E5F82-E0B7-4AC0-AD97-84091A09A2DB}" presName="sibTrans" presStyleCnt="0"/>
      <dgm:spPr/>
    </dgm:pt>
    <dgm:pt modelId="{A6C6C94D-C6EB-4920-96EA-4D75F0AB7B36}" type="pres">
      <dgm:prSet presAssocID="{A94BEF1F-7DC4-48C8-9541-03A144ABB32A}" presName="node" presStyleLbl="node1" presStyleIdx="1" presStyleCnt="6" custLinFactNeighborX="-1469" custLinFactNeighborY="-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018F7-15EB-4EF2-A558-BB450E46FCC4}" type="pres">
      <dgm:prSet presAssocID="{C1EAA2D6-6B36-4D03-B78D-71B035784D56}" presName="sibTrans" presStyleCnt="0"/>
      <dgm:spPr/>
    </dgm:pt>
    <dgm:pt modelId="{32A0B816-FE4C-48A7-A305-C3CB71129381}" type="pres">
      <dgm:prSet presAssocID="{9C936EB7-005E-455D-AE6D-BA8720723EB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9F163-50D1-4011-8073-9FBE0397D964}" type="pres">
      <dgm:prSet presAssocID="{D8AD6F8D-43E7-4774-8FD7-2678ECFBB54A}" presName="sibTrans" presStyleCnt="0"/>
      <dgm:spPr/>
    </dgm:pt>
    <dgm:pt modelId="{F7EA3812-5056-4923-8BCA-2904BF908510}" type="pres">
      <dgm:prSet presAssocID="{19C83048-D05D-4B9C-8776-F4EF591DCB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4CB28-4EF7-4EF1-86E0-FE661A4F0F25}" type="pres">
      <dgm:prSet presAssocID="{4F5E5AFB-B0B1-4564-AB5E-131B45BCE5A7}" presName="sibTrans" presStyleCnt="0"/>
      <dgm:spPr/>
    </dgm:pt>
    <dgm:pt modelId="{72F6AE7A-8A61-46B5-9536-BF5A330EF9A9}" type="pres">
      <dgm:prSet presAssocID="{6C656AAA-2224-465D-8BC0-3AE2680A795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B7370-6517-4EAE-A09B-E60D89AECC6A}" type="pres">
      <dgm:prSet presAssocID="{67614A69-48F8-448B-9CFC-D67EB65EE8D8}" presName="sibTrans" presStyleCnt="0"/>
      <dgm:spPr/>
    </dgm:pt>
    <dgm:pt modelId="{20A9772B-7B6B-434D-8652-55C57A135489}" type="pres">
      <dgm:prSet presAssocID="{FFDA8898-5F7B-450A-976B-E0869500C0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1D5D2-710C-4282-B784-F8B987952760}" srcId="{0490FBF1-3610-4D92-9242-7D519D8894D1}" destId="{FFDA8898-5F7B-450A-976B-E0869500C096}" srcOrd="5" destOrd="0" parTransId="{F6911111-E929-49D1-8949-3618E7217195}" sibTransId="{B4A6D4EA-771D-48EB-AE1C-79D0EC6CDA5A}"/>
    <dgm:cxn modelId="{35530945-6D70-473B-BE2C-950A17B05EDF}" type="presOf" srcId="{6C656AAA-2224-465D-8BC0-3AE2680A795C}" destId="{72F6AE7A-8A61-46B5-9536-BF5A330EF9A9}" srcOrd="0" destOrd="0" presId="urn:microsoft.com/office/officeart/2005/8/layout/default"/>
    <dgm:cxn modelId="{FB665102-D77A-4B8A-9610-F2383911533A}" type="presOf" srcId="{63F614BD-B4AF-45FC-9F00-9C2410150CD1}" destId="{A7DA0A31-73B2-4983-8D7D-B3FC322678D9}" srcOrd="0" destOrd="0" presId="urn:microsoft.com/office/officeart/2005/8/layout/default"/>
    <dgm:cxn modelId="{EB906256-1415-433F-A320-EB32F57E711A}" srcId="{0490FBF1-3610-4D92-9242-7D519D8894D1}" destId="{19C83048-D05D-4B9C-8776-F4EF591DCBC5}" srcOrd="3" destOrd="0" parTransId="{705896E1-3F05-425D-A66C-A654E8935842}" sibTransId="{4F5E5AFB-B0B1-4564-AB5E-131B45BCE5A7}"/>
    <dgm:cxn modelId="{BC603675-A0D3-4CB0-A5FB-94B9EA029E82}" type="presOf" srcId="{0490FBF1-3610-4D92-9242-7D519D8894D1}" destId="{07C73C54-E491-440E-A521-BF45F1520661}" srcOrd="0" destOrd="0" presId="urn:microsoft.com/office/officeart/2005/8/layout/default"/>
    <dgm:cxn modelId="{9052F5FA-FA97-492B-A27A-A16C3E62D3D8}" srcId="{0490FBF1-3610-4D92-9242-7D519D8894D1}" destId="{6C656AAA-2224-465D-8BC0-3AE2680A795C}" srcOrd="4" destOrd="0" parTransId="{89CB4DAF-B58F-4F8C-92E5-9EA0AAB09B46}" sibTransId="{67614A69-48F8-448B-9CFC-D67EB65EE8D8}"/>
    <dgm:cxn modelId="{946C042F-8E6A-46BE-9977-19AAE8F980E7}" type="presOf" srcId="{A94BEF1F-7DC4-48C8-9541-03A144ABB32A}" destId="{A6C6C94D-C6EB-4920-96EA-4D75F0AB7B36}" srcOrd="0" destOrd="0" presId="urn:microsoft.com/office/officeart/2005/8/layout/default"/>
    <dgm:cxn modelId="{0A4AA07B-4599-48E1-AE79-334B411A48CC}" type="presOf" srcId="{9C936EB7-005E-455D-AE6D-BA8720723EBE}" destId="{32A0B816-FE4C-48A7-A305-C3CB71129381}" srcOrd="0" destOrd="0" presId="urn:microsoft.com/office/officeart/2005/8/layout/default"/>
    <dgm:cxn modelId="{DC856148-2330-4AD3-9A16-4328F02D2A25}" type="presOf" srcId="{19C83048-D05D-4B9C-8776-F4EF591DCBC5}" destId="{F7EA3812-5056-4923-8BCA-2904BF908510}" srcOrd="0" destOrd="0" presId="urn:microsoft.com/office/officeart/2005/8/layout/default"/>
    <dgm:cxn modelId="{8BDB4164-333F-4B44-87C3-FAA8A6FFF85B}" type="presOf" srcId="{FFDA8898-5F7B-450A-976B-E0869500C096}" destId="{20A9772B-7B6B-434D-8652-55C57A135489}" srcOrd="0" destOrd="0" presId="urn:microsoft.com/office/officeart/2005/8/layout/default"/>
    <dgm:cxn modelId="{CC8DCC08-B52D-4E3C-B155-833B11166F97}" srcId="{0490FBF1-3610-4D92-9242-7D519D8894D1}" destId="{9C936EB7-005E-455D-AE6D-BA8720723EBE}" srcOrd="2" destOrd="0" parTransId="{96ECEEAD-CE0F-4F9F-B7AF-CA646189DE5C}" sibTransId="{D8AD6F8D-43E7-4774-8FD7-2678ECFBB54A}"/>
    <dgm:cxn modelId="{2CAB76F4-DFCD-47A7-B848-A865AAE99781}" srcId="{0490FBF1-3610-4D92-9242-7D519D8894D1}" destId="{A94BEF1F-7DC4-48C8-9541-03A144ABB32A}" srcOrd="1" destOrd="0" parTransId="{44A235D7-A237-4011-A508-504A52F83E76}" sibTransId="{C1EAA2D6-6B36-4D03-B78D-71B035784D56}"/>
    <dgm:cxn modelId="{19DB27D9-2D07-492E-9B70-2C0B40F71C47}" srcId="{0490FBF1-3610-4D92-9242-7D519D8894D1}" destId="{63F614BD-B4AF-45FC-9F00-9C2410150CD1}" srcOrd="0" destOrd="0" parTransId="{63293410-12E2-4025-A61E-D5771A6A7B58}" sibTransId="{309E5F82-E0B7-4AC0-AD97-84091A09A2DB}"/>
    <dgm:cxn modelId="{0A7BEDD8-8D6B-4758-AA6F-35034FF94D48}" type="presParOf" srcId="{07C73C54-E491-440E-A521-BF45F1520661}" destId="{A7DA0A31-73B2-4983-8D7D-B3FC322678D9}" srcOrd="0" destOrd="0" presId="urn:microsoft.com/office/officeart/2005/8/layout/default"/>
    <dgm:cxn modelId="{4B1FAED7-BC71-44BD-9510-5EFC5D20B6E7}" type="presParOf" srcId="{07C73C54-E491-440E-A521-BF45F1520661}" destId="{470D3973-C481-480D-B5C5-074187394579}" srcOrd="1" destOrd="0" presId="urn:microsoft.com/office/officeart/2005/8/layout/default"/>
    <dgm:cxn modelId="{5FB550B3-F742-43C8-ADE6-89A43F27494A}" type="presParOf" srcId="{07C73C54-E491-440E-A521-BF45F1520661}" destId="{A6C6C94D-C6EB-4920-96EA-4D75F0AB7B36}" srcOrd="2" destOrd="0" presId="urn:microsoft.com/office/officeart/2005/8/layout/default"/>
    <dgm:cxn modelId="{8CEA19A3-2846-4711-95E1-2D70848C7EBC}" type="presParOf" srcId="{07C73C54-E491-440E-A521-BF45F1520661}" destId="{9D7018F7-15EB-4EF2-A558-BB450E46FCC4}" srcOrd="3" destOrd="0" presId="urn:microsoft.com/office/officeart/2005/8/layout/default"/>
    <dgm:cxn modelId="{B9619516-E185-421B-A5A2-1D40A2FB0142}" type="presParOf" srcId="{07C73C54-E491-440E-A521-BF45F1520661}" destId="{32A0B816-FE4C-48A7-A305-C3CB71129381}" srcOrd="4" destOrd="0" presId="urn:microsoft.com/office/officeart/2005/8/layout/default"/>
    <dgm:cxn modelId="{935007D7-5831-4A2B-A028-CB0C57BE225F}" type="presParOf" srcId="{07C73C54-E491-440E-A521-BF45F1520661}" destId="{D849F163-50D1-4011-8073-9FBE0397D964}" srcOrd="5" destOrd="0" presId="urn:microsoft.com/office/officeart/2005/8/layout/default"/>
    <dgm:cxn modelId="{5C517764-41FA-4D1C-B068-C9CA1596B5B4}" type="presParOf" srcId="{07C73C54-E491-440E-A521-BF45F1520661}" destId="{F7EA3812-5056-4923-8BCA-2904BF908510}" srcOrd="6" destOrd="0" presId="urn:microsoft.com/office/officeart/2005/8/layout/default"/>
    <dgm:cxn modelId="{83671CD0-FA6B-419D-98FE-29B9D123B512}" type="presParOf" srcId="{07C73C54-E491-440E-A521-BF45F1520661}" destId="{B704CB28-4EF7-4EF1-86E0-FE661A4F0F25}" srcOrd="7" destOrd="0" presId="urn:microsoft.com/office/officeart/2005/8/layout/default"/>
    <dgm:cxn modelId="{A04AAF73-C3A4-4944-A1EB-D0257A818DF5}" type="presParOf" srcId="{07C73C54-E491-440E-A521-BF45F1520661}" destId="{72F6AE7A-8A61-46B5-9536-BF5A330EF9A9}" srcOrd="8" destOrd="0" presId="urn:microsoft.com/office/officeart/2005/8/layout/default"/>
    <dgm:cxn modelId="{3C41662C-CE7F-4571-A8D7-35739935EBBD}" type="presParOf" srcId="{07C73C54-E491-440E-A521-BF45F1520661}" destId="{B4FB7370-6517-4EAE-A09B-E60D89AECC6A}" srcOrd="9" destOrd="0" presId="urn:microsoft.com/office/officeart/2005/8/layout/default"/>
    <dgm:cxn modelId="{47373769-848A-4249-8797-61BCDA369727}" type="presParOf" srcId="{07C73C54-E491-440E-A521-BF45F1520661}" destId="{20A9772B-7B6B-434D-8652-55C57A13548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B8835-5613-4BA6-B650-81C2A8BF3566}">
      <dsp:nvSpPr>
        <dsp:cNvPr id="0" name=""/>
        <dsp:cNvSpPr/>
      </dsp:nvSpPr>
      <dsp:spPr>
        <a:xfrm>
          <a:off x="614053" y="1540"/>
          <a:ext cx="1965989" cy="1565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«Полезные навыки и привычки в быту»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894" y="47381"/>
        <a:ext cx="1874307" cy="1473429"/>
      </dsp:txXfrm>
    </dsp:sp>
    <dsp:sp modelId="{C4A153EC-93B4-43BF-9C73-5E31DC5BC7CA}">
      <dsp:nvSpPr>
        <dsp:cNvPr id="0" name=""/>
        <dsp:cNvSpPr/>
      </dsp:nvSpPr>
      <dsp:spPr>
        <a:xfrm>
          <a:off x="2809592" y="460640"/>
          <a:ext cx="553006" cy="646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09592" y="590022"/>
        <a:ext cx="387104" cy="388148"/>
      </dsp:txXfrm>
    </dsp:sp>
    <dsp:sp modelId="{CD2A9226-9313-4878-8ABA-9B5A0CCEAF4E}">
      <dsp:nvSpPr>
        <dsp:cNvPr id="0" name=""/>
        <dsp:cNvSpPr/>
      </dsp:nvSpPr>
      <dsp:spPr>
        <a:xfrm>
          <a:off x="3623450" y="1540"/>
          <a:ext cx="2294949" cy="15651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«Труд – продукт»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9291" y="47381"/>
        <a:ext cx="2203267" cy="1473429"/>
      </dsp:txXfrm>
    </dsp:sp>
    <dsp:sp modelId="{8EC9E237-5C92-4D1B-A097-1A46267DB4B4}">
      <dsp:nvSpPr>
        <dsp:cNvPr id="0" name=""/>
        <dsp:cNvSpPr/>
      </dsp:nvSpPr>
      <dsp:spPr>
        <a:xfrm rot="5312236">
          <a:off x="4527237" y="1749248"/>
          <a:ext cx="553186" cy="646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4607638" y="1796138"/>
        <a:ext cx="388148" cy="387230"/>
      </dsp:txXfrm>
    </dsp:sp>
    <dsp:sp modelId="{77086216-B32A-4132-B4BE-7E2D984473BC}">
      <dsp:nvSpPr>
        <dsp:cNvPr id="0" name=""/>
        <dsp:cNvSpPr/>
      </dsp:nvSpPr>
      <dsp:spPr>
        <a:xfrm>
          <a:off x="3756667" y="2610060"/>
          <a:ext cx="2161732" cy="15651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«Деньги, цена»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2508" y="2655901"/>
        <a:ext cx="2070050" cy="1473429"/>
      </dsp:txXfrm>
    </dsp:sp>
    <dsp:sp modelId="{658A8347-8890-4EE3-82E2-2D6EEC43B249}">
      <dsp:nvSpPr>
        <dsp:cNvPr id="0" name=""/>
        <dsp:cNvSpPr/>
      </dsp:nvSpPr>
      <dsp:spPr>
        <a:xfrm rot="10800000">
          <a:off x="2974112" y="3069159"/>
          <a:ext cx="553006" cy="6469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140014" y="3198541"/>
        <a:ext cx="387104" cy="388148"/>
      </dsp:txXfrm>
    </dsp:sp>
    <dsp:sp modelId="{5249CE24-2FCB-485D-AB7B-67BBB790FE89}">
      <dsp:nvSpPr>
        <dsp:cNvPr id="0" name=""/>
        <dsp:cNvSpPr/>
      </dsp:nvSpPr>
      <dsp:spPr>
        <a:xfrm>
          <a:off x="525807" y="2610060"/>
          <a:ext cx="2187452" cy="15651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«Реклама»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648" y="2655901"/>
        <a:ext cx="2095770" cy="1473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7209C-356C-496F-9EA4-E7D2EF8C73ED}">
      <dsp:nvSpPr>
        <dsp:cNvPr id="0" name=""/>
        <dsp:cNvSpPr/>
      </dsp:nvSpPr>
      <dsp:spPr>
        <a:xfrm>
          <a:off x="626469" y="0"/>
          <a:ext cx="7099988" cy="23042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093AB-E683-4E85-AA11-5B4B834190DD}">
      <dsp:nvSpPr>
        <dsp:cNvPr id="0" name=""/>
        <dsp:cNvSpPr/>
      </dsp:nvSpPr>
      <dsp:spPr>
        <a:xfrm>
          <a:off x="2039" y="691276"/>
          <a:ext cx="1869416" cy="9217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«Труд — продукт»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33" y="736270"/>
        <a:ext cx="1779428" cy="831714"/>
      </dsp:txXfrm>
    </dsp:sp>
    <dsp:sp modelId="{B3466266-F41C-42FC-B817-32F759E50721}">
      <dsp:nvSpPr>
        <dsp:cNvPr id="0" name=""/>
        <dsp:cNvSpPr/>
      </dsp:nvSpPr>
      <dsp:spPr>
        <a:xfrm>
          <a:off x="2161850" y="691276"/>
          <a:ext cx="1869416" cy="9217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Деньги, цена»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6844" y="736270"/>
        <a:ext cx="1779428" cy="831714"/>
      </dsp:txXfrm>
    </dsp:sp>
    <dsp:sp modelId="{4D40185D-7087-4A2D-B890-D2BEF10AA33D}">
      <dsp:nvSpPr>
        <dsp:cNvPr id="0" name=""/>
        <dsp:cNvSpPr/>
      </dsp:nvSpPr>
      <dsp:spPr>
        <a:xfrm>
          <a:off x="4321661" y="691276"/>
          <a:ext cx="1869416" cy="9217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«Реклама»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6655" y="736270"/>
        <a:ext cx="1779428" cy="831714"/>
      </dsp:txXfrm>
    </dsp:sp>
    <dsp:sp modelId="{1159EF45-7F18-420B-92B5-E4BC1B8DB525}">
      <dsp:nvSpPr>
        <dsp:cNvPr id="0" name=""/>
        <dsp:cNvSpPr/>
      </dsp:nvSpPr>
      <dsp:spPr>
        <a:xfrm>
          <a:off x="6481472" y="299110"/>
          <a:ext cx="1869416" cy="17060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Полезные навыки и привычки в быту»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4754" y="382392"/>
        <a:ext cx="1702852" cy="1539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7DFC4-E898-43F8-A2A0-85AA2616AB80}">
      <dsp:nvSpPr>
        <dsp:cNvPr id="0" name=""/>
        <dsp:cNvSpPr/>
      </dsp:nvSpPr>
      <dsp:spPr>
        <a:xfrm>
          <a:off x="766885" y="421"/>
          <a:ext cx="1680936" cy="1008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«Моя семья»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66885" y="421"/>
        <a:ext cx="1680936" cy="1008562"/>
      </dsp:txXfrm>
    </dsp:sp>
    <dsp:sp modelId="{191936F5-69E6-46C1-B8F9-4DDB6BA63BB9}">
      <dsp:nvSpPr>
        <dsp:cNvPr id="0" name=""/>
        <dsp:cNvSpPr/>
      </dsp:nvSpPr>
      <dsp:spPr>
        <a:xfrm>
          <a:off x="2615916" y="421"/>
          <a:ext cx="1680936" cy="1008562"/>
        </a:xfrm>
        <a:prstGeom prst="rect">
          <a:avLst/>
        </a:prstGeom>
        <a:solidFill>
          <a:schemeClr val="accent2">
            <a:hueOff val="4752211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«Мир денег»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615916" y="421"/>
        <a:ext cx="1680936" cy="1008562"/>
      </dsp:txXfrm>
    </dsp:sp>
    <dsp:sp modelId="{508D51C9-8476-4F1C-9026-7FD5CE9E2EF5}">
      <dsp:nvSpPr>
        <dsp:cNvPr id="0" name=""/>
        <dsp:cNvSpPr/>
      </dsp:nvSpPr>
      <dsp:spPr>
        <a:xfrm>
          <a:off x="4464946" y="421"/>
          <a:ext cx="1680936" cy="1008562"/>
        </a:xfrm>
        <a:prstGeom prst="rect">
          <a:avLst/>
        </a:prstGeom>
        <a:solidFill>
          <a:schemeClr val="accent2">
            <a:hueOff val="9504422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«Мой город» </a:t>
          </a:r>
          <a:endParaRPr lang="ru-RU" sz="2800" kern="1200" dirty="0"/>
        </a:p>
      </dsp:txBody>
      <dsp:txXfrm>
        <a:off x="4464946" y="421"/>
        <a:ext cx="1680936" cy="1008562"/>
      </dsp:txXfrm>
    </dsp:sp>
    <dsp:sp modelId="{F0B6ADC4-D456-4554-9A61-14B489024AD6}">
      <dsp:nvSpPr>
        <dsp:cNvPr id="0" name=""/>
        <dsp:cNvSpPr/>
      </dsp:nvSpPr>
      <dsp:spPr>
        <a:xfrm>
          <a:off x="1691400" y="1177077"/>
          <a:ext cx="1680936" cy="1008562"/>
        </a:xfrm>
        <a:prstGeom prst="rect">
          <a:avLst/>
        </a:prstGeom>
        <a:solidFill>
          <a:schemeClr val="accent2">
            <a:hueOff val="14256632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«Мир товаров» </a:t>
          </a:r>
          <a:endParaRPr lang="ru-RU" sz="2800" kern="1200" dirty="0"/>
        </a:p>
      </dsp:txBody>
      <dsp:txXfrm>
        <a:off x="1691400" y="1177077"/>
        <a:ext cx="1680936" cy="1008562"/>
      </dsp:txXfrm>
    </dsp:sp>
    <dsp:sp modelId="{2B2F3205-34CF-4110-BA87-24C9A2E257DC}">
      <dsp:nvSpPr>
        <dsp:cNvPr id="0" name=""/>
        <dsp:cNvSpPr/>
      </dsp:nvSpPr>
      <dsp:spPr>
        <a:xfrm>
          <a:off x="3540431" y="1177077"/>
          <a:ext cx="1680936" cy="1008562"/>
        </a:xfrm>
        <a:prstGeom prst="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«Моя страна» </a:t>
          </a:r>
          <a:endParaRPr lang="ru-RU" sz="2800" kern="1200" dirty="0"/>
        </a:p>
      </dsp:txBody>
      <dsp:txXfrm>
        <a:off x="3540431" y="1177077"/>
        <a:ext cx="1680936" cy="1008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A0A31-73B2-4983-8D7D-B3FC322678D9}">
      <dsp:nvSpPr>
        <dsp:cNvPr id="0" name=""/>
        <dsp:cNvSpPr/>
      </dsp:nvSpPr>
      <dsp:spPr>
        <a:xfrm>
          <a:off x="0" y="122444"/>
          <a:ext cx="2475274" cy="14851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труда нет жизни на земле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2444"/>
        <a:ext cx="2475274" cy="1485165"/>
      </dsp:txXfrm>
    </dsp:sp>
    <dsp:sp modelId="{A6C6C94D-C6EB-4920-96EA-4D75F0AB7B36}">
      <dsp:nvSpPr>
        <dsp:cNvPr id="0" name=""/>
        <dsp:cNvSpPr/>
      </dsp:nvSpPr>
      <dsp:spPr>
        <a:xfrm>
          <a:off x="2686440" y="41993"/>
          <a:ext cx="2475274" cy="1485165"/>
        </a:xfrm>
        <a:prstGeom prst="rect">
          <a:avLst/>
        </a:prstGeom>
        <a:solidFill>
          <a:schemeClr val="accent2">
            <a:hueOff val="3801769"/>
            <a:satOff val="-7337"/>
            <a:lumOff val="-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деньги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6440" y="41993"/>
        <a:ext cx="2475274" cy="1485165"/>
      </dsp:txXfrm>
    </dsp:sp>
    <dsp:sp modelId="{32A0B816-FE4C-48A7-A305-C3CB71129381}">
      <dsp:nvSpPr>
        <dsp:cNvPr id="0" name=""/>
        <dsp:cNvSpPr/>
      </dsp:nvSpPr>
      <dsp:spPr>
        <a:xfrm>
          <a:off x="5445604" y="122444"/>
          <a:ext cx="2475274" cy="1485165"/>
        </a:xfrm>
        <a:prstGeom prst="rect">
          <a:avLst/>
        </a:prstGeom>
        <a:solidFill>
          <a:schemeClr val="accent2">
            <a:hueOff val="7603537"/>
            <a:satOff val="-14674"/>
            <a:lumOff val="-1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Покупаем, продаём и обмениваем</a:t>
          </a:r>
          <a:endParaRPr lang="ru-RU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5604" y="122444"/>
        <a:ext cx="2475274" cy="1485165"/>
      </dsp:txXfrm>
    </dsp:sp>
    <dsp:sp modelId="{F7EA3812-5056-4923-8BCA-2904BF908510}">
      <dsp:nvSpPr>
        <dsp:cNvPr id="0" name=""/>
        <dsp:cNvSpPr/>
      </dsp:nvSpPr>
      <dsp:spPr>
        <a:xfrm>
          <a:off x="0" y="1855137"/>
          <a:ext cx="2475274" cy="1485165"/>
        </a:xfrm>
        <a:prstGeom prst="rect">
          <a:avLst/>
        </a:prstGeom>
        <a:solidFill>
          <a:schemeClr val="accent2">
            <a:hueOff val="11405306"/>
            <a:satOff val="-22012"/>
            <a:lumOff val="-2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Учимся занимать и отдавать 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55137"/>
        <a:ext cx="2475274" cy="1485165"/>
      </dsp:txXfrm>
    </dsp:sp>
    <dsp:sp modelId="{72F6AE7A-8A61-46B5-9536-BF5A330EF9A9}">
      <dsp:nvSpPr>
        <dsp:cNvPr id="0" name=""/>
        <dsp:cNvSpPr/>
      </dsp:nvSpPr>
      <dsp:spPr>
        <a:xfrm>
          <a:off x="2722802" y="1855137"/>
          <a:ext cx="2475274" cy="1485165"/>
        </a:xfrm>
        <a:prstGeom prst="rect">
          <a:avLst/>
        </a:prstGeom>
        <a:solidFill>
          <a:schemeClr val="accent2">
            <a:hueOff val="15207075"/>
            <a:satOff val="-29349"/>
            <a:lumOff val="-3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Учимся планировать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2802" y="1855137"/>
        <a:ext cx="2475274" cy="1485165"/>
      </dsp:txXfrm>
    </dsp:sp>
    <dsp:sp modelId="{20A9772B-7B6B-434D-8652-55C57A135489}">
      <dsp:nvSpPr>
        <dsp:cNvPr id="0" name=""/>
        <dsp:cNvSpPr/>
      </dsp:nvSpPr>
      <dsp:spPr>
        <a:xfrm>
          <a:off x="5445604" y="1855137"/>
          <a:ext cx="2475274" cy="1485165"/>
        </a:xfrm>
        <a:prstGeom prst="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Богатство и бедность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5604" y="1855137"/>
        <a:ext cx="2475274" cy="148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54E34-AA54-4810-B088-96CA1910F156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38D6-B419-4CEF-B5CF-3EEA45D38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7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BFF1B6-B621-4F6D-A1F3-F258A2E67FE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8AFDD9-E3A7-43B4-A62D-C3B3E9AB047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96719"/>
            <a:ext cx="7406640" cy="82411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группа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3093" y="2276872"/>
            <a:ext cx="7694672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</a:t>
            </a:r>
            <a:r>
              <a:rPr lang="en-US" sz="28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Must</a:t>
            </a:r>
            <a:r>
              <a:rPr lang="ru-RU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-</a:t>
            </a:r>
            <a:r>
              <a:rPr lang="en-US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have</a:t>
            </a:r>
            <a:r>
              <a:rPr lang="ru-RU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 по формированию предпосылок </a:t>
            </a:r>
            <a:r>
              <a:rPr lang="ru-RU" sz="28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финансовой </a:t>
            </a:r>
            <a:r>
              <a:rPr lang="en-US" sz="28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грамотности</a:t>
            </a:r>
            <a:r>
              <a:rPr lang="en-US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endParaRPr lang="ru-RU" sz="2800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  </a:t>
            </a:r>
            <a:r>
              <a:rPr lang="en-US" sz="2800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дошкольников</a:t>
            </a:r>
            <a:r>
              <a:rPr lang="ru-RU" sz="28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»</a:t>
            </a:r>
            <a:endParaRPr lang="ru-RU" sz="28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storage.inovaco.ru/media/project_smi3_962/42/71/85/f8/79/1e/logotip_doshkolnoe-obrazov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99461" cy="7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509120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Подготовила: Шестакова Е.Р.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165304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2021г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stavkibankov.ru/uploads/posts/2013-10/1383061853_kred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62" y="3936899"/>
            <a:ext cx="2413071" cy="24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hannelfutures.com/files/2012/12/8_cloud_service_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7083" r="-471" b="7533"/>
          <a:stretch/>
        </p:blipFill>
        <p:spPr bwMode="auto">
          <a:xfrm>
            <a:off x="167710" y="4032636"/>
            <a:ext cx="4313638" cy="2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274638"/>
            <a:ext cx="8459787" cy="120967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Технологии формирования основ экономической культуры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81348" y="5500712"/>
            <a:ext cx="2088232" cy="115212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710" y="2291094"/>
            <a:ext cx="2478842" cy="115212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7446" y="1645228"/>
            <a:ext cx="2808312" cy="147403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68719" y="3443222"/>
            <a:ext cx="2448272" cy="115212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ТРИЗ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6013" y="1670768"/>
            <a:ext cx="2392288" cy="115212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1839" y="3443222"/>
            <a:ext cx="2792288" cy="1720521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56846" y="5500712"/>
            <a:ext cx="1827281" cy="993357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8509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С помощью чего?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895" y="1136056"/>
            <a:ext cx="39421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Сюжетно-ролевые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игры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9271" y="5543074"/>
            <a:ext cx="2016224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Сказка</a:t>
            </a:r>
            <a:endParaRPr lang="ru-RU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2888" y="1099240"/>
            <a:ext cx="33201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92D050"/>
                </a:solidFill>
                <a:latin typeface="Arial Black" panose="020B0A04020102020204" pitchFamily="34" charset="0"/>
              </a:rPr>
              <a:t>Д</a:t>
            </a:r>
            <a:r>
              <a:rPr lang="ru-RU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идактические</a:t>
            </a:r>
          </a:p>
          <a:p>
            <a:pPr algn="ctr"/>
            <a:r>
              <a:rPr lang="ru-RU" sz="28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игры</a:t>
            </a:r>
            <a:endParaRPr lang="ru-RU" sz="28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71" y="239029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КОП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162" y="2344131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Квест</a:t>
            </a:r>
            <a:r>
              <a:rPr lang="ru-RU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-игра</a:t>
            </a: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722" y="5589240"/>
            <a:ext cx="3569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Проектная деятельность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356" y="3361913"/>
            <a:ext cx="2434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Экскурсии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479" y="4336320"/>
            <a:ext cx="2664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Создание РППС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929" y="391443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НОД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8653" y="2344131"/>
            <a:ext cx="208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Ярмарки 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pbs.twimg.com/media/ETjtx98XgAEful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610" r="17223" b="4926"/>
          <a:stretch/>
        </p:blipFill>
        <p:spPr bwMode="auto">
          <a:xfrm>
            <a:off x="5895495" y="2913517"/>
            <a:ext cx="2915010" cy="37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pixabay.com/photo/2015/11/06/12/40/fan-1027187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r="25276"/>
          <a:stretch/>
        </p:blipFill>
        <p:spPr bwMode="auto">
          <a:xfrm>
            <a:off x="3995936" y="629549"/>
            <a:ext cx="1988073" cy="38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7504" y="246931"/>
            <a:ext cx="3888432" cy="2592288"/>
          </a:xfrm>
          <a:prstGeom prst="wedgeRectCallout">
            <a:avLst>
              <a:gd name="adj1" fmla="val 61739"/>
              <a:gd name="adj2" fmla="val 349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онцепция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уникальной личности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т.к.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закладываются основы личностной культуры, обеспечивается освоение первоначальных социокультурных норм.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7504" y="3096144"/>
            <a:ext cx="3528392" cy="3024336"/>
          </a:xfrm>
          <a:prstGeom prst="wedgeRectCallout">
            <a:avLst>
              <a:gd name="adj1" fmla="val 77561"/>
              <a:gd name="adj2" fmla="val -386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экономического воспитания позволяет осуществлять тесную связь гражданского, нравственного, трудового и экономического воспитания.</a:t>
            </a:r>
            <a:endParaRPr lang="ru-RU" dirty="0" smtClean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372200" y="152104"/>
            <a:ext cx="2016224" cy="2016224"/>
          </a:xfrm>
          <a:prstGeom prst="wedgeRectCallout">
            <a:avLst>
              <a:gd name="adj1" fmla="val -76743"/>
              <a:gd name="adj2" fmla="val 430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РФ»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64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796136" y="2420888"/>
            <a:ext cx="3168352" cy="4320480"/>
          </a:xfrm>
          <a:prstGeom prst="wedgeRectCallout">
            <a:avLst>
              <a:gd name="adj1" fmla="val -77846"/>
              <a:gd name="adj2" fmla="val 35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повышения финансовой грамотности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для формирования финансово грамотного поведения населения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1235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66828" y="188913"/>
            <a:ext cx="5865612" cy="6334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Почему это так важно!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76" y="2999784"/>
            <a:ext cx="3214711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96933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тесная связь гражданского, нравственного, трудового и экономического воспитания.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95026" y="1519049"/>
            <a:ext cx="36724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риобретается первичный опыт в элементарных экономических отношени</a:t>
            </a:r>
            <a:r>
              <a:rPr lang="ru-RU" sz="2000" dirty="0" smtClean="0">
                <a:solidFill>
                  <a:schemeClr val="tx1"/>
                </a:solidFill>
              </a:rPr>
              <a:t>ях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919989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акладываются основы личностной культуры, обеспечивается освоение первоначальных социокультурных норм</a:t>
            </a:r>
          </a:p>
          <a:p>
            <a:endParaRPr lang="ru-RU" dirty="0"/>
          </a:p>
        </p:txBody>
      </p:sp>
      <p:sp>
        <p:nvSpPr>
          <p:cNvPr id="11" name="Выгнутая вправо стрелка 10"/>
          <p:cNvSpPr/>
          <p:nvPr/>
        </p:nvSpPr>
        <p:spPr>
          <a:xfrm rot="5400000">
            <a:off x="4297710" y="4219783"/>
            <a:ext cx="548578" cy="220659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3258997">
            <a:off x="1417267" y="1436336"/>
            <a:ext cx="927760" cy="251937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3376301">
            <a:off x="6227370" y="2272570"/>
            <a:ext cx="2089912" cy="79085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8052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 заинтересовано в повышении финансовой грамотности населения</a:t>
            </a:r>
          </a:p>
        </p:txBody>
      </p:sp>
      <p:pic>
        <p:nvPicPr>
          <p:cNvPr id="10242" name="Picture 2" descr="http://www.kapitil.com/wp-content/uploads/2017/02/financial-gu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" y="155576"/>
            <a:ext cx="2339402" cy="20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111147"/>
              </p:ext>
            </p:extLst>
          </p:nvPr>
        </p:nvGraphicFramePr>
        <p:xfrm>
          <a:off x="2699792" y="1628775"/>
          <a:ext cx="6444208" cy="417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106" y="2276872"/>
            <a:ext cx="2987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43608" y="235527"/>
            <a:ext cx="783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пяти–семи лет войти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социально-экономическую жизнь, способствовать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основ финансовой грамотности у детей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4056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4824536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 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Шатова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«Тропинка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экономику»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ЕЛЕНА\Desktop\58747111384e1f31d81401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0" y="188640"/>
            <a:ext cx="2017776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196752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дошкольника умения: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ценить окружающий предметный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мир; уважать труд людей и результат их труда;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 «труд — продукт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деньги»; правильно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себя в реальных жизненных ситуациях, развивать разумные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ru-RU" dirty="0" smtClean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0228410"/>
              </p:ext>
            </p:extLst>
          </p:nvPr>
        </p:nvGraphicFramePr>
        <p:xfrm>
          <a:off x="527678" y="3429000"/>
          <a:ext cx="83529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279106"/>
            <a:ext cx="8782666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Содержание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способствует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социально-коммуникативному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познавательному развитию детей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848" y="274638"/>
            <a:ext cx="5940152" cy="120967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Смоленцева А.А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мир экономики, или Как мы играем в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экономику»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ЕЛЕНА\Desktop\9425415_Vvedenie_v_mir_ekonomiki_ili_Kak_my_igraem_v_ekonomiku_Uchebno-metodicheskoe_posob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94155" cy="36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9" y="177281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грамотности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5-7 лет через обогащение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азличных видов детской деятельности экономическим содержанием.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46428924"/>
              </p:ext>
            </p:extLst>
          </p:nvPr>
        </p:nvGraphicFramePr>
        <p:xfrm>
          <a:off x="2123728" y="4077072"/>
          <a:ext cx="6912769" cy="218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73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2101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676456" cy="4824536"/>
          </a:xfrm>
        </p:spPr>
        <p:txBody>
          <a:bodyPr>
            <a:no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циклов проблемных ситуаций и элементарных исследований, проводимых детьми.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технологии дифференцированного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обучения;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обучения;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188913"/>
            <a:ext cx="6444208" cy="15113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Стахович,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Рыжановская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Семенкова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Азы финансовой культуры для дошкольников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5517"/>
          <a:stretch/>
        </p:blipFill>
        <p:spPr bwMode="auto">
          <a:xfrm>
            <a:off x="323528" y="160667"/>
            <a:ext cx="2034321" cy="290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683946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финансовой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азов финансовой грамотности 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5-7 лет.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21936785"/>
              </p:ext>
            </p:extLst>
          </p:nvPr>
        </p:nvGraphicFramePr>
        <p:xfrm>
          <a:off x="1043608" y="3062597"/>
          <a:ext cx="7920880" cy="346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0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33670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принципу развивающего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комплексно-тематическом принципе построения образовательного процесса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предполагает тесную связь этического, трудового и экономического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формой и методом реализации Программы является 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90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88640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Содержание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8106104" cy="51956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МПО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грамотность-….»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включения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экономического воспитания в образовательную деятельность на уровне дошкольного образования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парциальных программ экономического воспитания детей дошкольного возраста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положительного опыта работы по  формированию у дошкольников основ финансовой грамотности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Константинова Т.А.,   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59" y="175923"/>
            <a:ext cx="8988425" cy="3240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положительного </a:t>
            </a: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опыта работы </a:t>
            </a: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по  </a:t>
            </a: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у дошкольников </a:t>
            </a:r>
            <a:b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основ </a:t>
            </a:r>
            <a:r>
              <a:rPr lang="ru-RU" sz="3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финансовой грамотности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sp>
        <p:nvSpPr>
          <p:cNvPr id="4" name="AutoShape 2" descr="https://cdn1.ozone.ru/multimedia/10278499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s://catherineasquithgallery.com/uploads/posts/2021-02/1613545396_68-p-kartinki-na-belom-fone-dlya-prezentatsii-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29000"/>
            <a:ext cx="35436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077072"/>
            <a:ext cx="2284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Азанова</a:t>
            </a:r>
            <a:r>
              <a:rPr lang="ru-RU" dirty="0" smtClean="0"/>
              <a:t> М.А.</a:t>
            </a:r>
          </a:p>
          <a:p>
            <a:r>
              <a:rPr lang="ru-RU" dirty="0" err="1" smtClean="0"/>
              <a:t>КонстантиноаВА</a:t>
            </a:r>
            <a:r>
              <a:rPr lang="ru-RU" dirty="0" smtClean="0"/>
              <a:t>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0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7987" y="4649994"/>
            <a:ext cx="5004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 комплекс»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 mbdoy892015@yandex.ru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stavkibankov.ru/uploads/posts/2013-10/1383061853_kre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6898"/>
            <a:ext cx="2413071" cy="24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2262" y="764704"/>
            <a:ext cx="7470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</a:t>
            </a:r>
            <a:r>
              <a:rPr lang="en-US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Must</a:t>
            </a:r>
            <a:r>
              <a:rPr lang="ru-RU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have</a:t>
            </a:r>
            <a:r>
              <a:rPr lang="ru-RU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по формированию предпосылок финансовой </a:t>
            </a:r>
            <a:r>
              <a:rPr lang="en-US" sz="3200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грамотности</a:t>
            </a:r>
            <a:r>
              <a:rPr lang="en-US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  </a:t>
            </a:r>
            <a:r>
              <a:rPr lang="en-US" sz="3200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дошкольников</a:t>
            </a:r>
            <a:r>
              <a:rPr lang="ru-RU" sz="32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»</a:t>
            </a:r>
            <a:endParaRPr lang="ru-RU" sz="32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70892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«Нажить много денег - храбрость; сохранить их - мудрость, а умело расходовать – искусство»</a:t>
            </a:r>
            <a:b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        Бертольд Авербах</a:t>
            </a:r>
            <a:endParaRPr lang="ru-RU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План работы на 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2020-2021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учебный год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683" y="1124744"/>
            <a:ext cx="7498080" cy="46805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 заседание: январь, 2022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  <a:p>
            <a:pPr marL="0" indent="0">
              <a:buNone/>
            </a:pPr>
            <a:r>
              <a:rPr lang="ru-RU" sz="2800" b="1" dirty="0">
                <a:latin typeface="Bookman Old Style" panose="02050604050505020204" pitchFamily="18" charset="0"/>
              </a:rPr>
              <a:t>Тема:</a:t>
            </a:r>
            <a:r>
              <a:rPr lang="ru-RU" sz="2800" dirty="0"/>
              <a:t> </a:t>
            </a:r>
            <a:r>
              <a:rPr lang="ru-RU" sz="2800" dirty="0" smtClean="0"/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по вопросам экономического и финансового воспитания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заседание: март,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2022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г.</a:t>
            </a:r>
          </a:p>
          <a:p>
            <a:pPr marL="82296" indent="0">
              <a:buNone/>
            </a:pPr>
            <a:r>
              <a:rPr lang="ru-RU" b="1" dirty="0">
                <a:latin typeface="Bookman Old Style" panose="02050604050505020204" pitchFamily="18" charset="0"/>
              </a:rPr>
              <a:t>Тема: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как средство формирования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финансовой грамотности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</a:t>
            </a:r>
          </a:p>
          <a:p>
            <a:pPr marL="82296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положительного опыта работы по  формированию у дошкольников основ финансовой грамотности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776877" y="631835"/>
            <a:ext cx="382334" cy="72728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02519" y="1052736"/>
            <a:ext cx="4986509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- это одно из воплощений силы. Но еще большей силой обладает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образование. Деньги приходят и уходят, но если вам известно,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работают, 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ими и становиться богаче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get-pdb/1779763/29945f8a-ab20-4859-b11e-7b32ffd2f06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25" y="836712"/>
            <a:ext cx="2743883" cy="41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661248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Кийосаки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1100" y="274638"/>
            <a:ext cx="7962900" cy="135413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Блиц-опрос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«</a:t>
            </a:r>
            <a:r>
              <a:rPr lang="ru-RU" sz="3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Финансовая грамотность-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….»</a:t>
            </a:r>
            <a:endParaRPr lang="ru-RU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https://thumbs.dreamstime.com/b/%D1%8E-%D0%B8-d-%D1%81%D0%BF%D1%80%D0%B0%D1%88%D0%B8%D0%B2%D0%B0%D1%8E%D1%82-%D0%B1%D0%B5-%D0%B8%D0%B7%D0%BD%D1%83-%D0%B1%D0%B8%D0%B7%D0%BD%D0%B5%D1%81%D0%BC%D0%B5%D0%BD-multitasking-55600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5365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064896" cy="63408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Финансовая грамотность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– это …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034096" cy="51125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психологическое качество человека, показывающее степень его осведомлённости в финансовых вопросах.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главное средство противодействия бедности.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достаточный уровень знаний и навыков в области финансов, который позволяет правильно оценить ситуацию на рынке и принимать разумные решения.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процесса финансового образования, который определяется как сочетание осведомленности, знаний, умений и поведенческих моделей, необходимых для принятия успешных финансовых решений и в конечном итоге для достижения финансового благосостояния 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(Стратегия повышения финансовой грамотности в РФ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4052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 нас есть 4 причины…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51236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меньше подвержен стрессу, связанному с деньгами, когда станет взрослым.</a:t>
            </a:r>
          </a:p>
          <a:p>
            <a:pPr lvl="0"/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имел возможность жить </a:t>
            </a:r>
            <a:r>
              <a:rPr lang="ru-RU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комфортом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не жил с Вами,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взрослым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 самостоятельно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 него была лучшая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чем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Вас.</a:t>
            </a:r>
          </a:p>
          <a:p>
            <a:endParaRPr lang="ru-RU" dirty="0"/>
          </a:p>
        </p:txBody>
      </p:sp>
      <p:pic>
        <p:nvPicPr>
          <p:cNvPr id="4" name="Picture 1" descr="C:\Users\ЕЛЕНА\Desktop\3D man with hand on top of piggybank isolated over whit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98725"/>
            <a:ext cx="2036618" cy="27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heartstevensgroup.com/wp-content/uploads/2015/08/Men-and-Puzz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44" y="4678792"/>
            <a:ext cx="3874148" cy="21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332656"/>
            <a:ext cx="4680520" cy="1368152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Экономическое воспитание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7604" y="2620194"/>
            <a:ext cx="3384376" cy="1902718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57366" y="2630513"/>
            <a:ext cx="3492388" cy="190271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воспитание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840596" y="1700808"/>
            <a:ext cx="651284" cy="82525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14684" y="1660476"/>
            <a:ext cx="788876" cy="82525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9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92706" y="332656"/>
            <a:ext cx="6108703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Модули </a:t>
            </a:r>
            <a:r>
              <a:rPr lang="ru-RU" sz="4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программы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Открытия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Феечки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Копеечки»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" b="14968"/>
          <a:stretch/>
        </p:blipFill>
        <p:spPr>
          <a:xfrm>
            <a:off x="683568" y="3284984"/>
            <a:ext cx="2827375" cy="3094212"/>
          </a:xfrm>
          <a:prstGeom prst="rect">
            <a:avLst/>
          </a:prstGeom>
        </p:spPr>
      </p:pic>
      <p:sp>
        <p:nvSpPr>
          <p:cNvPr id="5" name="Прямоугольная выноска 4"/>
          <p:cNvSpPr/>
          <p:nvPr/>
        </p:nvSpPr>
        <p:spPr>
          <a:xfrm>
            <a:off x="467544" y="897261"/>
            <a:ext cx="2448273" cy="1046828"/>
          </a:xfrm>
          <a:prstGeom prst="wedgeRectCallout">
            <a:avLst>
              <a:gd name="adj1" fmla="val 45771"/>
              <a:gd name="adj2" fmla="val 165429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«Копилка»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932040" y="2425080"/>
            <a:ext cx="3002632" cy="1369107"/>
          </a:xfrm>
          <a:prstGeom prst="wedgeRectCallout">
            <a:avLst>
              <a:gd name="adj1" fmla="val -75806"/>
              <a:gd name="adj2" fmla="val 5390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круг»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580112" y="4994065"/>
            <a:ext cx="3002632" cy="1369107"/>
          </a:xfrm>
          <a:prstGeom prst="wedgeRectCallout">
            <a:avLst>
              <a:gd name="adj1" fmla="val -100030"/>
              <a:gd name="adj2" fmla="val -40209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«Богатство Пармы»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576</TotalTime>
  <Words>870</Words>
  <Application>Microsoft Office PowerPoint</Application>
  <PresentationFormat>Экран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Проблемная группа  «Основы финансовой грамотности дошкольников»</vt:lpstr>
      <vt:lpstr>Содержание</vt:lpstr>
      <vt:lpstr>План работы на 2020-2021 учебный год</vt:lpstr>
      <vt:lpstr>Презентация PowerPoint</vt:lpstr>
      <vt:lpstr>Блиц-опрос  «Финансовая грамотность-….»</vt:lpstr>
      <vt:lpstr>Финансовая грамотность – это …</vt:lpstr>
      <vt:lpstr>У нас есть 4 причины…</vt:lpstr>
      <vt:lpstr>Презентация PowerPoint</vt:lpstr>
      <vt:lpstr>Модули программы «Открытия  Феечки Копеечки»</vt:lpstr>
      <vt:lpstr>Технологии формирования основ экономической культуры </vt:lpstr>
      <vt:lpstr>С помощью чего? </vt:lpstr>
      <vt:lpstr>Презентация PowerPoint</vt:lpstr>
      <vt:lpstr>Почему это так важно!</vt:lpstr>
      <vt:lpstr>Презентация PowerPoint</vt:lpstr>
      <vt:lpstr>А. Д. Шатова  «Тропинка в экономику»</vt:lpstr>
      <vt:lpstr>Смоленцева А.А. «Введение в мир экономики, или Как мы играем в экономику»</vt:lpstr>
      <vt:lpstr> Отличительные особенности программы: </vt:lpstr>
      <vt:lpstr>Стахович, Рыжановская, Семенкова "Азы финансовой культуры для дошкольников"</vt:lpstr>
      <vt:lpstr>Презентация PowerPoint</vt:lpstr>
      <vt:lpstr>Трансляция  положительного опыта работы  по  формированию у дошкольников  основ финансовой грамотности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Проблемная группа  «Основы финансовой грамотности дошкольников»</dc:title>
  <dc:creator>ЕЛЕНА</dc:creator>
  <cp:lastModifiedBy>ЕЛЕНА</cp:lastModifiedBy>
  <cp:revision>44</cp:revision>
  <dcterms:created xsi:type="dcterms:W3CDTF">2021-11-27T06:52:22Z</dcterms:created>
  <dcterms:modified xsi:type="dcterms:W3CDTF">2021-11-27T16:28:35Z</dcterms:modified>
</cp:coreProperties>
</file>