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8" r:id="rId2"/>
    <p:sldId id="279" r:id="rId3"/>
    <p:sldId id="280" r:id="rId4"/>
    <p:sldId id="281" r:id="rId5"/>
    <p:sldId id="282" r:id="rId6"/>
    <p:sldId id="283" r:id="rId7"/>
    <p:sldId id="285" r:id="rId8"/>
    <p:sldId id="257" r:id="rId9"/>
    <p:sldId id="256" r:id="rId10"/>
    <p:sldId id="258" r:id="rId11"/>
    <p:sldId id="259" r:id="rId12"/>
    <p:sldId id="260" r:id="rId13"/>
    <p:sldId id="261" r:id="rId14"/>
    <p:sldId id="262" r:id="rId15"/>
    <p:sldId id="263" r:id="rId16"/>
    <p:sldId id="265" r:id="rId17"/>
    <p:sldId id="264" r:id="rId18"/>
    <p:sldId id="266" r:id="rId19"/>
    <p:sldId id="267" r:id="rId20"/>
    <p:sldId id="269" r:id="rId21"/>
    <p:sldId id="272" r:id="rId22"/>
    <p:sldId id="271" r:id="rId23"/>
    <p:sldId id="273" r:id="rId24"/>
    <p:sldId id="274" r:id="rId25"/>
    <p:sldId id="275" r:id="rId26"/>
    <p:sldId id="277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lecta.rosuchebnik.ru/myclasswork/01602783-0bc8-4935-80f6-c7e78104992e/lesson/01602783-0bde-4dfc-a2b5-28e06c67774b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uchitel.club/cifra-investitions5/performance/domashka_kotoruyu_nelzya_zabyt_kak_rabotat_s_interaktivnoy_rabochey_tetradyu_skysmart_/#broadcast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2021god.com/fipi-oge-2021-goda-po-russkomu-yazyku/#i-5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2021god.com/fipi-oge-2021-goda-po-russkomu-yazyku/#i-5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edu.skysmart.ru/teacher/homework/bisitarusu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9" y="1052736"/>
            <a:ext cx="7622232" cy="532859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Использование современных технологий при подготовке к ГИА</a:t>
            </a:r>
            <a:br>
              <a:rPr lang="ru-RU" dirty="0" smtClean="0"/>
            </a:br>
            <a:r>
              <a:rPr lang="ru-RU" dirty="0" smtClean="0"/>
              <a:t>по русскому языку и литературе</a:t>
            </a:r>
            <a:br>
              <a:rPr lang="ru-RU" dirty="0" smtClean="0"/>
            </a:br>
            <a:r>
              <a:rPr lang="ru-RU" sz="1400" dirty="0" smtClean="0"/>
              <a:t>Заседание № 2</a:t>
            </a:r>
            <a:br>
              <a:rPr lang="ru-RU" sz="1400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2020 – 2021 </a:t>
            </a:r>
            <a:r>
              <a:rPr lang="ru-RU" dirty="0" err="1" smtClean="0"/>
              <a:t>уч.год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0525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8167"/>
            <a:ext cx="3346450" cy="188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528167"/>
            <a:ext cx="3346450" cy="188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" t="4634" r="7775" b="10566"/>
          <a:stretch/>
        </p:blipFill>
        <p:spPr bwMode="auto">
          <a:xfrm>
            <a:off x="0" y="188640"/>
            <a:ext cx="8964488" cy="533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16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" t="4164" b="6286"/>
          <a:stretch/>
        </p:blipFill>
        <p:spPr bwMode="auto">
          <a:xfrm>
            <a:off x="374904" y="923543"/>
            <a:ext cx="8475220" cy="496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7121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5"/>
          <a:stretch/>
        </p:blipFill>
        <p:spPr bwMode="auto">
          <a:xfrm>
            <a:off x="0" y="0"/>
            <a:ext cx="6444208" cy="3631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2"/>
          <a:stretch/>
        </p:blipFill>
        <p:spPr bwMode="auto">
          <a:xfrm>
            <a:off x="2411760" y="2708920"/>
            <a:ext cx="673224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066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" t="4205" b="7765"/>
          <a:stretch/>
        </p:blipFill>
        <p:spPr bwMode="auto">
          <a:xfrm>
            <a:off x="173736" y="283464"/>
            <a:ext cx="9278807" cy="593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3536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" t="8027" b="5270"/>
          <a:stretch/>
        </p:blipFill>
        <p:spPr bwMode="auto">
          <a:xfrm>
            <a:off x="22872" y="22880"/>
            <a:ext cx="6195158" cy="3140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" t="8381" r="-3279" b="8286"/>
          <a:stretch/>
        </p:blipFill>
        <p:spPr bwMode="auto">
          <a:xfrm>
            <a:off x="2987824" y="3212976"/>
            <a:ext cx="6245812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0276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4" t="8147" r="10810" b="12014"/>
          <a:stretch/>
        </p:blipFill>
        <p:spPr bwMode="auto">
          <a:xfrm>
            <a:off x="0" y="692696"/>
            <a:ext cx="9144000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579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" t="6570" b="4754"/>
          <a:stretch/>
        </p:blipFill>
        <p:spPr bwMode="auto">
          <a:xfrm>
            <a:off x="179512" y="620688"/>
            <a:ext cx="8701479" cy="448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241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" t="7696" b="6259"/>
          <a:stretch/>
        </p:blipFill>
        <p:spPr bwMode="auto">
          <a:xfrm>
            <a:off x="251520" y="836712"/>
            <a:ext cx="8283403" cy="419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505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" t="6306" b="8175"/>
          <a:stretch/>
        </p:blipFill>
        <p:spPr bwMode="auto">
          <a:xfrm>
            <a:off x="-11489" y="0"/>
            <a:ext cx="9384831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7356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0" t="8411" r="9740" b="3965"/>
          <a:stretch/>
        </p:blipFill>
        <p:spPr bwMode="auto">
          <a:xfrm>
            <a:off x="21689" y="116632"/>
            <a:ext cx="9122311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474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8" t="14474" r="9501" b="2686"/>
          <a:stretch/>
        </p:blipFill>
        <p:spPr bwMode="auto">
          <a:xfrm>
            <a:off x="395536" y="1052736"/>
            <a:ext cx="8496944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366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731520"/>
            <a:ext cx="7848872" cy="5289768"/>
          </a:xfrm>
        </p:spPr>
        <p:txBody>
          <a:bodyPr>
            <a:normAutofit/>
          </a:bodyPr>
          <a:lstStyle/>
          <a:p>
            <a:r>
              <a:rPr lang="en-US" sz="4800" b="1" dirty="0">
                <a:hlinkClick r:id="rId2"/>
              </a:rPr>
              <a:t>https://</a:t>
            </a:r>
            <a:r>
              <a:rPr lang="en-US" sz="4800" b="1" dirty="0" smtClean="0">
                <a:hlinkClick r:id="rId2"/>
              </a:rPr>
              <a:t>lecta.rosuchebnik.ru/myclasswork/01602783-0bc8-4935-80f6-c7e78104992e/lesson/01602783-0bde-4dfc-a2b5-28e06c67774b</a:t>
            </a:r>
            <a:endParaRPr lang="ru-RU" sz="4800" b="1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0728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>
                <a:hlinkClick r:id="rId2"/>
              </a:rPr>
              <a:t>https://uchitel.club/cifra-investitions5/performance/domashka_kotoruyu_nelzya_zabyt_kak_rabotat_s_interaktivnoy_rabochey_tetradyu_skysmart_/#</a:t>
            </a:r>
            <a:r>
              <a:rPr lang="en-US" sz="1600" dirty="0" smtClean="0">
                <a:hlinkClick r:id="rId2"/>
              </a:rPr>
              <a:t>broadcast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" t="7885"/>
          <a:stretch/>
        </p:blipFill>
        <p:spPr bwMode="auto">
          <a:xfrm>
            <a:off x="118500" y="260648"/>
            <a:ext cx="7549844" cy="394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646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" t="4728" b="7649"/>
          <a:stretch/>
        </p:blipFill>
        <p:spPr bwMode="auto">
          <a:xfrm>
            <a:off x="107504" y="260648"/>
            <a:ext cx="9036496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9197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8" t="8547" r="17709" b="7359"/>
          <a:stretch/>
        </p:blipFill>
        <p:spPr bwMode="auto">
          <a:xfrm>
            <a:off x="338295" y="0"/>
            <a:ext cx="8805706" cy="664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762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9157" r="17827" b="4492"/>
          <a:stretch/>
        </p:blipFill>
        <p:spPr bwMode="auto">
          <a:xfrm>
            <a:off x="-37166" y="620688"/>
            <a:ext cx="9094286" cy="61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22108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4" t="10559" r="20683" b="5281"/>
          <a:stretch/>
        </p:blipFill>
        <p:spPr bwMode="auto">
          <a:xfrm>
            <a:off x="107504" y="310896"/>
            <a:ext cx="8928992" cy="6615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207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t="4317" b="5541"/>
          <a:stretch/>
        </p:blipFill>
        <p:spPr bwMode="auto">
          <a:xfrm>
            <a:off x="82296" y="411480"/>
            <a:ext cx="9061704" cy="553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655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1" t="7498" r="30786" b="36146"/>
          <a:stretch/>
        </p:blipFill>
        <p:spPr bwMode="auto">
          <a:xfrm>
            <a:off x="251520" y="620688"/>
            <a:ext cx="8519526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1285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" indent="0">
              <a:buNone/>
            </a:pPr>
            <a:r>
              <a:rPr lang="ru-RU" sz="2400" dirty="0"/>
              <a:t>Подробнее: </a:t>
            </a:r>
            <a:r>
              <a:rPr lang="ru-RU" sz="2400" dirty="0">
                <a:hlinkClick r:id="rId2"/>
              </a:rPr>
              <a:t>https://2021god.com/fipi-oge-2021-goda-po-russkomu-yazyku/#i-5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731520"/>
            <a:ext cx="7704856" cy="3489568"/>
          </a:xfrm>
        </p:spPr>
        <p:txBody>
          <a:bodyPr>
            <a:noAutofit/>
          </a:bodyPr>
          <a:lstStyle/>
          <a:p>
            <a:r>
              <a:rPr lang="ru-RU" sz="3600" b="1" dirty="0"/>
              <a:t>В 2021 году ФИПИ значительно расширил круг </a:t>
            </a:r>
            <a:r>
              <a:rPr lang="ru-RU" sz="3600" b="1" dirty="0" smtClean="0"/>
              <a:t>жанров:</a:t>
            </a:r>
          </a:p>
          <a:p>
            <a:pPr marL="45720" indent="0">
              <a:buNone/>
            </a:pPr>
            <a:r>
              <a:rPr lang="ru-RU" sz="3600" b="1" dirty="0" smtClean="0"/>
              <a:t>дневники</a:t>
            </a:r>
            <a:r>
              <a:rPr lang="ru-RU" sz="3600" b="1" dirty="0"/>
              <a:t>, очерки, записки, заметки и даже рецензии.... </a:t>
            </a:r>
            <a:endParaRPr lang="ru-RU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1431083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0" t="45386" r="34636" b="20386"/>
          <a:stretch/>
        </p:blipFill>
        <p:spPr bwMode="auto">
          <a:xfrm>
            <a:off x="0" y="188640"/>
            <a:ext cx="914400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2893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9097" y="44624"/>
            <a:ext cx="7520623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1800" dirty="0"/>
              <a:t>П</a:t>
            </a:r>
            <a:r>
              <a:rPr lang="ru-RU" sz="1800" dirty="0" smtClean="0"/>
              <a:t>ортал </a:t>
            </a:r>
            <a:r>
              <a:rPr lang="ru-RU" sz="1800" dirty="0"/>
              <a:t>РУСТЬЮТОРС выделяет такие актуальные направления:... Подробнее: </a:t>
            </a:r>
            <a:r>
              <a:rPr lang="ru-RU" sz="1800" u="sng" dirty="0">
                <a:hlinkClick r:id="rId2"/>
              </a:rPr>
              <a:t>https://2021god.com/fipi-oge-2021-goda-po-russkomu-yazyku/#i-5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9" t="19366" r="24079" b="13771"/>
          <a:stretch/>
        </p:blipFill>
        <p:spPr bwMode="auto">
          <a:xfrm>
            <a:off x="179512" y="980728"/>
            <a:ext cx="8964487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64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3" y="30848"/>
            <a:ext cx="7164288" cy="661848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/>
              <a:t>В сборнике И.П. </a:t>
            </a:r>
            <a:r>
              <a:rPr lang="ru-RU" sz="2000" dirty="0" err="1"/>
              <a:t>Цыбулько</a:t>
            </a:r>
            <a:r>
              <a:rPr lang="ru-RU" sz="2000" dirty="0"/>
              <a:t> </a:t>
            </a:r>
            <a:r>
              <a:rPr lang="ru-RU" sz="2000" dirty="0" smtClean="0"/>
              <a:t>: 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764704"/>
            <a:ext cx="8424936" cy="576064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 smtClean="0"/>
              <a:t>Великодушие                          Жестокость</a:t>
            </a:r>
          </a:p>
          <a:p>
            <a:pPr marL="45720" indent="0">
              <a:buNone/>
            </a:pPr>
            <a:r>
              <a:rPr lang="ru-RU" dirty="0" smtClean="0"/>
              <a:t>Взаимовыручка                       </a:t>
            </a:r>
            <a:r>
              <a:rPr lang="ru-RU" dirty="0"/>
              <a:t>Жизненный опыт </a:t>
            </a:r>
            <a:endParaRPr lang="ru-RU" dirty="0" smtClean="0"/>
          </a:p>
          <a:p>
            <a:pPr marL="45720" indent="0">
              <a:buNone/>
            </a:pPr>
            <a:r>
              <a:rPr lang="ru-RU" dirty="0" smtClean="0"/>
              <a:t>Взросление                             </a:t>
            </a:r>
            <a:r>
              <a:rPr lang="ru-RU" dirty="0"/>
              <a:t>Любовь</a:t>
            </a:r>
            <a:endParaRPr lang="ru-RU" dirty="0" smtClean="0"/>
          </a:p>
          <a:p>
            <a:pPr marL="45720" indent="0">
              <a:buNone/>
            </a:pPr>
            <a:r>
              <a:rPr lang="ru-RU" dirty="0" smtClean="0"/>
              <a:t>Воображение                          </a:t>
            </a:r>
            <a:r>
              <a:rPr lang="ru-RU" dirty="0"/>
              <a:t>Любознательность</a:t>
            </a:r>
            <a:endParaRPr lang="ru-RU" dirty="0" smtClean="0"/>
          </a:p>
          <a:p>
            <a:pPr marL="45720" indent="0">
              <a:buNone/>
            </a:pPr>
            <a:r>
              <a:rPr lang="ru-RU" dirty="0" smtClean="0"/>
              <a:t>Доброта                                  </a:t>
            </a:r>
            <a:r>
              <a:rPr lang="ru-RU" dirty="0"/>
              <a:t>Любознательность</a:t>
            </a:r>
            <a:endParaRPr lang="ru-RU" dirty="0" smtClean="0"/>
          </a:p>
          <a:p>
            <a:pPr marL="45720" indent="0">
              <a:buNone/>
            </a:pPr>
            <a:r>
              <a:rPr lang="ru-RU" dirty="0" smtClean="0"/>
              <a:t>Драгоценные книги                 </a:t>
            </a:r>
            <a:r>
              <a:rPr lang="ru-RU" dirty="0"/>
              <a:t>Мечта</a:t>
            </a:r>
            <a:endParaRPr lang="ru-RU" dirty="0" smtClean="0"/>
          </a:p>
          <a:p>
            <a:pPr marL="45720" indent="0">
              <a:buNone/>
            </a:pPr>
            <a:r>
              <a:rPr lang="ru-RU" dirty="0" smtClean="0"/>
              <a:t>Дружба                                   </a:t>
            </a:r>
            <a:r>
              <a:rPr lang="ru-RU" dirty="0"/>
              <a:t>Нравственный выбор </a:t>
            </a:r>
            <a:endParaRPr lang="ru-RU" dirty="0" smtClean="0"/>
          </a:p>
          <a:p>
            <a:pPr marL="45720" indent="0">
              <a:buNone/>
            </a:pPr>
            <a:r>
              <a:rPr lang="ru-RU" dirty="0" smtClean="0"/>
              <a:t>Преданность                            Раскаяние</a:t>
            </a:r>
          </a:p>
          <a:p>
            <a:pPr marL="45720" indent="0">
              <a:buNone/>
            </a:pPr>
            <a:r>
              <a:rPr lang="ru-RU" dirty="0" smtClean="0"/>
              <a:t>Душевность                             Решительность                        Смелость                                 Совесть</a:t>
            </a:r>
          </a:p>
          <a:p>
            <a:pPr marL="45720" indent="0">
              <a:buNone/>
            </a:pPr>
            <a:r>
              <a:rPr lang="ru-RU" dirty="0" smtClean="0"/>
              <a:t>Сила характера</a:t>
            </a:r>
            <a:r>
              <a:rPr lang="ru-RU" dirty="0"/>
              <a:t> </a:t>
            </a:r>
            <a:r>
              <a:rPr lang="ru-RU" dirty="0" smtClean="0"/>
              <a:t>                      Сознательность                       Тщеславие                              Человечность</a:t>
            </a:r>
            <a:r>
              <a:rPr lang="ru-RU" dirty="0"/>
              <a:t>...</a:t>
            </a:r>
          </a:p>
          <a:p>
            <a:pPr marL="45720" indent="0">
              <a:buNone/>
            </a:pPr>
            <a:r>
              <a:rPr lang="ru-RU" dirty="0"/>
              <a:t>Целеустремленность</a:t>
            </a:r>
          </a:p>
        </p:txBody>
      </p:sp>
    </p:spTree>
    <p:extLst>
      <p:ext uri="{BB962C8B-B14F-4D97-AF65-F5344CB8AC3E}">
        <p14:creationId xmlns:p14="http://schemas.microsoft.com/office/powerpoint/2010/main" val="170639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0" t="17320" r="29192" b="9231"/>
          <a:stretch/>
        </p:blipFill>
        <p:spPr bwMode="auto">
          <a:xfrm>
            <a:off x="323528" y="188640"/>
            <a:ext cx="7920880" cy="635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669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5373216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hlinkClick r:id="rId2"/>
              </a:rPr>
              <a:t>https://</a:t>
            </a:r>
            <a:r>
              <a:rPr lang="en-US" sz="2800" dirty="0" smtClean="0">
                <a:hlinkClick r:id="rId2"/>
              </a:rPr>
              <a:t>edu.skysmart.ru/teacher/homework/bisitarusu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568952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330265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149</TotalTime>
  <Words>90</Words>
  <Application>Microsoft Office PowerPoint</Application>
  <PresentationFormat>Экран (4:3)</PresentationFormat>
  <Paragraphs>20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Воздушный поток</vt:lpstr>
      <vt:lpstr>Использование современных технологий при подготовке к ГИА по русскому языку и литературе Заседание № 2  2020 – 2021 уч.год</vt:lpstr>
      <vt:lpstr>Презентация PowerPoint</vt:lpstr>
      <vt:lpstr>Презентация PowerPoint</vt:lpstr>
      <vt:lpstr>Подробнее: https://2021god.com/fipi-oge-2021-goda-po-russkomu-yazyku/#i-5  </vt:lpstr>
      <vt:lpstr>Презентация PowerPoint</vt:lpstr>
      <vt:lpstr>Портал РУСТЬЮТОРС выделяет такие актуальные направления:... Подробнее: https://2021god.com/fipi-oge-2021-goda-po-russkomu-yazyku/#i-5 </vt:lpstr>
      <vt:lpstr>В сборнике И.П. Цыбулько : </vt:lpstr>
      <vt:lpstr>Презентация PowerPoint</vt:lpstr>
      <vt:lpstr>https://edu.skysmart.ru/teacher/homework/bisitarusu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https://uchitel.club/cifra-investitions5/performance/domashka_kotoruyu_nelzya_zabyt_kak_rabotat_s_interaktivnoy_rabochey_tetradyu_skysmart_/#broadcast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</dc:creator>
  <cp:lastModifiedBy>F</cp:lastModifiedBy>
  <cp:revision>18</cp:revision>
  <dcterms:created xsi:type="dcterms:W3CDTF">2020-10-27T04:16:46Z</dcterms:created>
  <dcterms:modified xsi:type="dcterms:W3CDTF">2020-10-28T22:20:56Z</dcterms:modified>
</cp:coreProperties>
</file>