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B0B3-9AE7-4595-9731-50723F1CE934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5A17-B335-4F1E-A344-EBB74D1938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56176" y="1196752"/>
            <a:ext cx="27494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Отзывы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игре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328" t="21454" r="37825" b="35234"/>
          <a:stretch>
            <a:fillRect/>
          </a:stretch>
        </p:blipFill>
        <p:spPr bwMode="auto">
          <a:xfrm>
            <a:off x="251520" y="332656"/>
            <a:ext cx="57737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55734" r="38296" b="17688"/>
          <a:stretch>
            <a:fillRect/>
          </a:stretch>
        </p:blipFill>
        <p:spPr bwMode="auto">
          <a:xfrm>
            <a:off x="1619672" y="3717032"/>
            <a:ext cx="7006112" cy="2664296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22266" r="37743" b="35406"/>
          <a:stretch>
            <a:fillRect/>
          </a:stretch>
        </p:blipFill>
        <p:spPr bwMode="auto">
          <a:xfrm>
            <a:off x="2937586" y="188640"/>
            <a:ext cx="56668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24234" r="38296" b="43282"/>
          <a:stretch>
            <a:fillRect/>
          </a:stretch>
        </p:blipFill>
        <p:spPr bwMode="auto">
          <a:xfrm>
            <a:off x="467544" y="3573016"/>
            <a:ext cx="6197052" cy="288032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836712"/>
            <a:ext cx="27494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Отзывы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игре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</cp:revision>
  <dcterms:created xsi:type="dcterms:W3CDTF">2023-06-08T08:52:10Z</dcterms:created>
  <dcterms:modified xsi:type="dcterms:W3CDTF">2023-06-08T09:08:23Z</dcterms:modified>
</cp:coreProperties>
</file>