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73" r:id="rId2"/>
    <p:sldId id="272" r:id="rId3"/>
    <p:sldId id="274" r:id="rId4"/>
    <p:sldId id="275" r:id="rId5"/>
    <p:sldId id="256" r:id="rId6"/>
    <p:sldId id="259" r:id="rId7"/>
    <p:sldId id="257" r:id="rId8"/>
    <p:sldId id="277" r:id="rId9"/>
    <p:sldId id="278" r:id="rId10"/>
    <p:sldId id="279" r:id="rId11"/>
    <p:sldId id="280" r:id="rId12"/>
    <p:sldId id="267" r:id="rId13"/>
    <p:sldId id="281" r:id="rId14"/>
    <p:sldId id="282" r:id="rId15"/>
    <p:sldId id="284" r:id="rId16"/>
    <p:sldId id="285" r:id="rId17"/>
    <p:sldId id="28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2020-2021 уч.г.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888888888888926E-2"/>
                  <c:y val="-3.0866359269839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3F81-472A-AAB4-05962FE8656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5432098765432126E-2"/>
                  <c:y val="-3.08663592698394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3F81-472A-AAB4-05962FE8656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успеваемость</c:v>
                </c:pt>
                <c:pt idx="1">
                  <c:v>качество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94.6</c:v>
                </c:pt>
                <c:pt idx="1">
                  <c:v>36.1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F81-472A-AAB4-05962FE8656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2021-2022 уч.г.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802469135802503E-2"/>
                  <c:y val="-3.36723919307338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3F81-472A-AAB4-05962FE8656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3888888888888926E-2"/>
                  <c:y val="-2.8060326608944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3F81-472A-AAB4-05962FE8656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успеваемость</c:v>
                </c:pt>
                <c:pt idx="1">
                  <c:v>качество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93.6</c:v>
                </c:pt>
                <c:pt idx="1">
                  <c:v>37.4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3F81-472A-AAB4-05962FE865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7293584"/>
        <c:axId val="17296328"/>
        <c:axId val="0"/>
      </c:bar3DChart>
      <c:catAx>
        <c:axId val="172935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7296328"/>
        <c:crosses val="autoZero"/>
        <c:auto val="1"/>
        <c:lblAlgn val="ctr"/>
        <c:lblOffset val="100"/>
        <c:noMultiLvlLbl val="0"/>
      </c:catAx>
      <c:valAx>
        <c:axId val="172963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729358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доля призеров и победителей муниципального этапа от числа участников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2020-2021 уч.г.</c:v>
                </c:pt>
                <c:pt idx="1">
                  <c:v>2021-2022 уч.г.</c:v>
                </c:pt>
                <c:pt idx="2">
                  <c:v>2022-2023 уч.г.</c:v>
                </c:pt>
              </c:strCache>
            </c:strRef>
          </c:cat>
          <c:val>
            <c:numRef>
              <c:f>Лист1!$B$2:$B$4</c:f>
              <c:numCache>
                <c:formatCode>0.0%</c:formatCode>
                <c:ptCount val="3"/>
                <c:pt idx="0">
                  <c:v>0.40500000000000003</c:v>
                </c:pt>
                <c:pt idx="1">
                  <c:v>0.26500000000000001</c:v>
                </c:pt>
                <c:pt idx="2">
                  <c:v>0.38100000000000001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508-4EFC-BA98-D88AA3EDD5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85134720"/>
        <c:axId val="485156672"/>
      </c:barChart>
      <c:catAx>
        <c:axId val="4851347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485156672"/>
        <c:crosses val="autoZero"/>
        <c:auto val="1"/>
        <c:lblAlgn val="ctr"/>
        <c:lblOffset val="100"/>
        <c:noMultiLvlLbl val="0"/>
      </c:catAx>
      <c:valAx>
        <c:axId val="485156672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48513472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05"/>
          <c:y val="2.3515905640114094E-2"/>
          <c:w val="0.87083333333333413"/>
          <c:h val="0.21298189090101116"/>
        </c:manualLayout>
      </c:layout>
      <c:overlay val="0"/>
      <c:txPr>
        <a:bodyPr/>
        <a:lstStyle/>
        <a:p>
          <a:pPr>
            <a:defRPr sz="20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5244604841061536E-2"/>
          <c:y val="0.1750294653251088"/>
          <c:w val="0.9277800865169632"/>
          <c:h val="0.7134956019379489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 год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интеллект</c:v>
                </c:pt>
                <c:pt idx="1">
                  <c:v>спорт</c:v>
                </c:pt>
                <c:pt idx="2">
                  <c:v>творчество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161</c:v>
                </c:pt>
                <c:pt idx="1">
                  <c:v>129</c:v>
                </c:pt>
                <c:pt idx="2">
                  <c:v>73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FD7-4036-AC83-4245FF5CC52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 год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интеллект</c:v>
                </c:pt>
                <c:pt idx="1">
                  <c:v>спорт</c:v>
                </c:pt>
                <c:pt idx="2">
                  <c:v>творчество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52</c:v>
                </c:pt>
                <c:pt idx="1">
                  <c:v>43</c:v>
                </c:pt>
                <c:pt idx="2">
                  <c:v>259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FD7-4036-AC83-4245FF5CC52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2022 год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интеллект</c:v>
                </c:pt>
                <c:pt idx="1">
                  <c:v>спорт</c:v>
                </c:pt>
                <c:pt idx="2">
                  <c:v>творчество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97</c:v>
                </c:pt>
                <c:pt idx="1">
                  <c:v>144</c:v>
                </c:pt>
                <c:pt idx="2">
                  <c:v>166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28C-43AF-A2FF-DA1A85DA5A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463123872"/>
        <c:axId val="463124656"/>
      </c:barChart>
      <c:catAx>
        <c:axId val="463123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63124656"/>
        <c:crosses val="autoZero"/>
        <c:auto val="1"/>
        <c:lblAlgn val="ctr"/>
        <c:lblOffset val="100"/>
        <c:noMultiLvlLbl val="0"/>
      </c:catAx>
      <c:valAx>
        <c:axId val="463124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631238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2958CC-22BC-4FB5-A6B0-0B255C7EF555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3E1019B-C620-4135-A097-C5638E39B628}">
      <dgm:prSet phldrT="[Текст]"/>
      <dgm:spPr/>
      <dgm:t>
        <a:bodyPr/>
        <a:lstStyle/>
        <a:p>
          <a:r>
            <a:rPr lang="ru-RU" b="1" dirty="0" smtClean="0"/>
            <a:t>Ключевые общешкольные дела</a:t>
          </a:r>
          <a:endParaRPr lang="ru-RU" b="1" dirty="0"/>
        </a:p>
      </dgm:t>
    </dgm:pt>
    <dgm:pt modelId="{F08C0FDD-8CF1-46FD-B011-84A2D43127E3}" type="parTrans" cxnId="{3A42D496-C4B4-4E37-B5D0-DFF9041A7164}">
      <dgm:prSet/>
      <dgm:spPr/>
      <dgm:t>
        <a:bodyPr/>
        <a:lstStyle/>
        <a:p>
          <a:endParaRPr lang="ru-RU" b="1"/>
        </a:p>
      </dgm:t>
    </dgm:pt>
    <dgm:pt modelId="{B60F575D-055D-413A-A50F-6FF6F6A4A9FE}" type="sibTrans" cxnId="{3A42D496-C4B4-4E37-B5D0-DFF9041A7164}">
      <dgm:prSet/>
      <dgm:spPr/>
      <dgm:t>
        <a:bodyPr/>
        <a:lstStyle/>
        <a:p>
          <a:endParaRPr lang="ru-RU" b="1"/>
        </a:p>
      </dgm:t>
    </dgm:pt>
    <dgm:pt modelId="{93DCE28A-B1EF-4D6B-8830-2837479302F8}">
      <dgm:prSet phldrT="[Текст]"/>
      <dgm:spPr/>
      <dgm:t>
        <a:bodyPr/>
        <a:lstStyle/>
        <a:p>
          <a:r>
            <a:rPr lang="ru-RU" b="1" dirty="0" smtClean="0"/>
            <a:t>Классное руководство</a:t>
          </a:r>
          <a:endParaRPr lang="ru-RU" b="1" dirty="0"/>
        </a:p>
      </dgm:t>
    </dgm:pt>
    <dgm:pt modelId="{5B751B5D-F08B-4A70-B965-57BDC65239A4}" type="parTrans" cxnId="{C1009831-E3C3-47C1-BD8A-3747C2AAB4AB}">
      <dgm:prSet/>
      <dgm:spPr/>
      <dgm:t>
        <a:bodyPr/>
        <a:lstStyle/>
        <a:p>
          <a:endParaRPr lang="ru-RU" b="1"/>
        </a:p>
      </dgm:t>
    </dgm:pt>
    <dgm:pt modelId="{69117A86-E041-45A8-B157-D8B2D52B5DA9}" type="sibTrans" cxnId="{C1009831-E3C3-47C1-BD8A-3747C2AAB4AB}">
      <dgm:prSet/>
      <dgm:spPr/>
      <dgm:t>
        <a:bodyPr/>
        <a:lstStyle/>
        <a:p>
          <a:endParaRPr lang="ru-RU" b="1"/>
        </a:p>
      </dgm:t>
    </dgm:pt>
    <dgm:pt modelId="{B5FF96A1-1A7C-4DBE-B2DC-6F40AFB8FF72}">
      <dgm:prSet phldrT="[Текст]"/>
      <dgm:spPr/>
      <dgm:t>
        <a:bodyPr/>
        <a:lstStyle/>
        <a:p>
          <a:r>
            <a:rPr lang="ru-RU" b="1" dirty="0" smtClean="0"/>
            <a:t>Курсы внеурочной деятельности</a:t>
          </a:r>
          <a:endParaRPr lang="ru-RU" b="1" dirty="0"/>
        </a:p>
      </dgm:t>
    </dgm:pt>
    <dgm:pt modelId="{894BB113-C7FA-4337-812C-FB05EF0316E8}" type="parTrans" cxnId="{6154EA25-6142-43A3-956B-4233C0A4E61F}">
      <dgm:prSet/>
      <dgm:spPr/>
      <dgm:t>
        <a:bodyPr/>
        <a:lstStyle/>
        <a:p>
          <a:endParaRPr lang="ru-RU" b="1"/>
        </a:p>
      </dgm:t>
    </dgm:pt>
    <dgm:pt modelId="{6199181B-BD0D-40F7-B265-94113912DDE2}" type="sibTrans" cxnId="{6154EA25-6142-43A3-956B-4233C0A4E61F}">
      <dgm:prSet/>
      <dgm:spPr/>
      <dgm:t>
        <a:bodyPr/>
        <a:lstStyle/>
        <a:p>
          <a:endParaRPr lang="ru-RU" b="1"/>
        </a:p>
      </dgm:t>
    </dgm:pt>
    <dgm:pt modelId="{832E0462-6377-4A11-9896-0FD3C2E0AFD3}">
      <dgm:prSet phldrT="[Текст]"/>
      <dgm:spPr/>
      <dgm:t>
        <a:bodyPr/>
        <a:lstStyle/>
        <a:p>
          <a:r>
            <a:rPr lang="ru-RU" b="1" dirty="0" smtClean="0"/>
            <a:t>Школьный урок</a:t>
          </a:r>
          <a:endParaRPr lang="ru-RU" b="1" dirty="0"/>
        </a:p>
      </dgm:t>
    </dgm:pt>
    <dgm:pt modelId="{190A6B5B-B6EE-4709-8345-F923F05C05BC}" type="parTrans" cxnId="{7185DBDC-B8D3-4AAC-B890-691C31535D5D}">
      <dgm:prSet/>
      <dgm:spPr/>
      <dgm:t>
        <a:bodyPr/>
        <a:lstStyle/>
        <a:p>
          <a:endParaRPr lang="ru-RU" b="1"/>
        </a:p>
      </dgm:t>
    </dgm:pt>
    <dgm:pt modelId="{25CB3B96-0F7A-4C65-BE30-3DE8343668D1}" type="sibTrans" cxnId="{7185DBDC-B8D3-4AAC-B890-691C31535D5D}">
      <dgm:prSet/>
      <dgm:spPr/>
      <dgm:t>
        <a:bodyPr/>
        <a:lstStyle/>
        <a:p>
          <a:endParaRPr lang="ru-RU" b="1"/>
        </a:p>
      </dgm:t>
    </dgm:pt>
    <dgm:pt modelId="{DCDF167E-A794-4089-BFA9-82B407F9B09B}">
      <dgm:prSet phldrT="[Текст]"/>
      <dgm:spPr/>
      <dgm:t>
        <a:bodyPr/>
        <a:lstStyle/>
        <a:p>
          <a:r>
            <a:rPr lang="ru-RU" b="1" dirty="0" smtClean="0"/>
            <a:t>Самоуправление</a:t>
          </a:r>
          <a:endParaRPr lang="ru-RU" b="1" dirty="0"/>
        </a:p>
      </dgm:t>
    </dgm:pt>
    <dgm:pt modelId="{A397FBD6-93DF-4BD1-80DA-40B5C38E8607}" type="parTrans" cxnId="{AA7F2727-CD75-467F-9C19-3CF5B408C588}">
      <dgm:prSet/>
      <dgm:spPr/>
      <dgm:t>
        <a:bodyPr/>
        <a:lstStyle/>
        <a:p>
          <a:endParaRPr lang="ru-RU" b="1"/>
        </a:p>
      </dgm:t>
    </dgm:pt>
    <dgm:pt modelId="{12F7EE4A-EB41-49B6-AB88-DB343B4EC78F}" type="sibTrans" cxnId="{AA7F2727-CD75-467F-9C19-3CF5B408C588}">
      <dgm:prSet/>
      <dgm:spPr/>
      <dgm:t>
        <a:bodyPr/>
        <a:lstStyle/>
        <a:p>
          <a:endParaRPr lang="ru-RU" b="1"/>
        </a:p>
      </dgm:t>
    </dgm:pt>
    <dgm:pt modelId="{B9C17326-AD14-4FFE-B1BF-F9BFC9EAA102}">
      <dgm:prSet phldrT="[Текст]"/>
      <dgm:spPr/>
      <dgm:t>
        <a:bodyPr/>
        <a:lstStyle/>
        <a:p>
          <a:r>
            <a:rPr lang="ru-RU" b="1" dirty="0" smtClean="0"/>
            <a:t>Детские общественные объединения</a:t>
          </a:r>
          <a:endParaRPr lang="ru-RU" b="1" dirty="0"/>
        </a:p>
      </dgm:t>
    </dgm:pt>
    <dgm:pt modelId="{A271B2CB-DEFD-497F-B2CF-01253028BE76}" type="parTrans" cxnId="{5CB5BB79-C08E-454F-A270-C625BB812A2B}">
      <dgm:prSet/>
      <dgm:spPr/>
      <dgm:t>
        <a:bodyPr/>
        <a:lstStyle/>
        <a:p>
          <a:endParaRPr lang="ru-RU" b="1"/>
        </a:p>
      </dgm:t>
    </dgm:pt>
    <dgm:pt modelId="{04B0445E-2A73-4EDE-AB90-611B8FD0A6BE}" type="sibTrans" cxnId="{5CB5BB79-C08E-454F-A270-C625BB812A2B}">
      <dgm:prSet/>
      <dgm:spPr/>
      <dgm:t>
        <a:bodyPr/>
        <a:lstStyle/>
        <a:p>
          <a:endParaRPr lang="ru-RU" b="1"/>
        </a:p>
      </dgm:t>
    </dgm:pt>
    <dgm:pt modelId="{E2B074F1-F04D-4133-A8AF-8D563430DF3E}">
      <dgm:prSet phldrT="[Текст]"/>
      <dgm:spPr/>
      <dgm:t>
        <a:bodyPr/>
        <a:lstStyle/>
        <a:p>
          <a:r>
            <a:rPr lang="ru-RU" b="1" dirty="0" smtClean="0"/>
            <a:t>Профориентация</a:t>
          </a:r>
          <a:endParaRPr lang="ru-RU" b="1" dirty="0"/>
        </a:p>
      </dgm:t>
    </dgm:pt>
    <dgm:pt modelId="{55FD8F91-C7AE-4BDA-9FB9-C23E8808F053}" type="parTrans" cxnId="{930E5197-5696-4150-9300-2ABD378D616F}">
      <dgm:prSet/>
      <dgm:spPr/>
      <dgm:t>
        <a:bodyPr/>
        <a:lstStyle/>
        <a:p>
          <a:endParaRPr lang="ru-RU" b="1"/>
        </a:p>
      </dgm:t>
    </dgm:pt>
    <dgm:pt modelId="{1E991C36-9570-476B-B2A5-EC38E9B1D5CF}" type="sibTrans" cxnId="{930E5197-5696-4150-9300-2ABD378D616F}">
      <dgm:prSet/>
      <dgm:spPr/>
      <dgm:t>
        <a:bodyPr/>
        <a:lstStyle/>
        <a:p>
          <a:endParaRPr lang="ru-RU" b="1"/>
        </a:p>
      </dgm:t>
    </dgm:pt>
    <dgm:pt modelId="{D333C139-0BA9-4E6B-8DCB-BD00CB66DE04}">
      <dgm:prSet phldrT="[Текст]"/>
      <dgm:spPr/>
      <dgm:t>
        <a:bodyPr/>
        <a:lstStyle/>
        <a:p>
          <a:r>
            <a:rPr lang="ru-RU" b="1" dirty="0" smtClean="0"/>
            <a:t>Работа с родителями</a:t>
          </a:r>
          <a:endParaRPr lang="ru-RU" b="1" dirty="0"/>
        </a:p>
      </dgm:t>
    </dgm:pt>
    <dgm:pt modelId="{25581A53-CB67-49B9-AF49-8686AC75DE8C}" type="parTrans" cxnId="{57256C74-0475-4522-816C-61CB6568A1C1}">
      <dgm:prSet/>
      <dgm:spPr/>
      <dgm:t>
        <a:bodyPr/>
        <a:lstStyle/>
        <a:p>
          <a:endParaRPr lang="ru-RU" b="1"/>
        </a:p>
      </dgm:t>
    </dgm:pt>
    <dgm:pt modelId="{01C50CF5-8B94-4A7D-9DCA-3E38A3C7018A}" type="sibTrans" cxnId="{57256C74-0475-4522-816C-61CB6568A1C1}">
      <dgm:prSet/>
      <dgm:spPr/>
      <dgm:t>
        <a:bodyPr/>
        <a:lstStyle/>
        <a:p>
          <a:endParaRPr lang="ru-RU" b="1"/>
        </a:p>
      </dgm:t>
    </dgm:pt>
    <dgm:pt modelId="{ACED4AAC-D3A1-48D7-87B2-2C6AEA0B729C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Направления (модули) воспитательной работы</a:t>
          </a:r>
          <a:endParaRPr lang="ru-RU" b="1" dirty="0">
            <a:solidFill>
              <a:schemeClr val="tx1"/>
            </a:solidFill>
          </a:endParaRPr>
        </a:p>
      </dgm:t>
    </dgm:pt>
    <dgm:pt modelId="{4D5DE508-0F34-4B10-A450-7F409E2CD09D}" type="parTrans" cxnId="{5780971E-261A-4866-9B88-EF5A183C021C}">
      <dgm:prSet/>
      <dgm:spPr/>
      <dgm:t>
        <a:bodyPr/>
        <a:lstStyle/>
        <a:p>
          <a:endParaRPr lang="ru-RU" b="1"/>
        </a:p>
      </dgm:t>
    </dgm:pt>
    <dgm:pt modelId="{88128A3F-2F51-4472-B7E4-419AB2FF1D77}" type="sibTrans" cxnId="{5780971E-261A-4866-9B88-EF5A183C021C}">
      <dgm:prSet/>
      <dgm:spPr/>
      <dgm:t>
        <a:bodyPr/>
        <a:lstStyle/>
        <a:p>
          <a:endParaRPr lang="ru-RU" b="1"/>
        </a:p>
      </dgm:t>
    </dgm:pt>
    <dgm:pt modelId="{75379427-9A78-435A-A206-D5F94798447B}" type="pres">
      <dgm:prSet presAssocID="{692958CC-22BC-4FB5-A6B0-0B255C7EF55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89EE75E-0175-4D6E-880C-90FFE550D430}" type="pres">
      <dgm:prSet presAssocID="{C3E1019B-C620-4135-A097-C5638E39B628}" presName="node" presStyleLbl="node1" presStyleIdx="0" presStyleCnt="9" custLinFactNeighborX="517" custLinFactNeighborY="-15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DDD1DC-448D-4C33-BDE0-3BBD1652F1EA}" type="pres">
      <dgm:prSet presAssocID="{B60F575D-055D-413A-A50F-6FF6F6A4A9FE}" presName="sibTrans" presStyleCnt="0"/>
      <dgm:spPr/>
    </dgm:pt>
    <dgm:pt modelId="{3E4B965E-3DDD-4E2A-9F97-A913342C3CC6}" type="pres">
      <dgm:prSet presAssocID="{93DCE28A-B1EF-4D6B-8830-2837479302F8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AE787F-F15B-4A3A-BB3B-9158520C6D19}" type="pres">
      <dgm:prSet presAssocID="{69117A86-E041-45A8-B157-D8B2D52B5DA9}" presName="sibTrans" presStyleCnt="0"/>
      <dgm:spPr/>
    </dgm:pt>
    <dgm:pt modelId="{BF39BA2A-1EA4-4D5D-87AC-93151DACFF25}" type="pres">
      <dgm:prSet presAssocID="{B5FF96A1-1A7C-4DBE-B2DC-6F40AFB8FF72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48DA3D-DA5B-416F-BA3F-75B1C997C030}" type="pres">
      <dgm:prSet presAssocID="{6199181B-BD0D-40F7-B265-94113912DDE2}" presName="sibTrans" presStyleCnt="0"/>
      <dgm:spPr/>
    </dgm:pt>
    <dgm:pt modelId="{EFC03167-DCEB-48AD-AD30-24B829FD9EDC}" type="pres">
      <dgm:prSet presAssocID="{832E0462-6377-4A11-9896-0FD3C2E0AFD3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4410A6-1114-4E4D-A0DD-94AE226EAE79}" type="pres">
      <dgm:prSet presAssocID="{25CB3B96-0F7A-4C65-BE30-3DE8343668D1}" presName="sibTrans" presStyleCnt="0"/>
      <dgm:spPr/>
    </dgm:pt>
    <dgm:pt modelId="{AC047D57-63DF-4BBE-AE23-A232594E9C65}" type="pres">
      <dgm:prSet presAssocID="{ACED4AAC-D3A1-48D7-87B2-2C6AEA0B729C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5274EA-E8F0-48AF-83FA-6F96302A3542}" type="pres">
      <dgm:prSet presAssocID="{88128A3F-2F51-4472-B7E4-419AB2FF1D77}" presName="sibTrans" presStyleCnt="0"/>
      <dgm:spPr/>
    </dgm:pt>
    <dgm:pt modelId="{F9CA2E3A-831A-4AF4-8B69-534C6D6223D8}" type="pres">
      <dgm:prSet presAssocID="{DCDF167E-A794-4089-BFA9-82B407F9B09B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A641C5-E4CF-48EC-8EFA-5FAFD71CB069}" type="pres">
      <dgm:prSet presAssocID="{12F7EE4A-EB41-49B6-AB88-DB343B4EC78F}" presName="sibTrans" presStyleCnt="0"/>
      <dgm:spPr/>
    </dgm:pt>
    <dgm:pt modelId="{E6497E94-9E77-4C52-B070-60B188801DA9}" type="pres">
      <dgm:prSet presAssocID="{B9C17326-AD14-4FFE-B1BF-F9BFC9EAA102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517955-E303-471B-A325-EE20D3F6A8A0}" type="pres">
      <dgm:prSet presAssocID="{04B0445E-2A73-4EDE-AB90-611B8FD0A6BE}" presName="sibTrans" presStyleCnt="0"/>
      <dgm:spPr/>
    </dgm:pt>
    <dgm:pt modelId="{C3202E83-E3E9-4F7C-804C-7E4A8A529C33}" type="pres">
      <dgm:prSet presAssocID="{E2B074F1-F04D-4133-A8AF-8D563430DF3E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E28A80-5440-4BED-8920-1D4DC94920BE}" type="pres">
      <dgm:prSet presAssocID="{1E991C36-9570-476B-B2A5-EC38E9B1D5CF}" presName="sibTrans" presStyleCnt="0"/>
      <dgm:spPr/>
    </dgm:pt>
    <dgm:pt modelId="{74803815-ECD0-482B-AF54-D8AF27876FE4}" type="pres">
      <dgm:prSet presAssocID="{D333C139-0BA9-4E6B-8DCB-BD00CB66DE04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1271003-C392-4F4F-8BBA-A59F27A31E35}" type="presOf" srcId="{D333C139-0BA9-4E6B-8DCB-BD00CB66DE04}" destId="{74803815-ECD0-482B-AF54-D8AF27876FE4}" srcOrd="0" destOrd="0" presId="urn:microsoft.com/office/officeart/2005/8/layout/default"/>
    <dgm:cxn modelId="{C1009831-E3C3-47C1-BD8A-3747C2AAB4AB}" srcId="{692958CC-22BC-4FB5-A6B0-0B255C7EF555}" destId="{93DCE28A-B1EF-4D6B-8830-2837479302F8}" srcOrd="1" destOrd="0" parTransId="{5B751B5D-F08B-4A70-B965-57BDC65239A4}" sibTransId="{69117A86-E041-45A8-B157-D8B2D52B5DA9}"/>
    <dgm:cxn modelId="{AA7F2727-CD75-467F-9C19-3CF5B408C588}" srcId="{692958CC-22BC-4FB5-A6B0-0B255C7EF555}" destId="{DCDF167E-A794-4089-BFA9-82B407F9B09B}" srcOrd="5" destOrd="0" parTransId="{A397FBD6-93DF-4BD1-80DA-40B5C38E8607}" sibTransId="{12F7EE4A-EB41-49B6-AB88-DB343B4EC78F}"/>
    <dgm:cxn modelId="{7185DBDC-B8D3-4AAC-B890-691C31535D5D}" srcId="{692958CC-22BC-4FB5-A6B0-0B255C7EF555}" destId="{832E0462-6377-4A11-9896-0FD3C2E0AFD3}" srcOrd="3" destOrd="0" parTransId="{190A6B5B-B6EE-4709-8345-F923F05C05BC}" sibTransId="{25CB3B96-0F7A-4C65-BE30-3DE8343668D1}"/>
    <dgm:cxn modelId="{7E61EA47-BC39-433E-A073-DEA8395FC799}" type="presOf" srcId="{692958CC-22BC-4FB5-A6B0-0B255C7EF555}" destId="{75379427-9A78-435A-A206-D5F94798447B}" srcOrd="0" destOrd="0" presId="urn:microsoft.com/office/officeart/2005/8/layout/default"/>
    <dgm:cxn modelId="{E9802B4E-F655-4514-A71D-7400AC9672ED}" type="presOf" srcId="{B9C17326-AD14-4FFE-B1BF-F9BFC9EAA102}" destId="{E6497E94-9E77-4C52-B070-60B188801DA9}" srcOrd="0" destOrd="0" presId="urn:microsoft.com/office/officeart/2005/8/layout/default"/>
    <dgm:cxn modelId="{80751563-BD19-451E-B4E3-9ED0C4E28A61}" type="presOf" srcId="{E2B074F1-F04D-4133-A8AF-8D563430DF3E}" destId="{C3202E83-E3E9-4F7C-804C-7E4A8A529C33}" srcOrd="0" destOrd="0" presId="urn:microsoft.com/office/officeart/2005/8/layout/default"/>
    <dgm:cxn modelId="{5780971E-261A-4866-9B88-EF5A183C021C}" srcId="{692958CC-22BC-4FB5-A6B0-0B255C7EF555}" destId="{ACED4AAC-D3A1-48D7-87B2-2C6AEA0B729C}" srcOrd="4" destOrd="0" parTransId="{4D5DE508-0F34-4B10-A450-7F409E2CD09D}" sibTransId="{88128A3F-2F51-4472-B7E4-419AB2FF1D77}"/>
    <dgm:cxn modelId="{FC430841-9CC5-4A21-8454-1BB3A4FAFF2C}" type="presOf" srcId="{DCDF167E-A794-4089-BFA9-82B407F9B09B}" destId="{F9CA2E3A-831A-4AF4-8B69-534C6D6223D8}" srcOrd="0" destOrd="0" presId="urn:microsoft.com/office/officeart/2005/8/layout/default"/>
    <dgm:cxn modelId="{23DFDAC4-C081-4973-A4AA-FB1CFB0D4809}" type="presOf" srcId="{C3E1019B-C620-4135-A097-C5638E39B628}" destId="{589EE75E-0175-4D6E-880C-90FFE550D430}" srcOrd="0" destOrd="0" presId="urn:microsoft.com/office/officeart/2005/8/layout/default"/>
    <dgm:cxn modelId="{741A360F-0571-42BB-8D5B-4A75DE7A9AA0}" type="presOf" srcId="{93DCE28A-B1EF-4D6B-8830-2837479302F8}" destId="{3E4B965E-3DDD-4E2A-9F97-A913342C3CC6}" srcOrd="0" destOrd="0" presId="urn:microsoft.com/office/officeart/2005/8/layout/default"/>
    <dgm:cxn modelId="{930E5197-5696-4150-9300-2ABD378D616F}" srcId="{692958CC-22BC-4FB5-A6B0-0B255C7EF555}" destId="{E2B074F1-F04D-4133-A8AF-8D563430DF3E}" srcOrd="7" destOrd="0" parTransId="{55FD8F91-C7AE-4BDA-9FB9-C23E8808F053}" sibTransId="{1E991C36-9570-476B-B2A5-EC38E9B1D5CF}"/>
    <dgm:cxn modelId="{6154EA25-6142-43A3-956B-4233C0A4E61F}" srcId="{692958CC-22BC-4FB5-A6B0-0B255C7EF555}" destId="{B5FF96A1-1A7C-4DBE-B2DC-6F40AFB8FF72}" srcOrd="2" destOrd="0" parTransId="{894BB113-C7FA-4337-812C-FB05EF0316E8}" sibTransId="{6199181B-BD0D-40F7-B265-94113912DDE2}"/>
    <dgm:cxn modelId="{7EE62AF9-96AC-48F2-B191-CBE79C88ECAB}" type="presOf" srcId="{B5FF96A1-1A7C-4DBE-B2DC-6F40AFB8FF72}" destId="{BF39BA2A-1EA4-4D5D-87AC-93151DACFF25}" srcOrd="0" destOrd="0" presId="urn:microsoft.com/office/officeart/2005/8/layout/default"/>
    <dgm:cxn modelId="{5CB5BB79-C08E-454F-A270-C625BB812A2B}" srcId="{692958CC-22BC-4FB5-A6B0-0B255C7EF555}" destId="{B9C17326-AD14-4FFE-B1BF-F9BFC9EAA102}" srcOrd="6" destOrd="0" parTransId="{A271B2CB-DEFD-497F-B2CF-01253028BE76}" sibTransId="{04B0445E-2A73-4EDE-AB90-611B8FD0A6BE}"/>
    <dgm:cxn modelId="{B5BCF8C7-E0EC-438E-9C57-3848E9B4B728}" type="presOf" srcId="{832E0462-6377-4A11-9896-0FD3C2E0AFD3}" destId="{EFC03167-DCEB-48AD-AD30-24B829FD9EDC}" srcOrd="0" destOrd="0" presId="urn:microsoft.com/office/officeart/2005/8/layout/default"/>
    <dgm:cxn modelId="{57256C74-0475-4522-816C-61CB6568A1C1}" srcId="{692958CC-22BC-4FB5-A6B0-0B255C7EF555}" destId="{D333C139-0BA9-4E6B-8DCB-BD00CB66DE04}" srcOrd="8" destOrd="0" parTransId="{25581A53-CB67-49B9-AF49-8686AC75DE8C}" sibTransId="{01C50CF5-8B94-4A7D-9DCA-3E38A3C7018A}"/>
    <dgm:cxn modelId="{8270E6BD-EAA1-48EB-870F-60B02C061C34}" type="presOf" srcId="{ACED4AAC-D3A1-48D7-87B2-2C6AEA0B729C}" destId="{AC047D57-63DF-4BBE-AE23-A232594E9C65}" srcOrd="0" destOrd="0" presId="urn:microsoft.com/office/officeart/2005/8/layout/default"/>
    <dgm:cxn modelId="{3A42D496-C4B4-4E37-B5D0-DFF9041A7164}" srcId="{692958CC-22BC-4FB5-A6B0-0B255C7EF555}" destId="{C3E1019B-C620-4135-A097-C5638E39B628}" srcOrd="0" destOrd="0" parTransId="{F08C0FDD-8CF1-46FD-B011-84A2D43127E3}" sibTransId="{B60F575D-055D-413A-A50F-6FF6F6A4A9FE}"/>
    <dgm:cxn modelId="{A1CD34EB-7A88-44D1-9E9C-7925DDA5B773}" type="presParOf" srcId="{75379427-9A78-435A-A206-D5F94798447B}" destId="{589EE75E-0175-4D6E-880C-90FFE550D430}" srcOrd="0" destOrd="0" presId="urn:microsoft.com/office/officeart/2005/8/layout/default"/>
    <dgm:cxn modelId="{D2111E60-BA9C-4833-A100-25F077A8C802}" type="presParOf" srcId="{75379427-9A78-435A-A206-D5F94798447B}" destId="{D6DDD1DC-448D-4C33-BDE0-3BBD1652F1EA}" srcOrd="1" destOrd="0" presId="urn:microsoft.com/office/officeart/2005/8/layout/default"/>
    <dgm:cxn modelId="{7DE72A5B-D0DF-4619-BDC1-5EA228F188D5}" type="presParOf" srcId="{75379427-9A78-435A-A206-D5F94798447B}" destId="{3E4B965E-3DDD-4E2A-9F97-A913342C3CC6}" srcOrd="2" destOrd="0" presId="urn:microsoft.com/office/officeart/2005/8/layout/default"/>
    <dgm:cxn modelId="{E037C15B-DE7D-40B7-8C51-57658F55913C}" type="presParOf" srcId="{75379427-9A78-435A-A206-D5F94798447B}" destId="{ACAE787F-F15B-4A3A-BB3B-9158520C6D19}" srcOrd="3" destOrd="0" presId="urn:microsoft.com/office/officeart/2005/8/layout/default"/>
    <dgm:cxn modelId="{EE21EC04-1847-40A8-9482-62D052934465}" type="presParOf" srcId="{75379427-9A78-435A-A206-D5F94798447B}" destId="{BF39BA2A-1EA4-4D5D-87AC-93151DACFF25}" srcOrd="4" destOrd="0" presId="urn:microsoft.com/office/officeart/2005/8/layout/default"/>
    <dgm:cxn modelId="{7BF1CCBC-20BA-4391-9D71-DCFC4B4C7FE2}" type="presParOf" srcId="{75379427-9A78-435A-A206-D5F94798447B}" destId="{4648DA3D-DA5B-416F-BA3F-75B1C997C030}" srcOrd="5" destOrd="0" presId="urn:microsoft.com/office/officeart/2005/8/layout/default"/>
    <dgm:cxn modelId="{C3FCFDF0-4E96-4A85-A574-C71239896D0A}" type="presParOf" srcId="{75379427-9A78-435A-A206-D5F94798447B}" destId="{EFC03167-DCEB-48AD-AD30-24B829FD9EDC}" srcOrd="6" destOrd="0" presId="urn:microsoft.com/office/officeart/2005/8/layout/default"/>
    <dgm:cxn modelId="{3A36E681-2A6D-4938-A4DD-4BC046AC0ED6}" type="presParOf" srcId="{75379427-9A78-435A-A206-D5F94798447B}" destId="{9D4410A6-1114-4E4D-A0DD-94AE226EAE79}" srcOrd="7" destOrd="0" presId="urn:microsoft.com/office/officeart/2005/8/layout/default"/>
    <dgm:cxn modelId="{35A9E2E4-E4C9-4E64-B1CE-80FBE0205E35}" type="presParOf" srcId="{75379427-9A78-435A-A206-D5F94798447B}" destId="{AC047D57-63DF-4BBE-AE23-A232594E9C65}" srcOrd="8" destOrd="0" presId="urn:microsoft.com/office/officeart/2005/8/layout/default"/>
    <dgm:cxn modelId="{82EBB3BF-26B4-42EB-8D6E-78A50228D7C3}" type="presParOf" srcId="{75379427-9A78-435A-A206-D5F94798447B}" destId="{635274EA-E8F0-48AF-83FA-6F96302A3542}" srcOrd="9" destOrd="0" presId="urn:microsoft.com/office/officeart/2005/8/layout/default"/>
    <dgm:cxn modelId="{86995552-84EF-4254-A4CF-4D2355437E48}" type="presParOf" srcId="{75379427-9A78-435A-A206-D5F94798447B}" destId="{F9CA2E3A-831A-4AF4-8B69-534C6D6223D8}" srcOrd="10" destOrd="0" presId="urn:microsoft.com/office/officeart/2005/8/layout/default"/>
    <dgm:cxn modelId="{2DF894D4-07F9-4CF5-8DA7-5706FD3A753A}" type="presParOf" srcId="{75379427-9A78-435A-A206-D5F94798447B}" destId="{DCA641C5-E4CF-48EC-8EFA-5FAFD71CB069}" srcOrd="11" destOrd="0" presId="urn:microsoft.com/office/officeart/2005/8/layout/default"/>
    <dgm:cxn modelId="{B984AA49-0FDB-4F10-A412-FA82F2AFC619}" type="presParOf" srcId="{75379427-9A78-435A-A206-D5F94798447B}" destId="{E6497E94-9E77-4C52-B070-60B188801DA9}" srcOrd="12" destOrd="0" presId="urn:microsoft.com/office/officeart/2005/8/layout/default"/>
    <dgm:cxn modelId="{F865FC20-2534-4CB3-A289-EB35D7FD56F1}" type="presParOf" srcId="{75379427-9A78-435A-A206-D5F94798447B}" destId="{1D517955-E303-471B-A325-EE20D3F6A8A0}" srcOrd="13" destOrd="0" presId="urn:microsoft.com/office/officeart/2005/8/layout/default"/>
    <dgm:cxn modelId="{63DEB0DE-E1B1-4D8F-B237-C7D29A96F688}" type="presParOf" srcId="{75379427-9A78-435A-A206-D5F94798447B}" destId="{C3202E83-E3E9-4F7C-804C-7E4A8A529C33}" srcOrd="14" destOrd="0" presId="urn:microsoft.com/office/officeart/2005/8/layout/default"/>
    <dgm:cxn modelId="{EB5E73E5-BBC4-4179-8EED-60976D34859E}" type="presParOf" srcId="{75379427-9A78-435A-A206-D5F94798447B}" destId="{02E28A80-5440-4BED-8920-1D4DC94920BE}" srcOrd="15" destOrd="0" presId="urn:microsoft.com/office/officeart/2005/8/layout/default"/>
    <dgm:cxn modelId="{DFEE8DB4-24A4-4D41-AEDF-876FFD989207}" type="presParOf" srcId="{75379427-9A78-435A-A206-D5F94798447B}" destId="{74803815-ECD0-482B-AF54-D8AF27876FE4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0A8B11B-5222-4D1F-9781-8854B2712774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2301F0C-E8A2-40B6-98D5-3C6F1FF80BB1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800" b="1" dirty="0" smtClean="0"/>
            <a:t>ВД школы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700" dirty="0" smtClean="0"/>
            <a:t>(2-3 часа в </a:t>
          </a:r>
          <a:r>
            <a:rPr lang="ru-RU" sz="1700" dirty="0" err="1" smtClean="0"/>
            <a:t>нед</a:t>
          </a:r>
          <a:r>
            <a:rPr lang="ru-RU" sz="1700" dirty="0" smtClean="0"/>
            <a:t>.)</a:t>
          </a:r>
          <a:endParaRPr lang="ru-RU" sz="1700" dirty="0"/>
        </a:p>
      </dgm:t>
    </dgm:pt>
    <dgm:pt modelId="{0BDC3295-804F-4938-9A95-8275A0C0C85E}" type="parTrans" cxnId="{042895B7-4C15-4CE0-A6E4-2A9999E0650D}">
      <dgm:prSet/>
      <dgm:spPr/>
      <dgm:t>
        <a:bodyPr/>
        <a:lstStyle/>
        <a:p>
          <a:endParaRPr lang="ru-RU"/>
        </a:p>
      </dgm:t>
    </dgm:pt>
    <dgm:pt modelId="{36CFA80D-A82A-4B33-82D1-EF3C920FC69E}" type="sibTrans" cxnId="{042895B7-4C15-4CE0-A6E4-2A9999E0650D}">
      <dgm:prSet/>
      <dgm:spPr/>
      <dgm:t>
        <a:bodyPr/>
        <a:lstStyle/>
        <a:p>
          <a:endParaRPr lang="ru-RU"/>
        </a:p>
      </dgm:t>
    </dgm:pt>
    <dgm:pt modelId="{A0F3A28C-35C6-4F24-8E29-F6AD99D0030E}">
      <dgm:prSet phldrT="[Текст]" custT="1"/>
      <dgm:spPr/>
      <dgm:t>
        <a:bodyPr/>
        <a:lstStyle/>
        <a:p>
          <a:r>
            <a:rPr lang="ru-RU" sz="1300" dirty="0" smtClean="0"/>
            <a:t>Торжественные линейки, праздники, концерты, акции, единые уроки, игры, конкурсы, соревнования, месячники, предметные недели, фестивали и др.</a:t>
          </a:r>
          <a:endParaRPr lang="ru-RU" sz="1300" dirty="0"/>
        </a:p>
      </dgm:t>
    </dgm:pt>
    <dgm:pt modelId="{0A032348-2455-4CC4-A077-37D4F2E9CE3C}" type="parTrans" cxnId="{673C7F26-2F12-494E-A71A-B6FCF5B835BA}">
      <dgm:prSet/>
      <dgm:spPr/>
      <dgm:t>
        <a:bodyPr/>
        <a:lstStyle/>
        <a:p>
          <a:endParaRPr lang="ru-RU"/>
        </a:p>
      </dgm:t>
    </dgm:pt>
    <dgm:pt modelId="{EE08F04C-6E94-49BE-8A40-EC2456F1B273}" type="sibTrans" cxnId="{673C7F26-2F12-494E-A71A-B6FCF5B835BA}">
      <dgm:prSet/>
      <dgm:spPr/>
      <dgm:t>
        <a:bodyPr/>
        <a:lstStyle/>
        <a:p>
          <a:endParaRPr lang="ru-RU"/>
        </a:p>
      </dgm:t>
    </dgm:pt>
    <dgm:pt modelId="{E9C7CDC4-EE3A-4251-A3FD-A53F7E3FD936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800" b="1" dirty="0" smtClean="0"/>
            <a:t>Курсы ВД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700" dirty="0" smtClean="0"/>
            <a:t>(2-3 часа в </a:t>
          </a:r>
          <a:r>
            <a:rPr lang="ru-RU" sz="1700" dirty="0" err="1" smtClean="0"/>
            <a:t>нед</a:t>
          </a:r>
          <a:r>
            <a:rPr lang="ru-RU" sz="1700" dirty="0" smtClean="0"/>
            <a:t>.)</a:t>
          </a:r>
          <a:endParaRPr lang="ru-RU" sz="1700" dirty="0"/>
        </a:p>
      </dgm:t>
    </dgm:pt>
    <dgm:pt modelId="{4BC14E5B-B726-45C3-84A7-90D201F966C8}" type="parTrans" cxnId="{DF3196AD-CF27-461D-9C81-052134EF36A1}">
      <dgm:prSet/>
      <dgm:spPr/>
      <dgm:t>
        <a:bodyPr/>
        <a:lstStyle/>
        <a:p>
          <a:endParaRPr lang="ru-RU"/>
        </a:p>
      </dgm:t>
    </dgm:pt>
    <dgm:pt modelId="{51D4998D-EBB4-48BF-A965-D75B6326873A}" type="sibTrans" cxnId="{DF3196AD-CF27-461D-9C81-052134EF36A1}">
      <dgm:prSet/>
      <dgm:spPr/>
      <dgm:t>
        <a:bodyPr/>
        <a:lstStyle/>
        <a:p>
          <a:endParaRPr lang="ru-RU"/>
        </a:p>
      </dgm:t>
    </dgm:pt>
    <dgm:pt modelId="{6D3C44C7-265F-42A1-9923-82032C29BB2B}">
      <dgm:prSet phldrT="[Текст]" custT="1"/>
      <dgm:spPr/>
      <dgm:t>
        <a:bodyPr/>
        <a:lstStyle/>
        <a:p>
          <a:r>
            <a:rPr lang="ru-RU" sz="1600" dirty="0" smtClean="0"/>
            <a:t>Кружки</a:t>
          </a:r>
          <a:endParaRPr lang="ru-RU" sz="1600" dirty="0"/>
        </a:p>
      </dgm:t>
    </dgm:pt>
    <dgm:pt modelId="{78D4BE6E-FAB2-46A0-9FFB-5612DC201C2D}" type="parTrans" cxnId="{30EC5161-77FD-418E-95FD-645388FA68BB}">
      <dgm:prSet/>
      <dgm:spPr/>
      <dgm:t>
        <a:bodyPr/>
        <a:lstStyle/>
        <a:p>
          <a:endParaRPr lang="ru-RU"/>
        </a:p>
      </dgm:t>
    </dgm:pt>
    <dgm:pt modelId="{DBDDD6A6-6068-4E9F-B222-12B5158C0DEC}" type="sibTrans" cxnId="{30EC5161-77FD-418E-95FD-645388FA68BB}">
      <dgm:prSet/>
      <dgm:spPr/>
      <dgm:t>
        <a:bodyPr/>
        <a:lstStyle/>
        <a:p>
          <a:endParaRPr lang="ru-RU"/>
        </a:p>
      </dgm:t>
    </dgm:pt>
    <dgm:pt modelId="{DD3E8B9E-B458-4E45-B4CD-53BC932AB362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800" b="1" dirty="0" smtClean="0"/>
            <a:t>ВД классного руководителя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700" dirty="0" smtClean="0"/>
            <a:t>(2-3 часа в </a:t>
          </a:r>
          <a:r>
            <a:rPr lang="ru-RU" sz="1700" dirty="0" err="1" smtClean="0"/>
            <a:t>нед</a:t>
          </a:r>
          <a:r>
            <a:rPr lang="ru-RU" sz="1700" dirty="0" smtClean="0"/>
            <a:t>.)</a:t>
          </a:r>
          <a:endParaRPr lang="ru-RU" sz="1700" dirty="0"/>
        </a:p>
      </dgm:t>
    </dgm:pt>
    <dgm:pt modelId="{29E0E88E-6EB9-43D1-8A33-F37BD93004A8}" type="parTrans" cxnId="{753D8649-3D2B-4307-8332-8CED651B412C}">
      <dgm:prSet/>
      <dgm:spPr/>
      <dgm:t>
        <a:bodyPr/>
        <a:lstStyle/>
        <a:p>
          <a:endParaRPr lang="ru-RU"/>
        </a:p>
      </dgm:t>
    </dgm:pt>
    <dgm:pt modelId="{B24CADE6-DD2B-4F92-8183-CA5DFAD1BCDA}" type="sibTrans" cxnId="{753D8649-3D2B-4307-8332-8CED651B412C}">
      <dgm:prSet/>
      <dgm:spPr/>
      <dgm:t>
        <a:bodyPr/>
        <a:lstStyle/>
        <a:p>
          <a:endParaRPr lang="ru-RU"/>
        </a:p>
      </dgm:t>
    </dgm:pt>
    <dgm:pt modelId="{EC2BCAEE-6DD8-4DC2-BF1E-ED9201863518}">
      <dgm:prSet phldrT="[Текст]" custT="1"/>
      <dgm:spPr/>
      <dgm:t>
        <a:bodyPr/>
        <a:lstStyle/>
        <a:p>
          <a:r>
            <a:rPr lang="ru-RU" sz="1600" dirty="0" smtClean="0"/>
            <a:t>Классные часы</a:t>
          </a:r>
          <a:endParaRPr lang="ru-RU" sz="1600" dirty="0"/>
        </a:p>
      </dgm:t>
    </dgm:pt>
    <dgm:pt modelId="{7106D05C-E573-4E2D-81AF-5E9C6F3279FF}" type="parTrans" cxnId="{B975ED86-1F17-4381-AF85-68100E657706}">
      <dgm:prSet/>
      <dgm:spPr/>
      <dgm:t>
        <a:bodyPr/>
        <a:lstStyle/>
        <a:p>
          <a:endParaRPr lang="ru-RU"/>
        </a:p>
      </dgm:t>
    </dgm:pt>
    <dgm:pt modelId="{2706673E-AB1F-4A74-BA68-122960DD11A3}" type="sibTrans" cxnId="{B975ED86-1F17-4381-AF85-68100E657706}">
      <dgm:prSet/>
      <dgm:spPr/>
      <dgm:t>
        <a:bodyPr/>
        <a:lstStyle/>
        <a:p>
          <a:endParaRPr lang="ru-RU"/>
        </a:p>
      </dgm:t>
    </dgm:pt>
    <dgm:pt modelId="{23F41F3A-845C-42D1-B611-45C51B587895}">
      <dgm:prSet phldrT="[Текст]" custT="1"/>
      <dgm:spPr/>
      <dgm:t>
        <a:bodyPr/>
        <a:lstStyle/>
        <a:p>
          <a:r>
            <a:rPr lang="ru-RU" sz="1600" dirty="0" smtClean="0"/>
            <a:t>Профилактическая работа</a:t>
          </a:r>
          <a:endParaRPr lang="ru-RU" sz="1600" dirty="0"/>
        </a:p>
      </dgm:t>
    </dgm:pt>
    <dgm:pt modelId="{BF3159D2-F3D3-44A9-B208-9C67EBD22050}" type="parTrans" cxnId="{0331D3AC-68BE-4004-8AC7-45EABC7C16AF}">
      <dgm:prSet/>
      <dgm:spPr/>
      <dgm:t>
        <a:bodyPr/>
        <a:lstStyle/>
        <a:p>
          <a:endParaRPr lang="ru-RU"/>
        </a:p>
      </dgm:t>
    </dgm:pt>
    <dgm:pt modelId="{EDD3DEC2-A512-4664-A7FE-CA6F2816AC13}" type="sibTrans" cxnId="{0331D3AC-68BE-4004-8AC7-45EABC7C16AF}">
      <dgm:prSet/>
      <dgm:spPr/>
      <dgm:t>
        <a:bodyPr/>
        <a:lstStyle/>
        <a:p>
          <a:endParaRPr lang="ru-RU"/>
        </a:p>
      </dgm:t>
    </dgm:pt>
    <dgm:pt modelId="{33040F1E-F38D-47FA-BC07-B4679C8CF009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700" b="1" dirty="0" smtClean="0"/>
            <a:t>Дополнительное образование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700" dirty="0" smtClean="0"/>
            <a:t>(3-5 часов в </a:t>
          </a:r>
          <a:r>
            <a:rPr lang="ru-RU" sz="1700" dirty="0" err="1" smtClean="0"/>
            <a:t>нед</a:t>
          </a:r>
          <a:r>
            <a:rPr lang="ru-RU" sz="1700" dirty="0" smtClean="0"/>
            <a:t>.)</a:t>
          </a:r>
          <a:endParaRPr lang="ru-RU" sz="1700" dirty="0"/>
        </a:p>
      </dgm:t>
    </dgm:pt>
    <dgm:pt modelId="{A0486921-77BA-4BB6-8293-6039B869511A}" type="parTrans" cxnId="{E198B530-D7F2-44F5-85DC-174BE760EB57}">
      <dgm:prSet/>
      <dgm:spPr/>
      <dgm:t>
        <a:bodyPr/>
        <a:lstStyle/>
        <a:p>
          <a:endParaRPr lang="ru-RU"/>
        </a:p>
      </dgm:t>
    </dgm:pt>
    <dgm:pt modelId="{922AD433-990A-4736-8A87-92C82C15DF23}" type="sibTrans" cxnId="{E198B530-D7F2-44F5-85DC-174BE760EB57}">
      <dgm:prSet/>
      <dgm:spPr/>
      <dgm:t>
        <a:bodyPr/>
        <a:lstStyle/>
        <a:p>
          <a:endParaRPr lang="ru-RU"/>
        </a:p>
      </dgm:t>
    </dgm:pt>
    <dgm:pt modelId="{C8A2AAF4-A5E6-495D-8889-27F51ED25A0E}">
      <dgm:prSet phldrT="[Текст]" custT="1"/>
      <dgm:spPr/>
      <dgm:t>
        <a:bodyPr/>
        <a:lstStyle/>
        <a:p>
          <a:r>
            <a:rPr lang="ru-RU" sz="1600" dirty="0" smtClean="0"/>
            <a:t>ДЮСШ</a:t>
          </a:r>
          <a:endParaRPr lang="ru-RU" sz="1600" dirty="0"/>
        </a:p>
      </dgm:t>
    </dgm:pt>
    <dgm:pt modelId="{4191092A-7BDE-433F-B532-0F0E6F1309BF}" type="parTrans" cxnId="{90B33CF2-2556-4390-B101-E3B52EA84D99}">
      <dgm:prSet/>
      <dgm:spPr/>
      <dgm:t>
        <a:bodyPr/>
        <a:lstStyle/>
        <a:p>
          <a:endParaRPr lang="ru-RU"/>
        </a:p>
      </dgm:t>
    </dgm:pt>
    <dgm:pt modelId="{C76AEE07-3F8B-4D10-B792-E385C77A6CDD}" type="sibTrans" cxnId="{90B33CF2-2556-4390-B101-E3B52EA84D99}">
      <dgm:prSet/>
      <dgm:spPr/>
      <dgm:t>
        <a:bodyPr/>
        <a:lstStyle/>
        <a:p>
          <a:endParaRPr lang="ru-RU"/>
        </a:p>
      </dgm:t>
    </dgm:pt>
    <dgm:pt modelId="{EA402B9F-750E-4755-AC53-181F3EE37E0F}">
      <dgm:prSet phldrT="[Текст]" custT="1"/>
      <dgm:spPr/>
      <dgm:t>
        <a:bodyPr/>
        <a:lstStyle/>
        <a:p>
          <a:r>
            <a:rPr lang="ru-RU" sz="1600" dirty="0" smtClean="0"/>
            <a:t>Школа искусств</a:t>
          </a:r>
          <a:endParaRPr lang="ru-RU" sz="1600" dirty="0"/>
        </a:p>
      </dgm:t>
    </dgm:pt>
    <dgm:pt modelId="{A1F5CDFC-82BB-419A-B7E5-2A857699B3F9}" type="parTrans" cxnId="{0C3C6033-9D04-403C-868E-0E4FC2D919F0}">
      <dgm:prSet/>
      <dgm:spPr/>
      <dgm:t>
        <a:bodyPr/>
        <a:lstStyle/>
        <a:p>
          <a:endParaRPr lang="ru-RU"/>
        </a:p>
      </dgm:t>
    </dgm:pt>
    <dgm:pt modelId="{09036F63-2708-46F3-A1BB-D391F4667B35}" type="sibTrans" cxnId="{0C3C6033-9D04-403C-868E-0E4FC2D919F0}">
      <dgm:prSet/>
      <dgm:spPr/>
      <dgm:t>
        <a:bodyPr/>
        <a:lstStyle/>
        <a:p>
          <a:endParaRPr lang="ru-RU"/>
        </a:p>
      </dgm:t>
    </dgm:pt>
    <dgm:pt modelId="{B49935A2-8546-4EDE-A495-48B2721C7B95}">
      <dgm:prSet phldrT="[Текст]" custT="1"/>
      <dgm:spPr/>
      <dgm:t>
        <a:bodyPr/>
        <a:lstStyle/>
        <a:p>
          <a:r>
            <a:rPr lang="ru-RU" sz="1600" dirty="0" smtClean="0"/>
            <a:t>Индивидуальная работа</a:t>
          </a:r>
          <a:endParaRPr lang="ru-RU" sz="1600" dirty="0"/>
        </a:p>
      </dgm:t>
    </dgm:pt>
    <dgm:pt modelId="{7295513E-CD74-4B3F-AAB4-1F23827F6A65}" type="parTrans" cxnId="{7ABE6ADF-EEC6-4E19-86FD-630DA82B2919}">
      <dgm:prSet/>
      <dgm:spPr/>
      <dgm:t>
        <a:bodyPr/>
        <a:lstStyle/>
        <a:p>
          <a:endParaRPr lang="ru-RU"/>
        </a:p>
      </dgm:t>
    </dgm:pt>
    <dgm:pt modelId="{91727559-E729-4BE0-B17B-B816751299AF}" type="sibTrans" cxnId="{7ABE6ADF-EEC6-4E19-86FD-630DA82B2919}">
      <dgm:prSet/>
      <dgm:spPr/>
      <dgm:t>
        <a:bodyPr/>
        <a:lstStyle/>
        <a:p>
          <a:endParaRPr lang="ru-RU"/>
        </a:p>
      </dgm:t>
    </dgm:pt>
    <dgm:pt modelId="{2CCE3667-2A4C-4D36-9730-95CBD799E4DA}">
      <dgm:prSet phldrT="[Текст]" custT="1"/>
      <dgm:spPr/>
      <dgm:t>
        <a:bodyPr/>
        <a:lstStyle/>
        <a:p>
          <a:r>
            <a:rPr lang="ru-RU" sz="1600" dirty="0" smtClean="0"/>
            <a:t>Секции</a:t>
          </a:r>
          <a:endParaRPr lang="ru-RU" sz="1600" dirty="0"/>
        </a:p>
      </dgm:t>
    </dgm:pt>
    <dgm:pt modelId="{75FAB71D-0328-4CF4-94CF-05EA579033FA}" type="parTrans" cxnId="{7207A75B-44E3-4566-9ABC-D8241089312E}">
      <dgm:prSet/>
      <dgm:spPr/>
      <dgm:t>
        <a:bodyPr/>
        <a:lstStyle/>
        <a:p>
          <a:endParaRPr lang="ru-RU"/>
        </a:p>
      </dgm:t>
    </dgm:pt>
    <dgm:pt modelId="{E6FC43F3-3580-402D-B7EF-2E83DEC4A0C3}" type="sibTrans" cxnId="{7207A75B-44E3-4566-9ABC-D8241089312E}">
      <dgm:prSet/>
      <dgm:spPr/>
      <dgm:t>
        <a:bodyPr/>
        <a:lstStyle/>
        <a:p>
          <a:endParaRPr lang="ru-RU"/>
        </a:p>
      </dgm:t>
    </dgm:pt>
    <dgm:pt modelId="{89E711DB-EED5-41A4-9DE1-69F111DA91F7}">
      <dgm:prSet phldrT="[Текст]" custT="1"/>
      <dgm:spPr/>
      <dgm:t>
        <a:bodyPr/>
        <a:lstStyle/>
        <a:p>
          <a:r>
            <a:rPr lang="ru-RU" sz="1600" dirty="0" smtClean="0"/>
            <a:t>Факультативы</a:t>
          </a:r>
          <a:endParaRPr lang="ru-RU" sz="1600" dirty="0"/>
        </a:p>
      </dgm:t>
    </dgm:pt>
    <dgm:pt modelId="{D76D17BD-54BE-447D-A5E8-C68A252E55A0}" type="parTrans" cxnId="{1845CD93-9B1D-4D89-915E-CCAA431A4669}">
      <dgm:prSet/>
      <dgm:spPr/>
      <dgm:t>
        <a:bodyPr/>
        <a:lstStyle/>
        <a:p>
          <a:endParaRPr lang="ru-RU"/>
        </a:p>
      </dgm:t>
    </dgm:pt>
    <dgm:pt modelId="{75680791-C211-48EA-9EAA-1F2E79641FA0}" type="sibTrans" cxnId="{1845CD93-9B1D-4D89-915E-CCAA431A4669}">
      <dgm:prSet/>
      <dgm:spPr/>
      <dgm:t>
        <a:bodyPr/>
        <a:lstStyle/>
        <a:p>
          <a:endParaRPr lang="ru-RU"/>
        </a:p>
      </dgm:t>
    </dgm:pt>
    <dgm:pt modelId="{85E5B017-D49D-4D3F-97E4-6247287295AA}">
      <dgm:prSet phldrT="[Текст]" custT="1"/>
      <dgm:spPr/>
      <dgm:t>
        <a:bodyPr/>
        <a:lstStyle/>
        <a:p>
          <a:r>
            <a:rPr lang="ru-RU" sz="1600" dirty="0" smtClean="0"/>
            <a:t>Студии</a:t>
          </a:r>
          <a:endParaRPr lang="ru-RU" sz="1600" dirty="0"/>
        </a:p>
      </dgm:t>
    </dgm:pt>
    <dgm:pt modelId="{5854DB25-C714-4AEB-829A-A2E1BBAFBC61}" type="parTrans" cxnId="{033C00E8-77ED-4F7E-8EB9-7D3DDA93A180}">
      <dgm:prSet/>
      <dgm:spPr/>
      <dgm:t>
        <a:bodyPr/>
        <a:lstStyle/>
        <a:p>
          <a:endParaRPr lang="ru-RU"/>
        </a:p>
      </dgm:t>
    </dgm:pt>
    <dgm:pt modelId="{C230B07B-F932-423E-96BF-47753199E2D0}" type="sibTrans" cxnId="{033C00E8-77ED-4F7E-8EB9-7D3DDA93A180}">
      <dgm:prSet/>
      <dgm:spPr/>
      <dgm:t>
        <a:bodyPr/>
        <a:lstStyle/>
        <a:p>
          <a:endParaRPr lang="ru-RU"/>
        </a:p>
      </dgm:t>
    </dgm:pt>
    <dgm:pt modelId="{87BE3447-7AED-406B-9386-95D8AFE45771}">
      <dgm:prSet phldrT="[Текст]" custT="1"/>
      <dgm:spPr/>
      <dgm:t>
        <a:bodyPr/>
        <a:lstStyle/>
        <a:p>
          <a:r>
            <a:rPr lang="ru-RU" sz="1600" dirty="0" smtClean="0"/>
            <a:t>Станция юных техников</a:t>
          </a:r>
          <a:endParaRPr lang="ru-RU" sz="1600" dirty="0"/>
        </a:p>
      </dgm:t>
    </dgm:pt>
    <dgm:pt modelId="{C0829D6D-3F01-4BFB-94B0-C9A0F33B4490}" type="parTrans" cxnId="{C7F75845-1D34-40E6-8A19-923D4203A2F2}">
      <dgm:prSet/>
      <dgm:spPr/>
      <dgm:t>
        <a:bodyPr/>
        <a:lstStyle/>
        <a:p>
          <a:endParaRPr lang="ru-RU"/>
        </a:p>
      </dgm:t>
    </dgm:pt>
    <dgm:pt modelId="{9828E963-D13E-4753-AB61-7D53FA413437}" type="sibTrans" cxnId="{C7F75845-1D34-40E6-8A19-923D4203A2F2}">
      <dgm:prSet/>
      <dgm:spPr/>
      <dgm:t>
        <a:bodyPr/>
        <a:lstStyle/>
        <a:p>
          <a:endParaRPr lang="ru-RU"/>
        </a:p>
      </dgm:t>
    </dgm:pt>
    <dgm:pt modelId="{FEF49630-9B6D-49BD-BB60-F5C8D521711A}" type="pres">
      <dgm:prSet presAssocID="{20A8B11B-5222-4D1F-9781-8854B2712774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B995156-FAA4-42D5-BDAD-E32405124120}" type="pres">
      <dgm:prSet presAssocID="{42301F0C-E8A2-40B6-98D5-3C6F1FF80BB1}" presName="circle1" presStyleLbl="node1" presStyleIdx="0" presStyleCnt="4"/>
      <dgm:spPr/>
    </dgm:pt>
    <dgm:pt modelId="{4C04A1FF-0215-47BA-883D-AEE33999991A}" type="pres">
      <dgm:prSet presAssocID="{42301F0C-E8A2-40B6-98D5-3C6F1FF80BB1}" presName="space" presStyleCnt="0"/>
      <dgm:spPr/>
    </dgm:pt>
    <dgm:pt modelId="{588B4102-1470-434C-863E-279680DFC256}" type="pres">
      <dgm:prSet presAssocID="{42301F0C-E8A2-40B6-98D5-3C6F1FF80BB1}" presName="rect1" presStyleLbl="alignAcc1" presStyleIdx="0" presStyleCnt="4"/>
      <dgm:spPr/>
      <dgm:t>
        <a:bodyPr/>
        <a:lstStyle/>
        <a:p>
          <a:endParaRPr lang="ru-RU"/>
        </a:p>
      </dgm:t>
    </dgm:pt>
    <dgm:pt modelId="{E96169D7-81BE-4511-B0B8-0A0D26AAE16F}" type="pres">
      <dgm:prSet presAssocID="{E9C7CDC4-EE3A-4251-A3FD-A53F7E3FD936}" presName="vertSpace2" presStyleLbl="node1" presStyleIdx="0" presStyleCnt="4"/>
      <dgm:spPr/>
    </dgm:pt>
    <dgm:pt modelId="{1CF9C33B-61CE-4A14-B15E-E70370CB17B3}" type="pres">
      <dgm:prSet presAssocID="{E9C7CDC4-EE3A-4251-A3FD-A53F7E3FD936}" presName="circle2" presStyleLbl="node1" presStyleIdx="1" presStyleCnt="4"/>
      <dgm:spPr/>
    </dgm:pt>
    <dgm:pt modelId="{142A61D0-FC30-48EA-809B-FCFFE2718E87}" type="pres">
      <dgm:prSet presAssocID="{E9C7CDC4-EE3A-4251-A3FD-A53F7E3FD936}" presName="rect2" presStyleLbl="alignAcc1" presStyleIdx="1" presStyleCnt="4"/>
      <dgm:spPr/>
      <dgm:t>
        <a:bodyPr/>
        <a:lstStyle/>
        <a:p>
          <a:endParaRPr lang="ru-RU"/>
        </a:p>
      </dgm:t>
    </dgm:pt>
    <dgm:pt modelId="{E5E79974-5191-4D4E-A453-4CBD11AB31B0}" type="pres">
      <dgm:prSet presAssocID="{DD3E8B9E-B458-4E45-B4CD-53BC932AB362}" presName="vertSpace3" presStyleLbl="node1" presStyleIdx="1" presStyleCnt="4"/>
      <dgm:spPr/>
    </dgm:pt>
    <dgm:pt modelId="{2A6B5BB1-0743-48F8-834E-50994F807BA2}" type="pres">
      <dgm:prSet presAssocID="{DD3E8B9E-B458-4E45-B4CD-53BC932AB362}" presName="circle3" presStyleLbl="node1" presStyleIdx="2" presStyleCnt="4"/>
      <dgm:spPr/>
    </dgm:pt>
    <dgm:pt modelId="{9DDF672F-63B3-4227-9ED0-1ABE9090F1F6}" type="pres">
      <dgm:prSet presAssocID="{DD3E8B9E-B458-4E45-B4CD-53BC932AB362}" presName="rect3" presStyleLbl="alignAcc1" presStyleIdx="2" presStyleCnt="4"/>
      <dgm:spPr/>
      <dgm:t>
        <a:bodyPr/>
        <a:lstStyle/>
        <a:p>
          <a:endParaRPr lang="ru-RU"/>
        </a:p>
      </dgm:t>
    </dgm:pt>
    <dgm:pt modelId="{DBCA10F3-08F8-4959-9A47-65C6B3399D06}" type="pres">
      <dgm:prSet presAssocID="{33040F1E-F38D-47FA-BC07-B4679C8CF009}" presName="vertSpace4" presStyleLbl="node1" presStyleIdx="2" presStyleCnt="4"/>
      <dgm:spPr/>
    </dgm:pt>
    <dgm:pt modelId="{DEED0755-E227-45AB-AE25-E62819C1A40D}" type="pres">
      <dgm:prSet presAssocID="{33040F1E-F38D-47FA-BC07-B4679C8CF009}" presName="circle4" presStyleLbl="node1" presStyleIdx="3" presStyleCnt="4"/>
      <dgm:spPr/>
    </dgm:pt>
    <dgm:pt modelId="{335F8F40-5AE4-45B6-BD3C-29592F3E8CDE}" type="pres">
      <dgm:prSet presAssocID="{33040F1E-F38D-47FA-BC07-B4679C8CF009}" presName="rect4" presStyleLbl="alignAcc1" presStyleIdx="3" presStyleCnt="4"/>
      <dgm:spPr/>
      <dgm:t>
        <a:bodyPr/>
        <a:lstStyle/>
        <a:p>
          <a:endParaRPr lang="ru-RU"/>
        </a:p>
      </dgm:t>
    </dgm:pt>
    <dgm:pt modelId="{B85AFC5F-9454-4F15-A72A-E4A8FAE76DBF}" type="pres">
      <dgm:prSet presAssocID="{42301F0C-E8A2-40B6-98D5-3C6F1FF80BB1}" presName="rect1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DE772B-A738-4826-9E49-F985486C0DC8}" type="pres">
      <dgm:prSet presAssocID="{42301F0C-E8A2-40B6-98D5-3C6F1FF80BB1}" presName="rect1ChTx" presStyleLbl="alignAcc1" presStyleIdx="3" presStyleCnt="4" custScaleX="1158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C8B289-0F0E-4A5A-8B17-C1966BFD41A4}" type="pres">
      <dgm:prSet presAssocID="{E9C7CDC4-EE3A-4251-A3FD-A53F7E3FD936}" presName="rect2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2D4557-5D16-47DF-BC33-09D68476587D}" type="pres">
      <dgm:prSet presAssocID="{E9C7CDC4-EE3A-4251-A3FD-A53F7E3FD936}" presName="rect2ChTx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962176-FCD9-45D1-B8C2-4298A28BCC97}" type="pres">
      <dgm:prSet presAssocID="{DD3E8B9E-B458-4E45-B4CD-53BC932AB362}" presName="rect3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33F9C6-48D0-42A2-B970-BD2BF173392B}" type="pres">
      <dgm:prSet presAssocID="{DD3E8B9E-B458-4E45-B4CD-53BC932AB362}" presName="rect3ChTx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8C3E06-B2F2-4EF3-BF8D-BCD95CAC72C7}" type="pres">
      <dgm:prSet presAssocID="{33040F1E-F38D-47FA-BC07-B4679C8CF009}" presName="rect4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CAE671-6854-4E79-AB23-EE06BE4DAFF9}" type="pres">
      <dgm:prSet presAssocID="{33040F1E-F38D-47FA-BC07-B4679C8CF009}" presName="rect4ChTx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ABE6ADF-EEC6-4E19-86FD-630DA82B2919}" srcId="{DD3E8B9E-B458-4E45-B4CD-53BC932AB362}" destId="{B49935A2-8546-4EDE-A495-48B2721C7B95}" srcOrd="2" destOrd="0" parTransId="{7295513E-CD74-4B3F-AAB4-1F23827F6A65}" sibTransId="{91727559-E729-4BE0-B17B-B816751299AF}"/>
    <dgm:cxn modelId="{673C7F26-2F12-494E-A71A-B6FCF5B835BA}" srcId="{42301F0C-E8A2-40B6-98D5-3C6F1FF80BB1}" destId="{A0F3A28C-35C6-4F24-8E29-F6AD99D0030E}" srcOrd="0" destOrd="0" parTransId="{0A032348-2455-4CC4-A077-37D4F2E9CE3C}" sibTransId="{EE08F04C-6E94-49BE-8A40-EC2456F1B273}"/>
    <dgm:cxn modelId="{0C3C6033-9D04-403C-868E-0E4FC2D919F0}" srcId="{33040F1E-F38D-47FA-BC07-B4679C8CF009}" destId="{EA402B9F-750E-4755-AC53-181F3EE37E0F}" srcOrd="1" destOrd="0" parTransId="{A1F5CDFC-82BB-419A-B7E5-2A857699B3F9}" sibTransId="{09036F63-2708-46F3-A1BB-D391F4667B35}"/>
    <dgm:cxn modelId="{033C00E8-77ED-4F7E-8EB9-7D3DDA93A180}" srcId="{E9C7CDC4-EE3A-4251-A3FD-A53F7E3FD936}" destId="{85E5B017-D49D-4D3F-97E4-6247287295AA}" srcOrd="2" destOrd="0" parTransId="{5854DB25-C714-4AEB-829A-A2E1BBAFBC61}" sibTransId="{C230B07B-F932-423E-96BF-47753199E2D0}"/>
    <dgm:cxn modelId="{C7F75845-1D34-40E6-8A19-923D4203A2F2}" srcId="{33040F1E-F38D-47FA-BC07-B4679C8CF009}" destId="{87BE3447-7AED-406B-9386-95D8AFE45771}" srcOrd="2" destOrd="0" parTransId="{C0829D6D-3F01-4BFB-94B0-C9A0F33B4490}" sibTransId="{9828E963-D13E-4753-AB61-7D53FA413437}"/>
    <dgm:cxn modelId="{490A09C6-79C8-4672-B5E1-D830734E38AA}" type="presOf" srcId="{E9C7CDC4-EE3A-4251-A3FD-A53F7E3FD936}" destId="{142A61D0-FC30-48EA-809B-FCFFE2718E87}" srcOrd="0" destOrd="0" presId="urn:microsoft.com/office/officeart/2005/8/layout/target3"/>
    <dgm:cxn modelId="{6D336160-DAF2-4DC5-AA6B-79B929A70970}" type="presOf" srcId="{87BE3447-7AED-406B-9386-95D8AFE45771}" destId="{C6CAE671-6854-4E79-AB23-EE06BE4DAFF9}" srcOrd="0" destOrd="2" presId="urn:microsoft.com/office/officeart/2005/8/layout/target3"/>
    <dgm:cxn modelId="{EE25BA2F-8967-4E80-8682-E1BDC2169BD7}" type="presOf" srcId="{DD3E8B9E-B458-4E45-B4CD-53BC932AB362}" destId="{9DDF672F-63B3-4227-9ED0-1ABE9090F1F6}" srcOrd="0" destOrd="0" presId="urn:microsoft.com/office/officeart/2005/8/layout/target3"/>
    <dgm:cxn modelId="{753D8649-3D2B-4307-8332-8CED651B412C}" srcId="{20A8B11B-5222-4D1F-9781-8854B2712774}" destId="{DD3E8B9E-B458-4E45-B4CD-53BC932AB362}" srcOrd="2" destOrd="0" parTransId="{29E0E88E-6EB9-43D1-8A33-F37BD93004A8}" sibTransId="{B24CADE6-DD2B-4F92-8183-CA5DFAD1BCDA}"/>
    <dgm:cxn modelId="{B075FD65-BCAF-492A-A78B-7A306B6E2695}" type="presOf" srcId="{42301F0C-E8A2-40B6-98D5-3C6F1FF80BB1}" destId="{B85AFC5F-9454-4F15-A72A-E4A8FAE76DBF}" srcOrd="1" destOrd="0" presId="urn:microsoft.com/office/officeart/2005/8/layout/target3"/>
    <dgm:cxn modelId="{623B88F9-A32A-4F14-BEE7-BA4356E8A8ED}" type="presOf" srcId="{EA402B9F-750E-4755-AC53-181F3EE37E0F}" destId="{C6CAE671-6854-4E79-AB23-EE06BE4DAFF9}" srcOrd="0" destOrd="1" presId="urn:microsoft.com/office/officeart/2005/8/layout/target3"/>
    <dgm:cxn modelId="{4D1177C5-2B4F-4E58-AED1-87D6D9763F1E}" type="presOf" srcId="{33040F1E-F38D-47FA-BC07-B4679C8CF009}" destId="{598C3E06-B2F2-4EF3-BF8D-BCD95CAC72C7}" srcOrd="1" destOrd="0" presId="urn:microsoft.com/office/officeart/2005/8/layout/target3"/>
    <dgm:cxn modelId="{B975ED86-1F17-4381-AF85-68100E657706}" srcId="{DD3E8B9E-B458-4E45-B4CD-53BC932AB362}" destId="{EC2BCAEE-6DD8-4DC2-BF1E-ED9201863518}" srcOrd="0" destOrd="0" parTransId="{7106D05C-E573-4E2D-81AF-5E9C6F3279FF}" sibTransId="{2706673E-AB1F-4A74-BA68-122960DD11A3}"/>
    <dgm:cxn modelId="{F3E6F5CE-2DD3-43D8-8120-2320E9D9E8A6}" type="presOf" srcId="{A0F3A28C-35C6-4F24-8E29-F6AD99D0030E}" destId="{73DE772B-A738-4826-9E49-F985486C0DC8}" srcOrd="0" destOrd="0" presId="urn:microsoft.com/office/officeart/2005/8/layout/target3"/>
    <dgm:cxn modelId="{DF3196AD-CF27-461D-9C81-052134EF36A1}" srcId="{20A8B11B-5222-4D1F-9781-8854B2712774}" destId="{E9C7CDC4-EE3A-4251-A3FD-A53F7E3FD936}" srcOrd="1" destOrd="0" parTransId="{4BC14E5B-B726-45C3-84A7-90D201F966C8}" sibTransId="{51D4998D-EBB4-48BF-A965-D75B6326873A}"/>
    <dgm:cxn modelId="{E198B530-D7F2-44F5-85DC-174BE760EB57}" srcId="{20A8B11B-5222-4D1F-9781-8854B2712774}" destId="{33040F1E-F38D-47FA-BC07-B4679C8CF009}" srcOrd="3" destOrd="0" parTransId="{A0486921-77BA-4BB6-8293-6039B869511A}" sibTransId="{922AD433-990A-4736-8A87-92C82C15DF23}"/>
    <dgm:cxn modelId="{748FD418-2B29-4BAC-8B47-473FFA203F4F}" type="presOf" srcId="{33040F1E-F38D-47FA-BC07-B4679C8CF009}" destId="{335F8F40-5AE4-45B6-BD3C-29592F3E8CDE}" srcOrd="0" destOrd="0" presId="urn:microsoft.com/office/officeart/2005/8/layout/target3"/>
    <dgm:cxn modelId="{F104A836-66FD-441B-AF56-8114472B55F1}" type="presOf" srcId="{20A8B11B-5222-4D1F-9781-8854B2712774}" destId="{FEF49630-9B6D-49BD-BB60-F5C8D521711A}" srcOrd="0" destOrd="0" presId="urn:microsoft.com/office/officeart/2005/8/layout/target3"/>
    <dgm:cxn modelId="{973071C4-E09E-44F0-8AEB-69DBBAAC9CE6}" type="presOf" srcId="{EC2BCAEE-6DD8-4DC2-BF1E-ED9201863518}" destId="{D833F9C6-48D0-42A2-B970-BD2BF173392B}" srcOrd="0" destOrd="0" presId="urn:microsoft.com/office/officeart/2005/8/layout/target3"/>
    <dgm:cxn modelId="{30EC5161-77FD-418E-95FD-645388FA68BB}" srcId="{E9C7CDC4-EE3A-4251-A3FD-A53F7E3FD936}" destId="{6D3C44C7-265F-42A1-9923-82032C29BB2B}" srcOrd="0" destOrd="0" parTransId="{78D4BE6E-FAB2-46A0-9FFB-5612DC201C2D}" sibTransId="{DBDDD6A6-6068-4E9F-B222-12B5158C0DEC}"/>
    <dgm:cxn modelId="{50F1AE31-03B7-48EB-BCB2-2A5D7CCFE28D}" type="presOf" srcId="{89E711DB-EED5-41A4-9DE1-69F111DA91F7}" destId="{6B2D4557-5D16-47DF-BC33-09D68476587D}" srcOrd="0" destOrd="3" presId="urn:microsoft.com/office/officeart/2005/8/layout/target3"/>
    <dgm:cxn modelId="{32703237-F073-445F-B8AE-C6BDBF4329CE}" type="presOf" srcId="{23F41F3A-845C-42D1-B611-45C51B587895}" destId="{D833F9C6-48D0-42A2-B970-BD2BF173392B}" srcOrd="0" destOrd="1" presId="urn:microsoft.com/office/officeart/2005/8/layout/target3"/>
    <dgm:cxn modelId="{6A5D42E4-2147-48D7-A7C7-5EA2F9061DFF}" type="presOf" srcId="{2CCE3667-2A4C-4D36-9730-95CBD799E4DA}" destId="{6B2D4557-5D16-47DF-BC33-09D68476587D}" srcOrd="0" destOrd="1" presId="urn:microsoft.com/office/officeart/2005/8/layout/target3"/>
    <dgm:cxn modelId="{0331D3AC-68BE-4004-8AC7-45EABC7C16AF}" srcId="{DD3E8B9E-B458-4E45-B4CD-53BC932AB362}" destId="{23F41F3A-845C-42D1-B611-45C51B587895}" srcOrd="1" destOrd="0" parTransId="{BF3159D2-F3D3-44A9-B208-9C67EBD22050}" sibTransId="{EDD3DEC2-A512-4664-A7FE-CA6F2816AC13}"/>
    <dgm:cxn modelId="{001402BF-CF9B-48E3-883B-1DA0B4719585}" type="presOf" srcId="{6D3C44C7-265F-42A1-9923-82032C29BB2B}" destId="{6B2D4557-5D16-47DF-BC33-09D68476587D}" srcOrd="0" destOrd="0" presId="urn:microsoft.com/office/officeart/2005/8/layout/target3"/>
    <dgm:cxn modelId="{1845CD93-9B1D-4D89-915E-CCAA431A4669}" srcId="{E9C7CDC4-EE3A-4251-A3FD-A53F7E3FD936}" destId="{89E711DB-EED5-41A4-9DE1-69F111DA91F7}" srcOrd="3" destOrd="0" parTransId="{D76D17BD-54BE-447D-A5E8-C68A252E55A0}" sibTransId="{75680791-C211-48EA-9EAA-1F2E79641FA0}"/>
    <dgm:cxn modelId="{A7067CD4-5279-4C2D-85D6-854E2B90F8C5}" type="presOf" srcId="{DD3E8B9E-B458-4E45-B4CD-53BC932AB362}" destId="{5C962176-FCD9-45D1-B8C2-4298A28BCC97}" srcOrd="1" destOrd="0" presId="urn:microsoft.com/office/officeart/2005/8/layout/target3"/>
    <dgm:cxn modelId="{042895B7-4C15-4CE0-A6E4-2A9999E0650D}" srcId="{20A8B11B-5222-4D1F-9781-8854B2712774}" destId="{42301F0C-E8A2-40B6-98D5-3C6F1FF80BB1}" srcOrd="0" destOrd="0" parTransId="{0BDC3295-804F-4938-9A95-8275A0C0C85E}" sibTransId="{36CFA80D-A82A-4B33-82D1-EF3C920FC69E}"/>
    <dgm:cxn modelId="{96B086BD-088C-4FB6-B130-03A014C2C9E9}" type="presOf" srcId="{85E5B017-D49D-4D3F-97E4-6247287295AA}" destId="{6B2D4557-5D16-47DF-BC33-09D68476587D}" srcOrd="0" destOrd="2" presId="urn:microsoft.com/office/officeart/2005/8/layout/target3"/>
    <dgm:cxn modelId="{F926B055-880E-4BC1-ABA0-41BD2E1905EF}" type="presOf" srcId="{E9C7CDC4-EE3A-4251-A3FD-A53F7E3FD936}" destId="{2FC8B289-0F0E-4A5A-8B17-C1966BFD41A4}" srcOrd="1" destOrd="0" presId="urn:microsoft.com/office/officeart/2005/8/layout/target3"/>
    <dgm:cxn modelId="{AC5127A2-C2F8-4B1C-9166-4F9916DFE48D}" type="presOf" srcId="{42301F0C-E8A2-40B6-98D5-3C6F1FF80BB1}" destId="{588B4102-1470-434C-863E-279680DFC256}" srcOrd="0" destOrd="0" presId="urn:microsoft.com/office/officeart/2005/8/layout/target3"/>
    <dgm:cxn modelId="{7207A75B-44E3-4566-9ABC-D8241089312E}" srcId="{E9C7CDC4-EE3A-4251-A3FD-A53F7E3FD936}" destId="{2CCE3667-2A4C-4D36-9730-95CBD799E4DA}" srcOrd="1" destOrd="0" parTransId="{75FAB71D-0328-4CF4-94CF-05EA579033FA}" sibTransId="{E6FC43F3-3580-402D-B7EF-2E83DEC4A0C3}"/>
    <dgm:cxn modelId="{90B33CF2-2556-4390-B101-E3B52EA84D99}" srcId="{33040F1E-F38D-47FA-BC07-B4679C8CF009}" destId="{C8A2AAF4-A5E6-495D-8889-27F51ED25A0E}" srcOrd="0" destOrd="0" parTransId="{4191092A-7BDE-433F-B532-0F0E6F1309BF}" sibTransId="{C76AEE07-3F8B-4D10-B792-E385C77A6CDD}"/>
    <dgm:cxn modelId="{9283EFF1-3DA4-40F6-AC03-907171C19ACC}" type="presOf" srcId="{C8A2AAF4-A5E6-495D-8889-27F51ED25A0E}" destId="{C6CAE671-6854-4E79-AB23-EE06BE4DAFF9}" srcOrd="0" destOrd="0" presId="urn:microsoft.com/office/officeart/2005/8/layout/target3"/>
    <dgm:cxn modelId="{BC0420CB-C455-4684-8283-8197EAF7A67B}" type="presOf" srcId="{B49935A2-8546-4EDE-A495-48B2721C7B95}" destId="{D833F9C6-48D0-42A2-B970-BD2BF173392B}" srcOrd="0" destOrd="2" presId="urn:microsoft.com/office/officeart/2005/8/layout/target3"/>
    <dgm:cxn modelId="{E4329DF3-0E73-4EA5-A77E-144BABFCD3C5}" type="presParOf" srcId="{FEF49630-9B6D-49BD-BB60-F5C8D521711A}" destId="{7B995156-FAA4-42D5-BDAD-E32405124120}" srcOrd="0" destOrd="0" presId="urn:microsoft.com/office/officeart/2005/8/layout/target3"/>
    <dgm:cxn modelId="{299FC350-3518-4A5F-AC3A-4748D13B3C35}" type="presParOf" srcId="{FEF49630-9B6D-49BD-BB60-F5C8D521711A}" destId="{4C04A1FF-0215-47BA-883D-AEE33999991A}" srcOrd="1" destOrd="0" presId="urn:microsoft.com/office/officeart/2005/8/layout/target3"/>
    <dgm:cxn modelId="{C791AFA3-774B-4D4C-9D8F-C8240B0CE0F1}" type="presParOf" srcId="{FEF49630-9B6D-49BD-BB60-F5C8D521711A}" destId="{588B4102-1470-434C-863E-279680DFC256}" srcOrd="2" destOrd="0" presId="urn:microsoft.com/office/officeart/2005/8/layout/target3"/>
    <dgm:cxn modelId="{8D98DCB3-F8EC-45E0-8C8C-688BEDDAC14E}" type="presParOf" srcId="{FEF49630-9B6D-49BD-BB60-F5C8D521711A}" destId="{E96169D7-81BE-4511-B0B8-0A0D26AAE16F}" srcOrd="3" destOrd="0" presId="urn:microsoft.com/office/officeart/2005/8/layout/target3"/>
    <dgm:cxn modelId="{ADE6598A-CF16-42EF-961F-E7B912EA7D08}" type="presParOf" srcId="{FEF49630-9B6D-49BD-BB60-F5C8D521711A}" destId="{1CF9C33B-61CE-4A14-B15E-E70370CB17B3}" srcOrd="4" destOrd="0" presId="urn:microsoft.com/office/officeart/2005/8/layout/target3"/>
    <dgm:cxn modelId="{A523EAB6-96C8-43F2-AD15-BF5832ECAF32}" type="presParOf" srcId="{FEF49630-9B6D-49BD-BB60-F5C8D521711A}" destId="{142A61D0-FC30-48EA-809B-FCFFE2718E87}" srcOrd="5" destOrd="0" presId="urn:microsoft.com/office/officeart/2005/8/layout/target3"/>
    <dgm:cxn modelId="{B718C3C3-113A-4695-8013-C23D1B2F6A4C}" type="presParOf" srcId="{FEF49630-9B6D-49BD-BB60-F5C8D521711A}" destId="{E5E79974-5191-4D4E-A453-4CBD11AB31B0}" srcOrd="6" destOrd="0" presId="urn:microsoft.com/office/officeart/2005/8/layout/target3"/>
    <dgm:cxn modelId="{2F630E88-3853-47D1-8562-FE0D7DCD6D46}" type="presParOf" srcId="{FEF49630-9B6D-49BD-BB60-F5C8D521711A}" destId="{2A6B5BB1-0743-48F8-834E-50994F807BA2}" srcOrd="7" destOrd="0" presId="urn:microsoft.com/office/officeart/2005/8/layout/target3"/>
    <dgm:cxn modelId="{5FD578E2-F97F-49C8-9743-1C2CABA461EA}" type="presParOf" srcId="{FEF49630-9B6D-49BD-BB60-F5C8D521711A}" destId="{9DDF672F-63B3-4227-9ED0-1ABE9090F1F6}" srcOrd="8" destOrd="0" presId="urn:microsoft.com/office/officeart/2005/8/layout/target3"/>
    <dgm:cxn modelId="{47FB04A4-164C-48D2-9E5B-3EA3B61C8789}" type="presParOf" srcId="{FEF49630-9B6D-49BD-BB60-F5C8D521711A}" destId="{DBCA10F3-08F8-4959-9A47-65C6B3399D06}" srcOrd="9" destOrd="0" presId="urn:microsoft.com/office/officeart/2005/8/layout/target3"/>
    <dgm:cxn modelId="{33DCBD36-DB18-4347-8A10-13504EBF9512}" type="presParOf" srcId="{FEF49630-9B6D-49BD-BB60-F5C8D521711A}" destId="{DEED0755-E227-45AB-AE25-E62819C1A40D}" srcOrd="10" destOrd="0" presId="urn:microsoft.com/office/officeart/2005/8/layout/target3"/>
    <dgm:cxn modelId="{47C3F53E-5DA2-4567-BCB6-9D4EF01306FF}" type="presParOf" srcId="{FEF49630-9B6D-49BD-BB60-F5C8D521711A}" destId="{335F8F40-5AE4-45B6-BD3C-29592F3E8CDE}" srcOrd="11" destOrd="0" presId="urn:microsoft.com/office/officeart/2005/8/layout/target3"/>
    <dgm:cxn modelId="{56D689DA-BDA2-4991-A9E6-5563A8229FC8}" type="presParOf" srcId="{FEF49630-9B6D-49BD-BB60-F5C8D521711A}" destId="{B85AFC5F-9454-4F15-A72A-E4A8FAE76DBF}" srcOrd="12" destOrd="0" presId="urn:microsoft.com/office/officeart/2005/8/layout/target3"/>
    <dgm:cxn modelId="{6B8497BB-14F2-470D-944E-2C4E754E1477}" type="presParOf" srcId="{FEF49630-9B6D-49BD-BB60-F5C8D521711A}" destId="{73DE772B-A738-4826-9E49-F985486C0DC8}" srcOrd="13" destOrd="0" presId="urn:microsoft.com/office/officeart/2005/8/layout/target3"/>
    <dgm:cxn modelId="{1285A8C1-6196-4B88-90C5-DCCBED549C00}" type="presParOf" srcId="{FEF49630-9B6D-49BD-BB60-F5C8D521711A}" destId="{2FC8B289-0F0E-4A5A-8B17-C1966BFD41A4}" srcOrd="14" destOrd="0" presId="urn:microsoft.com/office/officeart/2005/8/layout/target3"/>
    <dgm:cxn modelId="{197633A3-FFB0-44F7-87C9-48D33A9D6994}" type="presParOf" srcId="{FEF49630-9B6D-49BD-BB60-F5C8D521711A}" destId="{6B2D4557-5D16-47DF-BC33-09D68476587D}" srcOrd="15" destOrd="0" presId="urn:microsoft.com/office/officeart/2005/8/layout/target3"/>
    <dgm:cxn modelId="{3BC2700C-B36D-4A9B-B3D4-0489FB76DD23}" type="presParOf" srcId="{FEF49630-9B6D-49BD-BB60-F5C8D521711A}" destId="{5C962176-FCD9-45D1-B8C2-4298A28BCC97}" srcOrd="16" destOrd="0" presId="urn:microsoft.com/office/officeart/2005/8/layout/target3"/>
    <dgm:cxn modelId="{D95FEE66-3C19-4FAF-AE90-774F89BC4F5D}" type="presParOf" srcId="{FEF49630-9B6D-49BD-BB60-F5C8D521711A}" destId="{D833F9C6-48D0-42A2-B970-BD2BF173392B}" srcOrd="17" destOrd="0" presId="urn:microsoft.com/office/officeart/2005/8/layout/target3"/>
    <dgm:cxn modelId="{234C3F39-A695-43A2-BEDB-5E80B2F59157}" type="presParOf" srcId="{FEF49630-9B6D-49BD-BB60-F5C8D521711A}" destId="{598C3E06-B2F2-4EF3-BF8D-BCD95CAC72C7}" srcOrd="18" destOrd="0" presId="urn:microsoft.com/office/officeart/2005/8/layout/target3"/>
    <dgm:cxn modelId="{72BC3B33-9E1E-4FB4-A825-37BE7C0E599D}" type="presParOf" srcId="{FEF49630-9B6D-49BD-BB60-F5C8D521711A}" destId="{C6CAE671-6854-4E79-AB23-EE06BE4DAFF9}" srcOrd="1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9EE75E-0175-4D6E-880C-90FFE550D430}">
      <dsp:nvSpPr>
        <dsp:cNvPr id="0" name=""/>
        <dsp:cNvSpPr/>
      </dsp:nvSpPr>
      <dsp:spPr>
        <a:xfrm>
          <a:off x="367215" y="0"/>
          <a:ext cx="2315432" cy="13892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/>
            <a:t>Ключевые общешкольные дела</a:t>
          </a:r>
          <a:endParaRPr lang="ru-RU" sz="2100" b="1" kern="1200" dirty="0"/>
        </a:p>
      </dsp:txBody>
      <dsp:txXfrm>
        <a:off x="367215" y="0"/>
        <a:ext cx="2315432" cy="1389259"/>
      </dsp:txXfrm>
    </dsp:sp>
    <dsp:sp modelId="{3E4B965E-3DDD-4E2A-9F97-A913342C3CC6}">
      <dsp:nvSpPr>
        <dsp:cNvPr id="0" name=""/>
        <dsp:cNvSpPr/>
      </dsp:nvSpPr>
      <dsp:spPr>
        <a:xfrm>
          <a:off x="2902219" y="2571"/>
          <a:ext cx="2315432" cy="13892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/>
            <a:t>Классное руководство</a:t>
          </a:r>
          <a:endParaRPr lang="ru-RU" sz="2100" b="1" kern="1200" dirty="0"/>
        </a:p>
      </dsp:txBody>
      <dsp:txXfrm>
        <a:off x="2902219" y="2571"/>
        <a:ext cx="2315432" cy="1389259"/>
      </dsp:txXfrm>
    </dsp:sp>
    <dsp:sp modelId="{BF39BA2A-1EA4-4D5D-87AC-93151DACFF25}">
      <dsp:nvSpPr>
        <dsp:cNvPr id="0" name=""/>
        <dsp:cNvSpPr/>
      </dsp:nvSpPr>
      <dsp:spPr>
        <a:xfrm>
          <a:off x="5449195" y="2571"/>
          <a:ext cx="2315432" cy="13892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/>
            <a:t>Курсы внеурочной деятельности</a:t>
          </a:r>
          <a:endParaRPr lang="ru-RU" sz="2100" b="1" kern="1200" dirty="0"/>
        </a:p>
      </dsp:txBody>
      <dsp:txXfrm>
        <a:off x="5449195" y="2571"/>
        <a:ext cx="2315432" cy="1389259"/>
      </dsp:txXfrm>
    </dsp:sp>
    <dsp:sp modelId="{EFC03167-DCEB-48AD-AD30-24B829FD9EDC}">
      <dsp:nvSpPr>
        <dsp:cNvPr id="0" name=""/>
        <dsp:cNvSpPr/>
      </dsp:nvSpPr>
      <dsp:spPr>
        <a:xfrm>
          <a:off x="355244" y="1623374"/>
          <a:ext cx="2315432" cy="13892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/>
            <a:t>Школьный урок</a:t>
          </a:r>
          <a:endParaRPr lang="ru-RU" sz="2100" b="1" kern="1200" dirty="0"/>
        </a:p>
      </dsp:txBody>
      <dsp:txXfrm>
        <a:off x="355244" y="1623374"/>
        <a:ext cx="2315432" cy="1389259"/>
      </dsp:txXfrm>
    </dsp:sp>
    <dsp:sp modelId="{AC047D57-63DF-4BBE-AE23-A232594E9C65}">
      <dsp:nvSpPr>
        <dsp:cNvPr id="0" name=""/>
        <dsp:cNvSpPr/>
      </dsp:nvSpPr>
      <dsp:spPr>
        <a:xfrm>
          <a:off x="2902219" y="1623374"/>
          <a:ext cx="2315432" cy="13892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chemeClr val="tx1"/>
              </a:solidFill>
            </a:rPr>
            <a:t>Направления (модули) воспитательной работы</a:t>
          </a:r>
          <a:endParaRPr lang="ru-RU" sz="2100" b="1" kern="1200" dirty="0">
            <a:solidFill>
              <a:schemeClr val="tx1"/>
            </a:solidFill>
          </a:endParaRPr>
        </a:p>
      </dsp:txBody>
      <dsp:txXfrm>
        <a:off x="2902219" y="1623374"/>
        <a:ext cx="2315432" cy="1389259"/>
      </dsp:txXfrm>
    </dsp:sp>
    <dsp:sp modelId="{F9CA2E3A-831A-4AF4-8B69-534C6D6223D8}">
      <dsp:nvSpPr>
        <dsp:cNvPr id="0" name=""/>
        <dsp:cNvSpPr/>
      </dsp:nvSpPr>
      <dsp:spPr>
        <a:xfrm>
          <a:off x="5449195" y="1623374"/>
          <a:ext cx="2315432" cy="13892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/>
            <a:t>Самоуправление</a:t>
          </a:r>
          <a:endParaRPr lang="ru-RU" sz="2100" b="1" kern="1200" dirty="0"/>
        </a:p>
      </dsp:txBody>
      <dsp:txXfrm>
        <a:off x="5449195" y="1623374"/>
        <a:ext cx="2315432" cy="1389259"/>
      </dsp:txXfrm>
    </dsp:sp>
    <dsp:sp modelId="{E6497E94-9E77-4C52-B070-60B188801DA9}">
      <dsp:nvSpPr>
        <dsp:cNvPr id="0" name=""/>
        <dsp:cNvSpPr/>
      </dsp:nvSpPr>
      <dsp:spPr>
        <a:xfrm>
          <a:off x="355244" y="3244176"/>
          <a:ext cx="2315432" cy="13892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/>
            <a:t>Детские общественные объединения</a:t>
          </a:r>
          <a:endParaRPr lang="ru-RU" sz="2100" b="1" kern="1200" dirty="0"/>
        </a:p>
      </dsp:txBody>
      <dsp:txXfrm>
        <a:off x="355244" y="3244176"/>
        <a:ext cx="2315432" cy="1389259"/>
      </dsp:txXfrm>
    </dsp:sp>
    <dsp:sp modelId="{C3202E83-E3E9-4F7C-804C-7E4A8A529C33}">
      <dsp:nvSpPr>
        <dsp:cNvPr id="0" name=""/>
        <dsp:cNvSpPr/>
      </dsp:nvSpPr>
      <dsp:spPr>
        <a:xfrm>
          <a:off x="2902219" y="3244176"/>
          <a:ext cx="2315432" cy="13892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/>
            <a:t>Профориентация</a:t>
          </a:r>
          <a:endParaRPr lang="ru-RU" sz="2100" b="1" kern="1200" dirty="0"/>
        </a:p>
      </dsp:txBody>
      <dsp:txXfrm>
        <a:off x="2902219" y="3244176"/>
        <a:ext cx="2315432" cy="1389259"/>
      </dsp:txXfrm>
    </dsp:sp>
    <dsp:sp modelId="{74803815-ECD0-482B-AF54-D8AF27876FE4}">
      <dsp:nvSpPr>
        <dsp:cNvPr id="0" name=""/>
        <dsp:cNvSpPr/>
      </dsp:nvSpPr>
      <dsp:spPr>
        <a:xfrm>
          <a:off x="5449195" y="3244176"/>
          <a:ext cx="2315432" cy="13892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/>
            <a:t>Работа с родителями</a:t>
          </a:r>
          <a:endParaRPr lang="ru-RU" sz="2100" b="1" kern="1200" dirty="0"/>
        </a:p>
      </dsp:txBody>
      <dsp:txXfrm>
        <a:off x="5449195" y="3244176"/>
        <a:ext cx="2315432" cy="13892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995156-FAA4-42D5-BDAD-E32405124120}">
      <dsp:nvSpPr>
        <dsp:cNvPr id="0" name=""/>
        <dsp:cNvSpPr/>
      </dsp:nvSpPr>
      <dsp:spPr>
        <a:xfrm>
          <a:off x="-110985" y="259689"/>
          <a:ext cx="4811572" cy="481157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8B4102-1470-434C-863E-279680DFC256}">
      <dsp:nvSpPr>
        <dsp:cNvPr id="0" name=""/>
        <dsp:cNvSpPr/>
      </dsp:nvSpPr>
      <dsp:spPr>
        <a:xfrm>
          <a:off x="2294800" y="259689"/>
          <a:ext cx="5613501" cy="481157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800" b="1" kern="1200" dirty="0" smtClean="0"/>
            <a:t>ВД школы </a:t>
          </a:r>
        </a:p>
        <a:p>
          <a:pPr lvl="0" algn="ctr" defTabSz="1244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700" kern="1200" dirty="0" smtClean="0"/>
            <a:t>(2-3 часа в </a:t>
          </a:r>
          <a:r>
            <a:rPr lang="ru-RU" sz="1700" kern="1200" dirty="0" err="1" smtClean="0"/>
            <a:t>нед</a:t>
          </a:r>
          <a:r>
            <a:rPr lang="ru-RU" sz="1700" kern="1200" dirty="0" smtClean="0"/>
            <a:t>.)</a:t>
          </a:r>
          <a:endParaRPr lang="ru-RU" sz="1700" kern="1200" dirty="0"/>
        </a:p>
      </dsp:txBody>
      <dsp:txXfrm>
        <a:off x="2294800" y="259689"/>
        <a:ext cx="2806750" cy="1022459"/>
      </dsp:txXfrm>
    </dsp:sp>
    <dsp:sp modelId="{1CF9C33B-61CE-4A14-B15E-E70370CB17B3}">
      <dsp:nvSpPr>
        <dsp:cNvPr id="0" name=""/>
        <dsp:cNvSpPr/>
      </dsp:nvSpPr>
      <dsp:spPr>
        <a:xfrm>
          <a:off x="520532" y="1282148"/>
          <a:ext cx="3548534" cy="3548534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2A61D0-FC30-48EA-809B-FCFFE2718E87}">
      <dsp:nvSpPr>
        <dsp:cNvPr id="0" name=""/>
        <dsp:cNvSpPr/>
      </dsp:nvSpPr>
      <dsp:spPr>
        <a:xfrm>
          <a:off x="2294800" y="1282148"/>
          <a:ext cx="5613501" cy="354853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800" b="1" kern="1200" dirty="0" smtClean="0"/>
            <a:t>Курсы ВД</a:t>
          </a:r>
        </a:p>
        <a:p>
          <a:pPr lvl="0" algn="ctr" defTabSz="1244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700" kern="1200" dirty="0" smtClean="0"/>
            <a:t>(2-3 часа в </a:t>
          </a:r>
          <a:r>
            <a:rPr lang="ru-RU" sz="1700" kern="1200" dirty="0" err="1" smtClean="0"/>
            <a:t>нед</a:t>
          </a:r>
          <a:r>
            <a:rPr lang="ru-RU" sz="1700" kern="1200" dirty="0" smtClean="0"/>
            <a:t>.)</a:t>
          </a:r>
          <a:endParaRPr lang="ru-RU" sz="1700" kern="1200" dirty="0"/>
        </a:p>
      </dsp:txBody>
      <dsp:txXfrm>
        <a:off x="2294800" y="1282148"/>
        <a:ext cx="2806750" cy="1022459"/>
      </dsp:txXfrm>
    </dsp:sp>
    <dsp:sp modelId="{2A6B5BB1-0743-48F8-834E-50994F807BA2}">
      <dsp:nvSpPr>
        <dsp:cNvPr id="0" name=""/>
        <dsp:cNvSpPr/>
      </dsp:nvSpPr>
      <dsp:spPr>
        <a:xfrm>
          <a:off x="1152051" y="2304608"/>
          <a:ext cx="2285497" cy="228549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DF672F-63B3-4227-9ED0-1ABE9090F1F6}">
      <dsp:nvSpPr>
        <dsp:cNvPr id="0" name=""/>
        <dsp:cNvSpPr/>
      </dsp:nvSpPr>
      <dsp:spPr>
        <a:xfrm>
          <a:off x="2294800" y="2304608"/>
          <a:ext cx="5613501" cy="228549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800" b="1" kern="1200" dirty="0" smtClean="0"/>
            <a:t>ВД классного руководителя</a:t>
          </a:r>
        </a:p>
        <a:p>
          <a:pPr lvl="0" algn="ctr" defTabSz="1244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700" kern="1200" dirty="0" smtClean="0"/>
            <a:t>(2-3 часа в </a:t>
          </a:r>
          <a:r>
            <a:rPr lang="ru-RU" sz="1700" kern="1200" dirty="0" err="1" smtClean="0"/>
            <a:t>нед</a:t>
          </a:r>
          <a:r>
            <a:rPr lang="ru-RU" sz="1700" kern="1200" dirty="0" smtClean="0"/>
            <a:t>.)</a:t>
          </a:r>
          <a:endParaRPr lang="ru-RU" sz="1700" kern="1200" dirty="0"/>
        </a:p>
      </dsp:txBody>
      <dsp:txXfrm>
        <a:off x="2294800" y="2304608"/>
        <a:ext cx="2806750" cy="1022459"/>
      </dsp:txXfrm>
    </dsp:sp>
    <dsp:sp modelId="{DEED0755-E227-45AB-AE25-E62819C1A40D}">
      <dsp:nvSpPr>
        <dsp:cNvPr id="0" name=""/>
        <dsp:cNvSpPr/>
      </dsp:nvSpPr>
      <dsp:spPr>
        <a:xfrm>
          <a:off x="1783570" y="3327067"/>
          <a:ext cx="1022459" cy="1022459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5F8F40-5AE4-45B6-BD3C-29592F3E8CDE}">
      <dsp:nvSpPr>
        <dsp:cNvPr id="0" name=""/>
        <dsp:cNvSpPr/>
      </dsp:nvSpPr>
      <dsp:spPr>
        <a:xfrm>
          <a:off x="2294800" y="3327067"/>
          <a:ext cx="5613501" cy="102245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700" b="1" kern="1200" dirty="0" smtClean="0"/>
            <a:t>Дополнительное образование</a:t>
          </a:r>
        </a:p>
        <a:p>
          <a:pPr lvl="0" algn="ctr" defTabSz="12001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700" kern="1200" dirty="0" smtClean="0"/>
            <a:t>(3-5 часов в </a:t>
          </a:r>
          <a:r>
            <a:rPr lang="ru-RU" sz="1700" kern="1200" dirty="0" err="1" smtClean="0"/>
            <a:t>нед</a:t>
          </a:r>
          <a:r>
            <a:rPr lang="ru-RU" sz="1700" kern="1200" dirty="0" smtClean="0"/>
            <a:t>.)</a:t>
          </a:r>
          <a:endParaRPr lang="ru-RU" sz="1700" kern="1200" dirty="0"/>
        </a:p>
      </dsp:txBody>
      <dsp:txXfrm>
        <a:off x="2294800" y="3327067"/>
        <a:ext cx="2806750" cy="1022459"/>
      </dsp:txXfrm>
    </dsp:sp>
    <dsp:sp modelId="{73DE772B-A738-4826-9E49-F985486C0DC8}">
      <dsp:nvSpPr>
        <dsp:cNvPr id="0" name=""/>
        <dsp:cNvSpPr/>
      </dsp:nvSpPr>
      <dsp:spPr>
        <a:xfrm>
          <a:off x="4879579" y="259689"/>
          <a:ext cx="3250694" cy="1022459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Торжественные линейки, праздники, концерты, акции, единые уроки, игры, конкурсы, соревнования, месячники, предметные недели, фестивали и др.</a:t>
          </a:r>
          <a:endParaRPr lang="ru-RU" sz="1300" kern="1200" dirty="0"/>
        </a:p>
      </dsp:txBody>
      <dsp:txXfrm>
        <a:off x="4879579" y="259689"/>
        <a:ext cx="3250694" cy="1022459"/>
      </dsp:txXfrm>
    </dsp:sp>
    <dsp:sp modelId="{6B2D4557-5D16-47DF-BC33-09D68476587D}">
      <dsp:nvSpPr>
        <dsp:cNvPr id="0" name=""/>
        <dsp:cNvSpPr/>
      </dsp:nvSpPr>
      <dsp:spPr>
        <a:xfrm>
          <a:off x="5101551" y="1282148"/>
          <a:ext cx="2806750" cy="1022459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Кружки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Секции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Студии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Факультативы</a:t>
          </a:r>
          <a:endParaRPr lang="ru-RU" sz="1600" kern="1200" dirty="0"/>
        </a:p>
      </dsp:txBody>
      <dsp:txXfrm>
        <a:off x="5101551" y="1282148"/>
        <a:ext cx="2806750" cy="1022459"/>
      </dsp:txXfrm>
    </dsp:sp>
    <dsp:sp modelId="{D833F9C6-48D0-42A2-B970-BD2BF173392B}">
      <dsp:nvSpPr>
        <dsp:cNvPr id="0" name=""/>
        <dsp:cNvSpPr/>
      </dsp:nvSpPr>
      <dsp:spPr>
        <a:xfrm>
          <a:off x="5101551" y="2304608"/>
          <a:ext cx="2806750" cy="1022459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Классные часы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Профилактическая работа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Индивидуальная работа</a:t>
          </a:r>
          <a:endParaRPr lang="ru-RU" sz="1600" kern="1200" dirty="0"/>
        </a:p>
      </dsp:txBody>
      <dsp:txXfrm>
        <a:off x="5101551" y="2304608"/>
        <a:ext cx="2806750" cy="1022459"/>
      </dsp:txXfrm>
    </dsp:sp>
    <dsp:sp modelId="{C6CAE671-6854-4E79-AB23-EE06BE4DAFF9}">
      <dsp:nvSpPr>
        <dsp:cNvPr id="0" name=""/>
        <dsp:cNvSpPr/>
      </dsp:nvSpPr>
      <dsp:spPr>
        <a:xfrm>
          <a:off x="5101551" y="3327067"/>
          <a:ext cx="2806750" cy="1022459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ДЮСШ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Школа искусств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Станция юных техников</a:t>
          </a:r>
          <a:endParaRPr lang="ru-RU" sz="1600" kern="1200" dirty="0"/>
        </a:p>
      </dsp:txBody>
      <dsp:txXfrm>
        <a:off x="5101551" y="3327067"/>
        <a:ext cx="2806750" cy="10224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16153D-ECE6-44E4-876D-5F8209B843EC}" type="datetimeFigureOut">
              <a:rPr lang="ru-RU" smtClean="0"/>
              <a:t>24.03.2023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211983-EBB2-4C51-8966-6637289DE4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5835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63CDC-DD9C-4A7F-B4BC-8AFE2524BC2A}" type="datetimeFigureOut">
              <a:rPr lang="ru-RU" smtClean="0"/>
              <a:pPr/>
              <a:t>24.03.2023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2F8A7-4BEA-4519-A395-90A60F607F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5891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63CDC-DD9C-4A7F-B4BC-8AFE2524BC2A}" type="datetimeFigureOut">
              <a:rPr lang="ru-RU" smtClean="0"/>
              <a:pPr/>
              <a:t>24.03.2023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2F8A7-4BEA-4519-A395-90A60F607F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4370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63CDC-DD9C-4A7F-B4BC-8AFE2524BC2A}" type="datetimeFigureOut">
              <a:rPr lang="ru-RU" smtClean="0"/>
              <a:pPr/>
              <a:t>24.03.2023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2F8A7-4BEA-4519-A395-90A60F607F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1494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63CDC-DD9C-4A7F-B4BC-8AFE2524BC2A}" type="datetimeFigureOut">
              <a:rPr lang="ru-RU" smtClean="0"/>
              <a:pPr/>
              <a:t>24.03.2023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2F8A7-4BEA-4519-A395-90A60F607F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4201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63CDC-DD9C-4A7F-B4BC-8AFE2524BC2A}" type="datetimeFigureOut">
              <a:rPr lang="ru-RU" smtClean="0"/>
              <a:pPr/>
              <a:t>24.03.2023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2F8A7-4BEA-4519-A395-90A60F607F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4764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63CDC-DD9C-4A7F-B4BC-8AFE2524BC2A}" type="datetimeFigureOut">
              <a:rPr lang="ru-RU" smtClean="0"/>
              <a:pPr/>
              <a:t>24.03.2023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2F8A7-4BEA-4519-A395-90A60F607F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2715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63CDC-DD9C-4A7F-B4BC-8AFE2524BC2A}" type="datetimeFigureOut">
              <a:rPr lang="ru-RU" smtClean="0"/>
              <a:pPr/>
              <a:t>24.03.2023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2F8A7-4BEA-4519-A395-90A60F607F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8207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63CDC-DD9C-4A7F-B4BC-8AFE2524BC2A}" type="datetimeFigureOut">
              <a:rPr lang="ru-RU" smtClean="0"/>
              <a:pPr/>
              <a:t>24.03.2023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2F8A7-4BEA-4519-A395-90A60F607F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2692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63CDC-DD9C-4A7F-B4BC-8AFE2524BC2A}" type="datetimeFigureOut">
              <a:rPr lang="ru-RU" smtClean="0"/>
              <a:pPr/>
              <a:t>24.03.2023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2F8A7-4BEA-4519-A395-90A60F607F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8648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63CDC-DD9C-4A7F-B4BC-8AFE2524BC2A}" type="datetimeFigureOut">
              <a:rPr lang="ru-RU" smtClean="0"/>
              <a:pPr/>
              <a:t>24.03.2023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2F8A7-4BEA-4519-A395-90A60F607F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9537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63CDC-DD9C-4A7F-B4BC-8AFE2524BC2A}" type="datetimeFigureOut">
              <a:rPr lang="ru-RU" smtClean="0"/>
              <a:pPr/>
              <a:t>24.03.2023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2F8A7-4BEA-4519-A395-90A60F607F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2763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63CDC-DD9C-4A7F-B4BC-8AFE2524BC2A}" type="datetimeFigureOut">
              <a:rPr lang="ru-RU" smtClean="0"/>
              <a:pPr/>
              <a:t>24.03.2023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2F8A7-4BEA-4519-A395-90A60F607F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837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0133" y="1945608"/>
            <a:ext cx="7886700" cy="2152833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+mn-lt"/>
              </a:rPr>
              <a:t>Система </a:t>
            </a:r>
            <a:r>
              <a:rPr lang="ru-RU" b="1" dirty="0" smtClean="0">
                <a:solidFill>
                  <a:srgbClr val="0070C0"/>
                </a:solidFill>
                <a:latin typeface="+mn-lt"/>
              </a:rPr>
              <a:t>условий </a:t>
            </a:r>
            <a:r>
              <a:rPr lang="ru-RU" b="1" dirty="0" smtClean="0">
                <a:solidFill>
                  <a:srgbClr val="0070C0"/>
                </a:solidFill>
                <a:latin typeface="+mn-lt"/>
              </a:rPr>
              <a:t>для </a:t>
            </a:r>
            <a:r>
              <a:rPr lang="ru-RU" b="1" dirty="0" smtClean="0">
                <a:solidFill>
                  <a:srgbClr val="0070C0"/>
                </a:solidFill>
                <a:latin typeface="+mn-lt"/>
              </a:rPr>
              <a:t>индивидуального развития обучающихся МБОУ «ВСШИ</a:t>
            </a:r>
            <a:r>
              <a:rPr lang="ru-RU" b="1" dirty="0" smtClean="0">
                <a:solidFill>
                  <a:srgbClr val="0070C0"/>
                </a:solidFill>
                <a:latin typeface="+mn-lt"/>
              </a:rPr>
              <a:t>»</a:t>
            </a:r>
            <a:endParaRPr lang="ru-RU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74878" y="4593629"/>
            <a:ext cx="7886700" cy="887199"/>
          </a:xfrm>
        </p:spPr>
        <p:txBody>
          <a:bodyPr>
            <a:normAutofit fontScale="92500" lnSpcReduction="10000"/>
          </a:bodyPr>
          <a:lstStyle/>
          <a:p>
            <a:pPr algn="r">
              <a:buNone/>
            </a:pPr>
            <a:r>
              <a:rPr lang="ru-RU" dirty="0" smtClean="0">
                <a:cs typeface="Times New Roman" pitchFamily="18" charset="0"/>
              </a:rPr>
              <a:t>Н.Ю. </a:t>
            </a:r>
            <a:r>
              <a:rPr lang="ru-RU" dirty="0" err="1" smtClean="0">
                <a:cs typeface="Times New Roman" pitchFamily="18" charset="0"/>
              </a:rPr>
              <a:t>Конюшевич</a:t>
            </a:r>
            <a:r>
              <a:rPr lang="ru-RU" dirty="0" smtClean="0">
                <a:cs typeface="Times New Roman" pitchFamily="18" charset="0"/>
              </a:rPr>
              <a:t>, зам. директора по УВР</a:t>
            </a:r>
          </a:p>
          <a:p>
            <a:pPr algn="r">
              <a:buNone/>
            </a:pPr>
            <a:r>
              <a:rPr lang="ru-RU" dirty="0" smtClean="0">
                <a:cs typeface="Times New Roman" pitchFamily="18" charset="0"/>
              </a:rPr>
              <a:t>И.В. Плотникова, методист МБОУ «ВСШИ»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305" y="134874"/>
            <a:ext cx="1457147" cy="139076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99044" y="285498"/>
            <a:ext cx="7128792" cy="51952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0070C0"/>
                </a:solidFill>
                <a:latin typeface="+mn-lt"/>
              </a:rPr>
              <a:t>Содержательная модель </a:t>
            </a:r>
            <a:br>
              <a:rPr lang="ru-RU" sz="2800" b="1" dirty="0">
                <a:solidFill>
                  <a:srgbClr val="0070C0"/>
                </a:solidFill>
                <a:latin typeface="+mn-lt"/>
              </a:rPr>
            </a:br>
            <a:r>
              <a:rPr lang="ru-RU" sz="2800" b="1" dirty="0">
                <a:solidFill>
                  <a:srgbClr val="0070C0"/>
                </a:solidFill>
                <a:latin typeface="+mn-lt"/>
              </a:rPr>
              <a:t>внеурочной деятельности МБОУ «ВСШИ»</a:t>
            </a:r>
            <a:endParaRPr lang="ru-RU" sz="2800" b="1" dirty="0">
              <a:solidFill>
                <a:srgbClr val="0070C0"/>
              </a:solidFill>
              <a:latin typeface="+mn-lt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9162145"/>
              </p:ext>
            </p:extLst>
          </p:nvPr>
        </p:nvGraphicFramePr>
        <p:xfrm>
          <a:off x="777240" y="1078992"/>
          <a:ext cx="7772399" cy="57083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216"/>
                <a:gridCol w="2741793"/>
                <a:gridCol w="3302390"/>
              </a:tblGrid>
              <a:tr h="37090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Направление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Начальное</a:t>
                      </a:r>
                      <a:r>
                        <a:rPr lang="ru-RU" sz="1600" baseline="0" dirty="0" smtClean="0"/>
                        <a:t> общее образование</a:t>
                      </a:r>
                      <a:endParaRPr lang="ru-RU" sz="16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Основное общее образование</a:t>
                      </a:r>
                      <a:endParaRPr lang="ru-RU" sz="1600" dirty="0"/>
                    </a:p>
                  </a:txBody>
                  <a:tcPr marL="68580" marR="68580" marT="34290" marB="34290"/>
                </a:tc>
              </a:tr>
              <a:tr h="2042536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Спортивно-оздоровительное</a:t>
                      </a:r>
                      <a:endParaRPr lang="ru-RU" sz="16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ru-RU" sz="1600" u="sng" dirty="0" smtClean="0"/>
                        <a:t>Курс ВД: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1600" dirty="0" smtClean="0"/>
                        <a:t>Секция</a:t>
                      </a:r>
                      <a:r>
                        <a:rPr lang="ru-RU" sz="1600" baseline="0" dirty="0" smtClean="0"/>
                        <a:t> «Ритмика и танец»</a:t>
                      </a:r>
                      <a:endParaRPr lang="ru-RU" sz="1600" dirty="0" smtClean="0"/>
                    </a:p>
                    <a:p>
                      <a:r>
                        <a:rPr lang="ru-RU" sz="1600" u="sng" dirty="0" smtClean="0"/>
                        <a:t>Дополнительное образование: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1600" dirty="0" smtClean="0"/>
                        <a:t>Секция «Шахматы»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1600" dirty="0" smtClean="0"/>
                        <a:t>Секци</a:t>
                      </a:r>
                      <a:r>
                        <a:rPr lang="ru-RU" sz="1600" baseline="0" dirty="0" smtClean="0"/>
                        <a:t>я «Спортивный туризм»</a:t>
                      </a:r>
                      <a:endParaRPr lang="ru-RU" sz="16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sng" dirty="0" smtClean="0"/>
                        <a:t>Курсы ВД: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1600" dirty="0" smtClean="0"/>
                        <a:t>Секция</a:t>
                      </a:r>
                      <a:r>
                        <a:rPr lang="ru-RU" sz="1600" baseline="0" dirty="0" smtClean="0"/>
                        <a:t> «Ритмика и танец»</a:t>
                      </a:r>
                      <a:endParaRPr lang="ru-RU" sz="1600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600" dirty="0" smtClean="0"/>
                        <a:t>Секция «Баскетбол»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600" dirty="0" smtClean="0"/>
                        <a:t>Секция «Баскетбол»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sng" dirty="0" smtClean="0"/>
                        <a:t>Дополнительное образование: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600" dirty="0" smtClean="0"/>
                        <a:t>Секция «Шахматы»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600" dirty="0" smtClean="0"/>
                        <a:t>Секция «Волейбол»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600" dirty="0" smtClean="0"/>
                        <a:t>Секция «Спортивный туризм»</a:t>
                      </a:r>
                    </a:p>
                  </a:txBody>
                  <a:tcPr marL="68580" marR="68580" marT="34290" marB="34290"/>
                </a:tc>
              </a:tr>
              <a:tr h="1066997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Духовно-нравственное</a:t>
                      </a:r>
                      <a:endParaRPr lang="ru-RU" sz="16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ru-RU" sz="1600" u="sng" dirty="0" smtClean="0"/>
                        <a:t>Классные часы: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600" dirty="0" smtClean="0"/>
                        <a:t>«Разговоры о важном»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1600" dirty="0" smtClean="0"/>
                        <a:t>«Школа нравственности»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1600" dirty="0" smtClean="0"/>
                        <a:t>«Этическая грамматика»</a:t>
                      </a:r>
                      <a:endParaRPr lang="ru-RU" sz="16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ru-RU" sz="1600" u="sng" dirty="0" smtClean="0"/>
                        <a:t>Классные часы: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600" dirty="0" smtClean="0"/>
                        <a:t>«Разговоры о важном»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1600" dirty="0" smtClean="0"/>
                        <a:t>«Школа нравственности»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1600" dirty="0" smtClean="0"/>
                        <a:t>«Этическая грамматика»</a:t>
                      </a:r>
                      <a:endParaRPr lang="ru-RU" sz="1600" dirty="0"/>
                    </a:p>
                  </a:txBody>
                  <a:tcPr marL="68580" marR="68580" marT="34290" marB="34290"/>
                </a:tc>
              </a:tr>
              <a:tr h="2042536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Социальное</a:t>
                      </a:r>
                      <a:endParaRPr lang="ru-RU" sz="16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sng" dirty="0" smtClean="0"/>
                        <a:t>Курсы ВД: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1600" dirty="0" smtClean="0"/>
                        <a:t>Кружок «</a:t>
                      </a:r>
                      <a:r>
                        <a:rPr lang="ru-RU" sz="1600" dirty="0" err="1" smtClean="0"/>
                        <a:t>Муравьишки</a:t>
                      </a:r>
                      <a:r>
                        <a:rPr lang="ru-RU" sz="1600" dirty="0" smtClean="0"/>
                        <a:t>»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600" dirty="0" smtClean="0"/>
                        <a:t>Кружок «Мастерок»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1600" dirty="0" smtClean="0"/>
                        <a:t>Кружок «Основы финансовой грамотности»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Кружок «Я и мир вокруг меня»</a:t>
                      </a:r>
                      <a:endParaRPr lang="ru-RU" sz="1600" dirty="0" smtClean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sng" dirty="0" smtClean="0"/>
                        <a:t>Курсы ВД: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600" dirty="0" smtClean="0"/>
                        <a:t>Кружок «</a:t>
                      </a:r>
                      <a:r>
                        <a:rPr lang="ru-RU" sz="1600" dirty="0" err="1" smtClean="0"/>
                        <a:t>Муравьишки</a:t>
                      </a:r>
                      <a:r>
                        <a:rPr lang="ru-RU" sz="1600" dirty="0" smtClean="0"/>
                        <a:t>»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1600" dirty="0" smtClean="0"/>
                        <a:t>Кружок «Своими</a:t>
                      </a:r>
                      <a:r>
                        <a:rPr lang="ru-RU" sz="1600" baseline="0" dirty="0" smtClean="0"/>
                        <a:t> руками»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Кружок «Учусь трудиться»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600" baseline="0" dirty="0" smtClean="0"/>
                        <a:t>Факультатив «Основы финансовой грамотности»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600" baseline="0" dirty="0" smtClean="0"/>
                        <a:t>Факультатив «Психология и выбор профессии»</a:t>
                      </a:r>
                      <a:endParaRPr lang="ru-RU" sz="16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71341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3"/>
          <p:cNvSpPr>
            <a:spLocks noGrp="1"/>
          </p:cNvSpPr>
          <p:nvPr>
            <p:ph type="title"/>
          </p:nvPr>
        </p:nvSpPr>
        <p:spPr>
          <a:xfrm>
            <a:off x="1007604" y="386082"/>
            <a:ext cx="7128792" cy="51952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0070C0"/>
                </a:solidFill>
                <a:latin typeface="+mn-lt"/>
              </a:rPr>
              <a:t>Содержательная модель </a:t>
            </a:r>
            <a:br>
              <a:rPr lang="ru-RU" sz="2800" b="1" dirty="0">
                <a:solidFill>
                  <a:srgbClr val="0070C0"/>
                </a:solidFill>
                <a:latin typeface="+mn-lt"/>
              </a:rPr>
            </a:br>
            <a:r>
              <a:rPr lang="ru-RU" sz="2800" b="1" dirty="0">
                <a:solidFill>
                  <a:srgbClr val="0070C0"/>
                </a:solidFill>
                <a:latin typeface="+mn-lt"/>
              </a:rPr>
              <a:t>внеурочной деятельности МБОУ «ВСШИ»</a:t>
            </a:r>
            <a:endParaRPr lang="ru-RU" sz="2800" b="1" dirty="0">
              <a:solidFill>
                <a:srgbClr val="0070C0"/>
              </a:solidFill>
              <a:latin typeface="+mn-lt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9313026"/>
              </p:ext>
            </p:extLst>
          </p:nvPr>
        </p:nvGraphicFramePr>
        <p:xfrm>
          <a:off x="557784" y="1133855"/>
          <a:ext cx="8220455" cy="56820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2404"/>
                <a:gridCol w="3361660"/>
                <a:gridCol w="3136391"/>
              </a:tblGrid>
              <a:tr h="33805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Направление</a:t>
                      </a:r>
                      <a:endParaRPr lang="ru-RU" sz="16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Начальное</a:t>
                      </a:r>
                      <a:r>
                        <a:rPr lang="ru-RU" sz="1600" baseline="0" dirty="0" smtClean="0"/>
                        <a:t> общее образование</a:t>
                      </a:r>
                      <a:endParaRPr lang="ru-RU" sz="16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Основное общее образование</a:t>
                      </a:r>
                      <a:endParaRPr lang="ru-RU" sz="1600" dirty="0"/>
                    </a:p>
                  </a:txBody>
                  <a:tcPr marL="68580" marR="68580" marT="34290" marB="34290"/>
                </a:tc>
              </a:tr>
              <a:tr h="3195299">
                <a:tc>
                  <a:txBody>
                    <a:bodyPr/>
                    <a:lstStyle/>
                    <a:p>
                      <a:r>
                        <a:rPr lang="ru-RU" sz="1600" b="1" dirty="0" err="1" smtClean="0"/>
                        <a:t>Общеинтеллекту-альное</a:t>
                      </a:r>
                      <a:endParaRPr lang="ru-RU" sz="16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sng" dirty="0" smtClean="0"/>
                        <a:t>Курсы ВД: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Кружок «Юным умникам и умницам»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1600" dirty="0" smtClean="0"/>
                        <a:t>Кружок</a:t>
                      </a:r>
                      <a:r>
                        <a:rPr lang="ru-RU" sz="1600" baseline="0" dirty="0" smtClean="0"/>
                        <a:t> «Я учусь»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1600" baseline="0" dirty="0" smtClean="0"/>
                        <a:t>Кружок «36 занятий для будущих отличников»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sng" dirty="0" smtClean="0"/>
                        <a:t>Дополнительное образование: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600" dirty="0" smtClean="0"/>
                        <a:t>Объединение «Я - исследователь»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ru-RU" sz="1600" baseline="0" dirty="0" smtClean="0"/>
                    </a:p>
                    <a:p>
                      <a:endParaRPr lang="ru-RU" sz="16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sng" dirty="0" smtClean="0"/>
                        <a:t>Курсы ВД: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1600" dirty="0" smtClean="0"/>
                        <a:t>Факультатив «Обществознание. Основы проектной деятельности»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1600" dirty="0" smtClean="0"/>
                        <a:t>Факультатив «Математика без границ»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1600" dirty="0" smtClean="0"/>
                        <a:t>Факультатив «По страницам математики»</a:t>
                      </a:r>
                    </a:p>
                    <a:p>
                      <a:pPr marL="285750" lvl="0" indent="-285750" algn="l" defTabSz="914400" rtl="0" eaLnBrk="1" latinLnBrk="0" hangingPunct="1">
                        <a:buFont typeface="Wingdings" panose="05000000000000000000" pitchFamily="2" charset="2"/>
                        <a:buChar char="ü"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Факультатив «Практическая грамотность</a:t>
                      </a:r>
                    </a:p>
                    <a:p>
                      <a:pPr marL="285750" lvl="0" indent="-285750" algn="l" defTabSz="914400" rtl="0" eaLnBrk="1" latinLnBrk="0" hangingPunct="1">
                        <a:buFont typeface="Wingdings" panose="05000000000000000000" pitchFamily="2" charset="2"/>
                        <a:buChar char="ü"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Факультатив «Тайны истории»</a:t>
                      </a:r>
                    </a:p>
                    <a:p>
                      <a:pPr marL="285750" lvl="0" indent="-285750" algn="l" defTabSz="914400" rtl="0" eaLnBrk="1" latinLnBrk="0" hangingPunct="1">
                        <a:buFont typeface="Wingdings" panose="05000000000000000000" pitchFamily="2" charset="2"/>
                        <a:buChar char="ü"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Кружок «Английский на отлично»</a:t>
                      </a:r>
                    </a:p>
                    <a:p>
                      <a:pPr marL="285750" indent="-285750" algn="l" defTabSz="914400" rtl="0" eaLnBrk="1" latinLnBrk="0" hangingPunct="1">
                        <a:buFont typeface="Wingdings" panose="05000000000000000000" pitchFamily="2" charset="2"/>
                        <a:buChar char="ü"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Клуб «Что? Где? Когда?»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</a:tr>
              <a:tr h="1861609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Общекультурное </a:t>
                      </a:r>
                      <a:endParaRPr lang="ru-RU" sz="16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sng" dirty="0" smtClean="0"/>
                        <a:t>Курсы ВД: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1600" dirty="0" smtClean="0"/>
                        <a:t>Студия «Песня – верный друг твой навсегда»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1600" dirty="0" smtClean="0"/>
                        <a:t>Изостудия «Умные пальчики»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1600" dirty="0" smtClean="0"/>
                        <a:t>Изостудия «Искусство вокруг нас»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1600" dirty="0" smtClean="0"/>
                        <a:t>Хореографическая</a:t>
                      </a:r>
                      <a:r>
                        <a:rPr lang="ru-RU" sz="1600" baseline="0" dirty="0" smtClean="0"/>
                        <a:t> с</a:t>
                      </a:r>
                      <a:r>
                        <a:rPr lang="ru-RU" sz="1600" dirty="0" smtClean="0"/>
                        <a:t>тудия «Ритм»</a:t>
                      </a:r>
                      <a:endParaRPr lang="ru-RU" sz="16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sng" dirty="0" smtClean="0"/>
                        <a:t>Курсы ВД: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600" dirty="0" smtClean="0"/>
                        <a:t>Студия «Песня – верный друг твой навсегда»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600" dirty="0" smtClean="0"/>
                        <a:t>Изостудия «Искусство вокруг нас»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600" dirty="0" smtClean="0"/>
                        <a:t>Хореографическая</a:t>
                      </a:r>
                      <a:r>
                        <a:rPr lang="ru-RU" sz="1600" baseline="0" dirty="0" smtClean="0"/>
                        <a:t> с</a:t>
                      </a:r>
                      <a:r>
                        <a:rPr lang="ru-RU" sz="1600" dirty="0" smtClean="0"/>
                        <a:t>тудия «Ритм»</a:t>
                      </a:r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57505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3087" y="316698"/>
            <a:ext cx="7886700" cy="559667"/>
          </a:xfrm>
        </p:spPr>
        <p:txBody>
          <a:bodyPr>
            <a:normAutofit/>
          </a:bodyPr>
          <a:lstStyle/>
          <a:p>
            <a:pPr algn="r"/>
            <a:r>
              <a:rPr lang="ru-RU" sz="2800" dirty="0" smtClean="0">
                <a:latin typeface="+mn-lt"/>
              </a:rPr>
              <a:t>                 </a:t>
            </a:r>
            <a:r>
              <a:rPr lang="ru-RU" sz="2800" b="1" dirty="0">
                <a:solidFill>
                  <a:srgbClr val="C00000"/>
                </a:solidFill>
                <a:latin typeface="+mn-lt"/>
              </a:rPr>
              <a:t>  </a:t>
            </a:r>
            <a:r>
              <a:rPr lang="ru-RU" sz="2800" b="1" dirty="0">
                <a:solidFill>
                  <a:srgbClr val="0070C0"/>
                </a:solidFill>
                <a:latin typeface="+mn-lt"/>
              </a:rPr>
              <a:t>Образовательные результаты</a:t>
            </a:r>
            <a:endParaRPr lang="ru-RU" sz="2800" b="1" dirty="0">
              <a:solidFill>
                <a:srgbClr val="0070C0"/>
              </a:solidFill>
              <a:latin typeface="+mn-lt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217"/>
            <a:ext cx="1566174" cy="1174631"/>
          </a:xfrm>
          <a:prstGeom prst="rect">
            <a:avLst/>
          </a:prstGeom>
        </p:spPr>
      </p:pic>
      <p:graphicFrame>
        <p:nvGraphicFramePr>
          <p:cNvPr id="4" name="Содержимое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1443570"/>
              </p:ext>
            </p:extLst>
          </p:nvPr>
        </p:nvGraphicFramePr>
        <p:xfrm>
          <a:off x="1566175" y="1673352"/>
          <a:ext cx="7049494" cy="40583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935" name="Group 9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15075"/>
              </p:ext>
            </p:extLst>
          </p:nvPr>
        </p:nvGraphicFramePr>
        <p:xfrm>
          <a:off x="950976" y="1255509"/>
          <a:ext cx="7589519" cy="4450403"/>
        </p:xfrm>
        <a:graphic>
          <a:graphicData uri="http://schemas.openxmlformats.org/drawingml/2006/table">
            <a:tbl>
              <a:tblPr/>
              <a:tblGrid>
                <a:gridCol w="235820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1251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4376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518768">
                  <a:extLst>
                    <a:ext uri="{9D8B030D-6E8A-4147-A177-3AD203B41FA5}">
                      <a16:colId xmlns="" xmlns:a16="http://schemas.microsoft.com/office/drawing/2014/main" val="2786600257"/>
                    </a:ext>
                  </a:extLst>
                </a:gridCol>
                <a:gridCol w="822881">
                  <a:extLst>
                    <a:ext uri="{9D8B030D-6E8A-4147-A177-3AD203B41FA5}">
                      <a16:colId xmlns="" xmlns:a16="http://schemas.microsoft.com/office/drawing/2014/main" val="1971437282"/>
                    </a:ext>
                  </a:extLst>
                </a:gridCol>
                <a:gridCol w="1033391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355522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Предмет</a:t>
                      </a:r>
                    </a:p>
                  </a:txBody>
                  <a:tcPr marL="7129" marR="7129" marT="712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ГИА-2021*</a:t>
                      </a:r>
                    </a:p>
                  </a:txBody>
                  <a:tcPr marL="7129" marR="7129" marT="712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505" marR="9505" marT="950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ГИА-2022</a:t>
                      </a:r>
                    </a:p>
                  </a:txBody>
                  <a:tcPr marL="7129" marR="7129" marT="712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505" marR="9505" marT="950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505" marR="9505" marT="950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02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школа</a:t>
                      </a:r>
                    </a:p>
                  </a:txBody>
                  <a:tcPr marL="7129" marR="7129" marT="712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ВГО</a:t>
                      </a:r>
                    </a:p>
                  </a:txBody>
                  <a:tcPr marL="7129" marR="7129" marT="712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школа</a:t>
                      </a:r>
                    </a:p>
                  </a:txBody>
                  <a:tcPr marL="7129" marR="7129" marT="712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ВГО</a:t>
                      </a:r>
                    </a:p>
                  </a:txBody>
                  <a:tcPr marL="7129" marR="7129" marT="712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ПК</a:t>
                      </a:r>
                    </a:p>
                  </a:txBody>
                  <a:tcPr marL="7129" marR="7129" marT="712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036219803"/>
                  </a:ext>
                </a:extLst>
              </a:tr>
              <a:tr h="31038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Русский язык</a:t>
                      </a:r>
                    </a:p>
                  </a:txBody>
                  <a:tcPr marL="7129" marR="7129" marT="712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51,8</a:t>
                      </a:r>
                    </a:p>
                  </a:txBody>
                  <a:tcPr marL="7129" marR="7129" marT="712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53,9</a:t>
                      </a:r>
                    </a:p>
                  </a:txBody>
                  <a:tcPr marL="7129" marR="7129" marT="712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64,3</a:t>
                      </a:r>
                    </a:p>
                  </a:txBody>
                  <a:tcPr marL="7129" marR="7129" marT="712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54,4</a:t>
                      </a:r>
                    </a:p>
                  </a:txBody>
                  <a:tcPr marL="7129" marR="7129" marT="712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57,7</a:t>
                      </a:r>
                    </a:p>
                  </a:txBody>
                  <a:tcPr marL="7129" marR="7129" marT="712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1038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Математика</a:t>
                      </a:r>
                    </a:p>
                  </a:txBody>
                  <a:tcPr marL="7129" marR="7129" marT="712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58,6</a:t>
                      </a:r>
                    </a:p>
                  </a:txBody>
                  <a:tcPr marL="7129" marR="7129" marT="712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50,9</a:t>
                      </a:r>
                    </a:p>
                  </a:txBody>
                  <a:tcPr marL="7129" marR="7129" marT="712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62,6</a:t>
                      </a:r>
                    </a:p>
                  </a:txBody>
                  <a:tcPr marL="7129" marR="7129" marT="712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51,6</a:t>
                      </a:r>
                    </a:p>
                  </a:txBody>
                  <a:tcPr marL="7129" marR="7129" marT="712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51,3</a:t>
                      </a:r>
                    </a:p>
                  </a:txBody>
                  <a:tcPr marL="7129" marR="7129" marT="712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1038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Физика</a:t>
                      </a:r>
                    </a:p>
                  </a:txBody>
                  <a:tcPr marL="7129" marR="7129" marT="712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7129" marR="7129" marT="712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129" marR="7129" marT="712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  <a:cs typeface="Arial" panose="020B0604020202020204" pitchFamily="34" charset="0"/>
                        </a:rPr>
                        <a:t>75,0</a:t>
                      </a:r>
                      <a:endParaRPr lang="ru-RU" sz="20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129" marR="7129" marT="712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47,7</a:t>
                      </a:r>
                    </a:p>
                  </a:txBody>
                  <a:tcPr marL="7129" marR="7129" marT="712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50,9</a:t>
                      </a:r>
                    </a:p>
                  </a:txBody>
                  <a:tcPr marL="7129" marR="7129" marT="712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1038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Химия</a:t>
                      </a:r>
                    </a:p>
                  </a:txBody>
                  <a:tcPr marL="7129" marR="7129" marT="712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7129" marR="7129" marT="712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129" marR="7129" marT="712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  <a:cs typeface="Arial" panose="020B0604020202020204" pitchFamily="34" charset="0"/>
                        </a:rPr>
                        <a:t>50,4</a:t>
                      </a:r>
                      <a:endParaRPr lang="ru-RU" sz="20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129" marR="7129" marT="712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53,9</a:t>
                      </a:r>
                    </a:p>
                  </a:txBody>
                  <a:tcPr marL="7129" marR="7129" marT="712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51,4</a:t>
                      </a:r>
                    </a:p>
                  </a:txBody>
                  <a:tcPr marL="7129" marR="7129" marT="712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1038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Информатика</a:t>
                      </a:r>
                    </a:p>
                  </a:txBody>
                  <a:tcPr marL="7129" marR="7129" marT="712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50</a:t>
                      </a:r>
                    </a:p>
                  </a:txBody>
                  <a:tcPr marL="7129" marR="7129" marT="712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129" marR="7129" marT="712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59,7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129" marR="7129" marT="712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56,6</a:t>
                      </a:r>
                    </a:p>
                  </a:txBody>
                  <a:tcPr marL="7129" marR="7129" marT="712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57,9</a:t>
                      </a:r>
                    </a:p>
                  </a:txBody>
                  <a:tcPr marL="7129" marR="7129" marT="712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1038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Биология</a:t>
                      </a:r>
                    </a:p>
                  </a:txBody>
                  <a:tcPr marL="7129" marR="7129" marT="712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64</a:t>
                      </a:r>
                    </a:p>
                  </a:txBody>
                  <a:tcPr marL="7129" marR="7129" marT="712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129" marR="7129" marT="712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51,1</a:t>
                      </a:r>
                      <a:endParaRPr lang="ru-RU" sz="20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129" marR="7129" marT="712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51,0</a:t>
                      </a:r>
                    </a:p>
                  </a:txBody>
                  <a:tcPr marL="7129" marR="7129" marT="712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51,1</a:t>
                      </a:r>
                    </a:p>
                  </a:txBody>
                  <a:tcPr marL="7129" marR="7129" marT="712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1038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История</a:t>
                      </a:r>
                    </a:p>
                  </a:txBody>
                  <a:tcPr marL="7129" marR="7129" marT="712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7129" marR="7129" marT="712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129" marR="7129" marT="712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  <a:cs typeface="Arial" panose="020B0604020202020204" pitchFamily="34" charset="0"/>
                        </a:rPr>
                        <a:t>55,0</a:t>
                      </a:r>
                      <a:endParaRPr lang="ru-RU" sz="20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129" marR="7129" marT="712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54,3</a:t>
                      </a:r>
                    </a:p>
                  </a:txBody>
                  <a:tcPr marL="7129" marR="7129" marT="712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51,4</a:t>
                      </a:r>
                    </a:p>
                  </a:txBody>
                  <a:tcPr marL="7129" marR="7129" marT="712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1038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География</a:t>
                      </a:r>
                    </a:p>
                  </a:txBody>
                  <a:tcPr marL="7129" marR="7129" marT="712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65,6</a:t>
                      </a:r>
                    </a:p>
                  </a:txBody>
                  <a:tcPr marL="7129" marR="7129" marT="712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129" marR="7129" marT="712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67,1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129" marR="7129" marT="712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56,1</a:t>
                      </a:r>
                    </a:p>
                  </a:txBody>
                  <a:tcPr marL="7129" marR="7129" marT="712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51,9</a:t>
                      </a:r>
                    </a:p>
                  </a:txBody>
                  <a:tcPr marL="7129" marR="7129" marT="712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3905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Обществознание</a:t>
                      </a:r>
                    </a:p>
                  </a:txBody>
                  <a:tcPr marL="7129" marR="7129" marT="712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69,3</a:t>
                      </a:r>
                    </a:p>
                  </a:txBody>
                  <a:tcPr marL="7129" marR="7129" marT="712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129" marR="7129" marT="712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  <a:cs typeface="Arial" panose="020B0604020202020204" pitchFamily="34" charset="0"/>
                        </a:rPr>
                        <a:t>61,1</a:t>
                      </a:r>
                      <a:endParaRPr lang="ru-RU" sz="20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129" marR="7129" marT="712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50,2</a:t>
                      </a:r>
                    </a:p>
                  </a:txBody>
                  <a:tcPr marL="7129" marR="7129" marT="712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51,9</a:t>
                      </a:r>
                    </a:p>
                  </a:txBody>
                  <a:tcPr marL="7129" marR="7129" marT="712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1038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Литература</a:t>
                      </a:r>
                    </a:p>
                  </a:txBody>
                  <a:tcPr marL="7129" marR="7129" marT="712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7129" marR="7129" marT="712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129" marR="7129" marT="712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  <a:cs typeface="Arial" panose="020B0604020202020204" pitchFamily="34" charset="0"/>
                        </a:rPr>
                        <a:t>-</a:t>
                      </a:r>
                      <a:endParaRPr lang="ru-RU" sz="20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129" marR="7129" marT="712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65,4</a:t>
                      </a:r>
                    </a:p>
                  </a:txBody>
                  <a:tcPr marL="7129" marR="7129" marT="712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68,5</a:t>
                      </a:r>
                    </a:p>
                  </a:txBody>
                  <a:tcPr marL="7129" marR="7129" marT="712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2460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Английский язык</a:t>
                      </a:r>
                    </a:p>
                  </a:txBody>
                  <a:tcPr marL="7129" marR="7129" marT="712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74,7</a:t>
                      </a:r>
                    </a:p>
                  </a:txBody>
                  <a:tcPr marL="7129" marR="7129" marT="712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129" marR="7129" marT="712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68,0</a:t>
                      </a:r>
                      <a:endParaRPr lang="ru-RU" sz="20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129" marR="7129" marT="712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67,3</a:t>
                      </a:r>
                    </a:p>
                  </a:txBody>
                  <a:tcPr marL="7129" marR="7129" marT="712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59,0</a:t>
                      </a:r>
                    </a:p>
                  </a:txBody>
                  <a:tcPr marL="7129" marR="7129" marT="712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293217217"/>
                  </a:ext>
                </a:extLst>
              </a:tr>
              <a:tr h="31038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Средний балл</a:t>
                      </a:r>
                    </a:p>
                  </a:txBody>
                  <a:tcPr marL="7129" marR="7129" marT="712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55,2</a:t>
                      </a:r>
                    </a:p>
                  </a:txBody>
                  <a:tcPr marL="7129" marR="7129" marT="712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52,4</a:t>
                      </a:r>
                    </a:p>
                  </a:txBody>
                  <a:tcPr marL="7129" marR="7129" marT="712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  <a:cs typeface="Arial" panose="020B0604020202020204" pitchFamily="34" charset="0"/>
                        </a:rPr>
                        <a:t>61,8</a:t>
                      </a:r>
                      <a:endParaRPr lang="ru-RU" sz="20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129" marR="7129" marT="712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53,1</a:t>
                      </a:r>
                    </a:p>
                  </a:txBody>
                  <a:tcPr marL="7129" marR="7129" marT="712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54,2</a:t>
                      </a:r>
                    </a:p>
                  </a:txBody>
                  <a:tcPr marL="7129" marR="7129" marT="712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77496" y="390850"/>
            <a:ext cx="6172200" cy="519522"/>
          </a:xfrm>
        </p:spPr>
        <p:txBody>
          <a:bodyPr>
            <a:normAutofit/>
          </a:bodyPr>
          <a:lstStyle/>
          <a:p>
            <a:pPr algn="r"/>
            <a:r>
              <a:rPr lang="ru-RU" sz="2800" b="1" dirty="0">
                <a:solidFill>
                  <a:srgbClr val="0070C0"/>
                </a:solidFill>
                <a:latin typeface="+mn-lt"/>
              </a:rPr>
              <a:t>Результаты ГИА-2022</a:t>
            </a:r>
            <a:endParaRPr lang="ru-RU" sz="28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50976" y="6051049"/>
            <a:ext cx="5833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* Контрольные работы по предметам по выбору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81" y="148868"/>
            <a:ext cx="2467411" cy="754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006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935" name="Group 9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5918948"/>
              </p:ext>
            </p:extLst>
          </p:nvPr>
        </p:nvGraphicFramePr>
        <p:xfrm>
          <a:off x="1575228" y="2364603"/>
          <a:ext cx="6065550" cy="2185716"/>
        </p:xfrm>
        <a:graphic>
          <a:graphicData uri="http://schemas.openxmlformats.org/drawingml/2006/table">
            <a:tbl>
              <a:tblPr/>
              <a:tblGrid>
                <a:gridCol w="232723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9318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6210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91232">
                  <a:extLst>
                    <a:ext uri="{9D8B030D-6E8A-4147-A177-3AD203B41FA5}">
                      <a16:colId xmlns="" xmlns:a16="http://schemas.microsoft.com/office/drawing/2014/main" val="3078131893"/>
                    </a:ext>
                  </a:extLst>
                </a:gridCol>
                <a:gridCol w="646033">
                  <a:extLst>
                    <a:ext uri="{9D8B030D-6E8A-4147-A177-3AD203B41FA5}">
                      <a16:colId xmlns="" xmlns:a16="http://schemas.microsoft.com/office/drawing/2014/main" val="1034362405"/>
                    </a:ext>
                  </a:extLst>
                </a:gridCol>
                <a:gridCol w="545757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576064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Предмет</a:t>
                      </a:r>
                    </a:p>
                  </a:txBody>
                  <a:tcPr marL="9505" marR="9505" marT="950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ВПР-202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05" marR="9505" marT="950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505" marR="9505" marT="950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ВПР-202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05" marR="9505" marT="950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505" marR="9505" marT="950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505" marR="9505" marT="950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666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школа</a:t>
                      </a:r>
                    </a:p>
                  </a:txBody>
                  <a:tcPr marL="9505" marR="9505" marT="950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ВГО</a:t>
                      </a:r>
                    </a:p>
                  </a:txBody>
                  <a:tcPr marL="9505" marR="9505" marT="950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школа</a:t>
                      </a:r>
                    </a:p>
                  </a:txBody>
                  <a:tcPr marL="9505" marR="9505" marT="950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ВГО</a:t>
                      </a:r>
                    </a:p>
                  </a:txBody>
                  <a:tcPr marL="9505" marR="9505" marT="950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ПК</a:t>
                      </a:r>
                    </a:p>
                  </a:txBody>
                  <a:tcPr marL="9505" marR="9505" marT="950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801575651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Математика</a:t>
                      </a:r>
                    </a:p>
                  </a:txBody>
                  <a:tcPr marL="9505" marR="9505" marT="95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atin typeface="+mn-lt"/>
                          <a:cs typeface="Arial" panose="020B0604020202020204" pitchFamily="34" charset="0"/>
                        </a:rPr>
                        <a:t>4,5</a:t>
                      </a:r>
                      <a:endParaRPr lang="ru-RU" sz="20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05" marR="9505" marT="95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+mn-lt"/>
                          <a:cs typeface="Arial" panose="020B0604020202020204" pitchFamily="34" charset="0"/>
                        </a:rPr>
                        <a:t>4,2</a:t>
                      </a:r>
                      <a:endParaRPr lang="ru-RU" sz="20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05" marR="9505" marT="95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  <a:cs typeface="Arial" panose="020B0604020202020204" pitchFamily="34" charset="0"/>
                        </a:rPr>
                        <a:t>4,5</a:t>
                      </a:r>
                      <a:endParaRPr lang="ru-RU" sz="20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05" marR="9505" marT="95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+mn-lt"/>
                          <a:cs typeface="Arial" panose="020B0604020202020204" pitchFamily="34" charset="0"/>
                        </a:rPr>
                        <a:t>3,9</a:t>
                      </a:r>
                      <a:endParaRPr lang="ru-RU" sz="20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05" marR="9505" marT="95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4,0</a:t>
                      </a:r>
                    </a:p>
                  </a:txBody>
                  <a:tcPr marL="9505" marR="9505" marT="95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Русский язык</a:t>
                      </a:r>
                    </a:p>
                  </a:txBody>
                  <a:tcPr marL="9505" marR="9505" marT="95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3,8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05" marR="9505" marT="95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+mn-lt"/>
                          <a:cs typeface="Arial" panose="020B0604020202020204" pitchFamily="34" charset="0"/>
                        </a:rPr>
                        <a:t>4,0</a:t>
                      </a:r>
                      <a:endParaRPr lang="ru-RU" sz="20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05" marR="9505" marT="95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3,9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05" marR="9505" marT="95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+mn-lt"/>
                          <a:cs typeface="Arial" panose="020B0604020202020204" pitchFamily="34" charset="0"/>
                        </a:rPr>
                        <a:t>3,5</a:t>
                      </a:r>
                      <a:endParaRPr lang="ru-RU" sz="20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05" marR="9505" marT="95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3,5</a:t>
                      </a:r>
                    </a:p>
                  </a:txBody>
                  <a:tcPr marL="9505" marR="9505" marT="95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Окружающий мир</a:t>
                      </a:r>
                    </a:p>
                  </a:txBody>
                  <a:tcPr marL="9505" marR="9505" marT="95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atin typeface="+mn-lt"/>
                          <a:cs typeface="Arial" panose="020B0604020202020204" pitchFamily="34" charset="0"/>
                        </a:rPr>
                        <a:t>4,7</a:t>
                      </a:r>
                      <a:endParaRPr lang="ru-RU" sz="20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05" marR="9505" marT="95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+mn-lt"/>
                          <a:cs typeface="Arial" panose="020B0604020202020204" pitchFamily="34" charset="0"/>
                        </a:rPr>
                        <a:t>4,7</a:t>
                      </a:r>
                      <a:endParaRPr lang="ru-RU" sz="20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05" marR="9505" marT="95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  <a:cs typeface="Arial" panose="020B0604020202020204" pitchFamily="34" charset="0"/>
                        </a:rPr>
                        <a:t>4,5</a:t>
                      </a:r>
                      <a:endParaRPr lang="ru-RU" sz="20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05" marR="9505" marT="95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+mn-lt"/>
                          <a:cs typeface="Arial" panose="020B0604020202020204" pitchFamily="34" charset="0"/>
                        </a:rPr>
                        <a:t>3,9</a:t>
                      </a:r>
                      <a:endParaRPr lang="ru-RU" sz="20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05" marR="9505" marT="95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3,9</a:t>
                      </a:r>
                    </a:p>
                  </a:txBody>
                  <a:tcPr marL="9505" marR="9505" marT="95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6003" y="1544623"/>
            <a:ext cx="9144000" cy="692696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+mn-lt"/>
              </a:rPr>
              <a:t>4 класс</a:t>
            </a:r>
            <a:endParaRPr lang="ru-RU" sz="2800" b="1" dirty="0">
              <a:latin typeface="+mn-lt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93203" y="2743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2800" b="1" dirty="0" smtClean="0">
                <a:solidFill>
                  <a:srgbClr val="0070C0"/>
                </a:solidFill>
                <a:latin typeface="+mn-lt"/>
              </a:rPr>
              <a:t>Результаты ВПР-2022</a:t>
            </a:r>
            <a:endParaRPr lang="ru-RU" sz="2800" b="1" dirty="0">
              <a:solidFill>
                <a:srgbClr val="0070C0"/>
              </a:solidFill>
              <a:latin typeface="+mn-lt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691679" cy="1691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923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/>
          </p:nvPr>
        </p:nvGraphicFramePr>
        <p:xfrm>
          <a:off x="107503" y="656625"/>
          <a:ext cx="8928993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38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9829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6859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98290">
                  <a:extLst>
                    <a:ext uri="{9D8B030D-6E8A-4147-A177-3AD203B41FA5}">
                      <a16:colId xmlns:a16="http://schemas.microsoft.com/office/drawing/2014/main" xmlns="" val="21137819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 marL="124188" marR="1241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2020-2021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ru-RU" sz="2000" baseline="0" dirty="0" err="1" smtClean="0"/>
                        <a:t>уч.г</a:t>
                      </a:r>
                      <a:r>
                        <a:rPr lang="ru-RU" sz="2000" baseline="0" dirty="0" smtClean="0"/>
                        <a:t>.</a:t>
                      </a:r>
                      <a:endParaRPr lang="ru-RU" sz="2000" dirty="0"/>
                    </a:p>
                  </a:txBody>
                  <a:tcPr marL="124188" marR="1241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2021-2022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ru-RU" sz="2000" baseline="0" dirty="0" err="1" smtClean="0"/>
                        <a:t>уч.г</a:t>
                      </a:r>
                      <a:r>
                        <a:rPr lang="ru-RU" sz="2000" baseline="0" dirty="0" smtClean="0"/>
                        <a:t>.</a:t>
                      </a:r>
                      <a:endParaRPr lang="ru-RU" sz="2000" dirty="0"/>
                    </a:p>
                  </a:txBody>
                  <a:tcPr marL="124188" marR="1241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2022-2023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ru-RU" sz="2000" baseline="0" dirty="0" err="1" smtClean="0"/>
                        <a:t>уч.г</a:t>
                      </a:r>
                      <a:r>
                        <a:rPr lang="ru-RU" sz="2000" baseline="0" dirty="0" smtClean="0"/>
                        <a:t>.</a:t>
                      </a:r>
                      <a:endParaRPr lang="ru-RU" sz="2000" dirty="0"/>
                    </a:p>
                  </a:txBody>
                  <a:tcPr marL="124188" marR="124188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Количество допущенных к муниципальному этапу</a:t>
                      </a:r>
                      <a:endParaRPr lang="ru-RU" sz="2000" b="1" dirty="0"/>
                    </a:p>
                  </a:txBody>
                  <a:tcPr marL="124188" marR="1241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45</a:t>
                      </a:r>
                      <a:endParaRPr lang="ru-RU" sz="2400" b="1" dirty="0"/>
                    </a:p>
                  </a:txBody>
                  <a:tcPr marL="124188" marR="1241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64</a:t>
                      </a:r>
                      <a:endParaRPr lang="ru-RU" sz="2400" b="1" dirty="0"/>
                    </a:p>
                  </a:txBody>
                  <a:tcPr marL="124188" marR="1241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64</a:t>
                      </a:r>
                      <a:endParaRPr lang="ru-RU" sz="2400" b="1" dirty="0"/>
                    </a:p>
                  </a:txBody>
                  <a:tcPr marL="124188" marR="124188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Количество участников муниципального этапа</a:t>
                      </a:r>
                      <a:endParaRPr lang="ru-RU" sz="2000" b="1" dirty="0"/>
                    </a:p>
                  </a:txBody>
                  <a:tcPr marL="124188" marR="1241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39</a:t>
                      </a:r>
                      <a:endParaRPr lang="ru-RU" sz="2400" b="1" dirty="0"/>
                    </a:p>
                  </a:txBody>
                  <a:tcPr marL="124188" marR="1241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49</a:t>
                      </a:r>
                      <a:endParaRPr lang="ru-RU" sz="2400" b="1" dirty="0"/>
                    </a:p>
                  </a:txBody>
                  <a:tcPr marL="124188" marR="1241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63</a:t>
                      </a:r>
                      <a:endParaRPr lang="ru-RU" sz="2400" b="1" dirty="0"/>
                    </a:p>
                  </a:txBody>
                  <a:tcPr marL="124188" marR="124188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Количество призеров и победителей муниципального этапа</a:t>
                      </a:r>
                      <a:endParaRPr lang="ru-RU" sz="2000" b="1" dirty="0"/>
                    </a:p>
                  </a:txBody>
                  <a:tcPr marL="124188" marR="1241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15</a:t>
                      </a:r>
                      <a:endParaRPr lang="ru-RU" sz="2400" b="1" dirty="0"/>
                    </a:p>
                  </a:txBody>
                  <a:tcPr marL="124188" marR="1241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13</a:t>
                      </a:r>
                      <a:endParaRPr lang="ru-RU" sz="2400" b="1" dirty="0"/>
                    </a:p>
                  </a:txBody>
                  <a:tcPr marL="124188" marR="1241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24</a:t>
                      </a:r>
                      <a:endParaRPr lang="ru-RU" sz="2400" b="1" dirty="0"/>
                    </a:p>
                  </a:txBody>
                  <a:tcPr marL="124188" marR="124188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7" name="Диаграмма 6"/>
          <p:cNvGraphicFramePr/>
          <p:nvPr>
            <p:extLst/>
          </p:nvPr>
        </p:nvGraphicFramePr>
        <p:xfrm>
          <a:off x="423601" y="3617640"/>
          <a:ext cx="6096000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5"/>
          <p:cNvSpPr>
            <a:spLocks noGrp="1"/>
          </p:cNvSpPr>
          <p:nvPr>
            <p:ph type="title"/>
          </p:nvPr>
        </p:nvSpPr>
        <p:spPr>
          <a:xfrm>
            <a:off x="423601" y="0"/>
            <a:ext cx="8229600" cy="656625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+mn-lt"/>
              </a:rPr>
              <a:t>Итоги муниципального этапа </a:t>
            </a:r>
            <a:r>
              <a:rPr lang="ru-RU" sz="2800" b="1" dirty="0" err="1" smtClean="0">
                <a:solidFill>
                  <a:srgbClr val="0070C0"/>
                </a:solidFill>
                <a:latin typeface="+mn-lt"/>
              </a:rPr>
              <a:t>ВсОШ</a:t>
            </a:r>
            <a:endParaRPr lang="ru-RU" sz="2800" b="1" dirty="0">
              <a:solidFill>
                <a:srgbClr val="0070C0"/>
              </a:solidFill>
              <a:latin typeface="+mn-lt"/>
            </a:endParaRPr>
          </a:p>
        </p:txBody>
      </p:sp>
      <p:pic>
        <p:nvPicPr>
          <p:cNvPr id="6" name="Picture 2" descr="http://nsportal.ru/sites/default/files/1_0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7" y="4212330"/>
            <a:ext cx="1990652" cy="1999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0917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84784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+mn-lt"/>
              </a:rPr>
              <a:t>Работа с одаренными детьми: призеры и победители олимпиад, конкурсов, соревнований</a:t>
            </a:r>
            <a:br>
              <a:rPr lang="ru-RU" sz="2800" b="1" dirty="0" smtClean="0">
                <a:solidFill>
                  <a:srgbClr val="0070C0"/>
                </a:solidFill>
                <a:latin typeface="+mn-lt"/>
              </a:rPr>
            </a:br>
            <a:r>
              <a:rPr lang="ru-RU" sz="2800" b="1" dirty="0" smtClean="0">
                <a:solidFill>
                  <a:srgbClr val="0070C0"/>
                </a:solidFill>
                <a:latin typeface="+mn-lt"/>
              </a:rPr>
              <a:t>(банк данных одаренных детей)</a:t>
            </a:r>
            <a:endParaRPr lang="ru-RU" sz="2800" b="1" dirty="0">
              <a:solidFill>
                <a:srgbClr val="0070C0"/>
              </a:solidFill>
              <a:latin typeface="+mn-lt"/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1283910"/>
              </p:ext>
            </p:extLst>
          </p:nvPr>
        </p:nvGraphicFramePr>
        <p:xfrm>
          <a:off x="404680" y="1484784"/>
          <a:ext cx="8229600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40549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Учитель\Desktop\Без названия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8929" y="2339621"/>
            <a:ext cx="1972445" cy="2991179"/>
          </a:xfrm>
          <a:prstGeom prst="rect">
            <a:avLst/>
          </a:prstGeom>
          <a:noFill/>
        </p:spPr>
      </p:pic>
      <p:sp>
        <p:nvSpPr>
          <p:cNvPr id="5" name="Заголовок 3"/>
          <p:cNvSpPr txBox="1">
            <a:spLocks/>
          </p:cNvSpPr>
          <p:nvPr/>
        </p:nvSpPr>
        <p:spPr>
          <a:xfrm>
            <a:off x="73152" y="486919"/>
            <a:ext cx="9144000" cy="52295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algn="ctr" defTabSz="685800">
              <a:lnSpc>
                <a:spcPct val="90000"/>
              </a:lnSpc>
              <a:spcBef>
                <a:spcPct val="0"/>
              </a:spcBef>
              <a:defRPr/>
            </a:pPr>
            <a:r>
              <a:rPr lang="ru-RU" sz="2800" b="1" dirty="0">
                <a:solidFill>
                  <a:srgbClr val="0070C0"/>
                </a:solidFill>
                <a:ea typeface="+mj-ea"/>
                <a:cs typeface="+mj-cs"/>
              </a:rPr>
              <a:t>Система условий для индивидуального развития обучающихся МБОУ «ВСШИ»</a:t>
            </a:r>
            <a:endParaRPr lang="ru-RU" sz="2800" b="1" dirty="0">
              <a:solidFill>
                <a:srgbClr val="0070C0"/>
              </a:solidFill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95821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Учитель\Desktop\Без названия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8929" y="2339621"/>
            <a:ext cx="1972445" cy="2991179"/>
          </a:xfrm>
          <a:prstGeom prst="rect">
            <a:avLst/>
          </a:prstGeom>
          <a:noFill/>
        </p:spPr>
      </p:pic>
      <p:sp>
        <p:nvSpPr>
          <p:cNvPr id="5" name="Заголовок 3"/>
          <p:cNvSpPr txBox="1">
            <a:spLocks/>
          </p:cNvSpPr>
          <p:nvPr/>
        </p:nvSpPr>
        <p:spPr>
          <a:xfrm>
            <a:off x="73152" y="486919"/>
            <a:ext cx="9144000" cy="52295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algn="ctr" defTabSz="685800">
              <a:lnSpc>
                <a:spcPct val="90000"/>
              </a:lnSpc>
              <a:spcBef>
                <a:spcPct val="0"/>
              </a:spcBef>
              <a:defRPr/>
            </a:pPr>
            <a:r>
              <a:rPr lang="ru-RU" sz="2800" b="1" dirty="0">
                <a:solidFill>
                  <a:srgbClr val="0070C0"/>
                </a:solidFill>
                <a:ea typeface="+mj-ea"/>
                <a:cs typeface="+mj-cs"/>
              </a:rPr>
              <a:t>Система условий для индивидуального развития обучающихся МБОУ «ВСШИ»</a:t>
            </a:r>
            <a:endParaRPr lang="ru-RU" sz="2800" b="1" dirty="0">
              <a:solidFill>
                <a:srgbClr val="0070C0"/>
              </a:solidFill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074" y="980218"/>
            <a:ext cx="8415746" cy="61769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0070C0"/>
                </a:solidFill>
                <a:latin typeface="+mn-lt"/>
                <a:cs typeface="Times New Roman" pitchFamily="18" charset="0"/>
              </a:rPr>
              <a:t>Специфика МБОУ «</a:t>
            </a:r>
            <a:r>
              <a:rPr lang="ru-RU" sz="2800" b="1" dirty="0" err="1">
                <a:solidFill>
                  <a:srgbClr val="0070C0"/>
                </a:solidFill>
                <a:latin typeface="+mn-lt"/>
                <a:cs typeface="Times New Roman" pitchFamily="18" charset="0"/>
              </a:rPr>
              <a:t>Верещагинской</a:t>
            </a:r>
            <a:r>
              <a:rPr lang="ru-RU" sz="2800" b="1" dirty="0">
                <a:solidFill>
                  <a:srgbClr val="0070C0"/>
                </a:solidFill>
                <a:latin typeface="+mn-lt"/>
                <a:cs typeface="Times New Roman" pitchFamily="18" charset="0"/>
              </a:rPr>
              <a:t> санаторной школы – интерната для детей, нуждающихся в длительном лечении»</a:t>
            </a:r>
            <a:endParaRPr lang="ru-RU" sz="28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95597" y="2213175"/>
            <a:ext cx="7886700" cy="287903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ru-RU" dirty="0" smtClean="0"/>
              <a:t>разобщение контакта с </a:t>
            </a:r>
            <a:r>
              <a:rPr lang="ru-RU" dirty="0" err="1" smtClean="0"/>
              <a:t>тубинфицированными</a:t>
            </a:r>
            <a:r>
              <a:rPr lang="ru-RU" dirty="0" smtClean="0"/>
              <a:t> родственниками, 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проведение медицинских мероприятий, направленных на профилактику болезней органов дыхания, 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осуществление образовательной деятельности.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55606"/>
            <a:ext cx="9144000" cy="99417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0070C0"/>
                </a:solidFill>
                <a:latin typeface="+mn-lt"/>
                <a:cs typeface="Times New Roman" pitchFamily="18" charset="0"/>
              </a:rPr>
              <a:t>Создание оптимальных условий </a:t>
            </a:r>
            <a:r>
              <a:rPr lang="ru-RU" sz="2800" b="1" dirty="0" smtClean="0">
                <a:solidFill>
                  <a:srgbClr val="0070C0"/>
                </a:solidFill>
                <a:latin typeface="+mn-lt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0070C0"/>
                </a:solidFill>
                <a:latin typeface="+mn-lt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70C0"/>
                </a:solidFill>
                <a:latin typeface="+mn-lt"/>
                <a:cs typeface="Times New Roman" pitchFamily="18" charset="0"/>
              </a:rPr>
              <a:t>для </a:t>
            </a:r>
            <a:r>
              <a:rPr lang="ru-RU" sz="2800" b="1" dirty="0">
                <a:solidFill>
                  <a:srgbClr val="0070C0"/>
                </a:solidFill>
                <a:latin typeface="+mn-lt"/>
                <a:cs typeface="Times New Roman" pitchFamily="18" charset="0"/>
              </a:rPr>
              <a:t>успешного развития обучающихся, </a:t>
            </a:r>
            <a:r>
              <a:rPr lang="ru-RU" sz="2800" b="1" dirty="0" smtClean="0">
                <a:solidFill>
                  <a:srgbClr val="0070C0"/>
                </a:solidFill>
                <a:latin typeface="+mn-lt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0070C0"/>
                </a:solidFill>
                <a:latin typeface="+mn-lt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70C0"/>
                </a:solidFill>
                <a:latin typeface="+mn-lt"/>
                <a:cs typeface="Times New Roman" pitchFamily="18" charset="0"/>
              </a:rPr>
              <a:t>находящихся </a:t>
            </a:r>
            <a:r>
              <a:rPr lang="ru-RU" sz="2800" b="1" dirty="0">
                <a:solidFill>
                  <a:srgbClr val="0070C0"/>
                </a:solidFill>
                <a:latin typeface="+mn-lt"/>
                <a:cs typeface="Times New Roman" pitchFamily="18" charset="0"/>
              </a:rPr>
              <a:t>длительное время на лечении вне семьи </a:t>
            </a:r>
            <a:r>
              <a:rPr lang="ru-RU" sz="2800" b="1" dirty="0" smtClean="0">
                <a:solidFill>
                  <a:srgbClr val="0070C0"/>
                </a:solidFill>
                <a:latin typeface="+mn-lt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0070C0"/>
                </a:solidFill>
                <a:latin typeface="+mn-lt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70C0"/>
                </a:solidFill>
                <a:latin typeface="+mn-lt"/>
                <a:cs typeface="Times New Roman" pitchFamily="18" charset="0"/>
              </a:rPr>
              <a:t>в </a:t>
            </a:r>
            <a:r>
              <a:rPr lang="ru-RU" sz="2800" b="1" dirty="0">
                <a:solidFill>
                  <a:srgbClr val="0070C0"/>
                </a:solidFill>
                <a:latin typeface="+mn-lt"/>
                <a:cs typeface="Times New Roman" pitchFamily="18" charset="0"/>
              </a:rPr>
              <a:t>условиях санаторной школы-интерната </a:t>
            </a:r>
            <a:endParaRPr lang="ru-RU" sz="28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62940" y="2360131"/>
            <a:ext cx="7886700" cy="2684418"/>
          </a:xfrm>
        </p:spPr>
        <p:txBody>
          <a:bodyPr>
            <a:normAutofit fontScale="77500" lnSpcReduction="20000"/>
          </a:bodyPr>
          <a:lstStyle/>
          <a:p>
            <a:pPr marL="385763" indent="-385763">
              <a:lnSpc>
                <a:spcPct val="150000"/>
              </a:lnSpc>
              <a:buAutoNum type="arabicParenR"/>
            </a:pPr>
            <a:r>
              <a:rPr lang="ru-RU" dirty="0" smtClean="0"/>
              <a:t>условия, направленные на сохранение и укрепление здоровья школьников, </a:t>
            </a:r>
          </a:p>
          <a:p>
            <a:pPr marL="385763" indent="-385763">
              <a:lnSpc>
                <a:spcPct val="150000"/>
              </a:lnSpc>
              <a:buAutoNum type="arabicParenR"/>
            </a:pPr>
            <a:r>
              <a:rPr lang="ru-RU" dirty="0" smtClean="0"/>
              <a:t>условия, направленные на достижение образовательных результатов, </a:t>
            </a:r>
          </a:p>
          <a:p>
            <a:pPr marL="385763" indent="-385763">
              <a:lnSpc>
                <a:spcPct val="150000"/>
              </a:lnSpc>
              <a:buAutoNum type="arabicParenR"/>
            </a:pPr>
            <a:r>
              <a:rPr lang="ru-RU" dirty="0" smtClean="0"/>
              <a:t>условия, направленные на успешную социализацию детей.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Группа 22"/>
          <p:cNvGrpSpPr/>
          <p:nvPr/>
        </p:nvGrpSpPr>
        <p:grpSpPr>
          <a:xfrm>
            <a:off x="630552" y="2914650"/>
            <a:ext cx="7882897" cy="2072434"/>
            <a:chOff x="840735" y="1877522"/>
            <a:chExt cx="10510529" cy="3107715"/>
          </a:xfrm>
        </p:grpSpPr>
        <p:sp>
          <p:nvSpPr>
            <p:cNvPr id="24" name="Полилиния 23"/>
            <p:cNvSpPr/>
            <p:nvPr/>
          </p:nvSpPr>
          <p:spPr>
            <a:xfrm>
              <a:off x="6096000" y="2946100"/>
              <a:ext cx="2877316" cy="998738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499369"/>
                  </a:lnTo>
                  <a:lnTo>
                    <a:pt x="2877316" y="499369"/>
                  </a:lnTo>
                  <a:lnTo>
                    <a:pt x="2877316" y="998738"/>
                  </a:lnTo>
                </a:path>
              </a:pathLst>
            </a:custGeom>
            <a:noFill/>
            <a:ln w="28575"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5" name="Полилиния 24"/>
            <p:cNvSpPr/>
            <p:nvPr/>
          </p:nvSpPr>
          <p:spPr>
            <a:xfrm>
              <a:off x="3218683" y="2946100"/>
              <a:ext cx="2877316" cy="998738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2877316" y="0"/>
                  </a:moveTo>
                  <a:lnTo>
                    <a:pt x="2877316" y="499369"/>
                  </a:lnTo>
                  <a:lnTo>
                    <a:pt x="0" y="499369"/>
                  </a:lnTo>
                  <a:lnTo>
                    <a:pt x="0" y="998738"/>
                  </a:lnTo>
                </a:path>
              </a:pathLst>
            </a:custGeom>
            <a:noFill/>
            <a:ln w="28575"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" name="Полилиния 25"/>
            <p:cNvSpPr/>
            <p:nvPr/>
          </p:nvSpPr>
          <p:spPr>
            <a:xfrm>
              <a:off x="3718052" y="1877522"/>
              <a:ext cx="4755895" cy="1068578"/>
            </a:xfrm>
            <a:custGeom>
              <a:avLst/>
              <a:gdLst>
                <a:gd name="connsiteX0" fmla="*/ 0 w 4755895"/>
                <a:gd name="connsiteY0" fmla="*/ 0 h 1068578"/>
                <a:gd name="connsiteX1" fmla="*/ 4755895 w 4755895"/>
                <a:gd name="connsiteY1" fmla="*/ 0 h 1068578"/>
                <a:gd name="connsiteX2" fmla="*/ 4755895 w 4755895"/>
                <a:gd name="connsiteY2" fmla="*/ 1068578 h 1068578"/>
                <a:gd name="connsiteX3" fmla="*/ 0 w 4755895"/>
                <a:gd name="connsiteY3" fmla="*/ 1068578 h 1068578"/>
                <a:gd name="connsiteX4" fmla="*/ 0 w 4755895"/>
                <a:gd name="connsiteY4" fmla="*/ 0 h 10685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55895" h="1068578">
                  <a:moveTo>
                    <a:pt x="0" y="0"/>
                  </a:moveTo>
                  <a:lnTo>
                    <a:pt x="4755895" y="0"/>
                  </a:lnTo>
                  <a:lnTo>
                    <a:pt x="4755895" y="1068578"/>
                  </a:lnTo>
                  <a:lnTo>
                    <a:pt x="0" y="106857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6669" tIns="16669" rIns="16669" bIns="16669" numCol="1" spcCol="1270" anchor="ctr" anchorCtr="0">
              <a:noAutofit/>
            </a:bodyPr>
            <a:lstStyle/>
            <a:p>
              <a:pPr algn="ctr" defTabSz="116681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625" b="1" dirty="0" err="1"/>
                <a:t>Здоровьесбережение</a:t>
              </a:r>
              <a:endParaRPr lang="ru-RU" sz="2625" b="1" dirty="0"/>
            </a:p>
          </p:txBody>
        </p:sp>
        <p:sp>
          <p:nvSpPr>
            <p:cNvPr id="27" name="Полилиния 26"/>
            <p:cNvSpPr/>
            <p:nvPr/>
          </p:nvSpPr>
          <p:spPr>
            <a:xfrm>
              <a:off x="840735" y="3944838"/>
              <a:ext cx="4755895" cy="1040399"/>
            </a:xfrm>
            <a:custGeom>
              <a:avLst/>
              <a:gdLst>
                <a:gd name="connsiteX0" fmla="*/ 0 w 4755895"/>
                <a:gd name="connsiteY0" fmla="*/ 0 h 1040399"/>
                <a:gd name="connsiteX1" fmla="*/ 4755895 w 4755895"/>
                <a:gd name="connsiteY1" fmla="*/ 0 h 1040399"/>
                <a:gd name="connsiteX2" fmla="*/ 4755895 w 4755895"/>
                <a:gd name="connsiteY2" fmla="*/ 1040399 h 1040399"/>
                <a:gd name="connsiteX3" fmla="*/ 0 w 4755895"/>
                <a:gd name="connsiteY3" fmla="*/ 1040399 h 1040399"/>
                <a:gd name="connsiteX4" fmla="*/ 0 w 4755895"/>
                <a:gd name="connsiteY4" fmla="*/ 0 h 1040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55895" h="1040399">
                  <a:moveTo>
                    <a:pt x="0" y="0"/>
                  </a:moveTo>
                  <a:lnTo>
                    <a:pt x="4755895" y="0"/>
                  </a:lnTo>
                  <a:lnTo>
                    <a:pt x="4755895" y="1040399"/>
                  </a:lnTo>
                  <a:lnTo>
                    <a:pt x="0" y="104039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6669" tIns="16669" rIns="16669" bIns="16669" numCol="1" spcCol="1270" anchor="ctr" anchorCtr="0">
              <a:noAutofit/>
            </a:bodyPr>
            <a:lstStyle/>
            <a:p>
              <a:pPr algn="ctr" defTabSz="116681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625" b="1" dirty="0"/>
                <a:t>Учебная деятельность</a:t>
              </a:r>
              <a:endParaRPr lang="ru-RU" sz="2625" b="1" dirty="0"/>
            </a:p>
          </p:txBody>
        </p:sp>
        <p:sp>
          <p:nvSpPr>
            <p:cNvPr id="28" name="Полилиния 27"/>
            <p:cNvSpPr/>
            <p:nvPr/>
          </p:nvSpPr>
          <p:spPr>
            <a:xfrm>
              <a:off x="6595369" y="3944838"/>
              <a:ext cx="4755895" cy="1022208"/>
            </a:xfrm>
            <a:custGeom>
              <a:avLst/>
              <a:gdLst>
                <a:gd name="connsiteX0" fmla="*/ 0 w 4755895"/>
                <a:gd name="connsiteY0" fmla="*/ 0 h 1022208"/>
                <a:gd name="connsiteX1" fmla="*/ 4755895 w 4755895"/>
                <a:gd name="connsiteY1" fmla="*/ 0 h 1022208"/>
                <a:gd name="connsiteX2" fmla="*/ 4755895 w 4755895"/>
                <a:gd name="connsiteY2" fmla="*/ 1022208 h 1022208"/>
                <a:gd name="connsiteX3" fmla="*/ 0 w 4755895"/>
                <a:gd name="connsiteY3" fmla="*/ 1022208 h 1022208"/>
                <a:gd name="connsiteX4" fmla="*/ 0 w 4755895"/>
                <a:gd name="connsiteY4" fmla="*/ 0 h 1022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55895" h="1022208">
                  <a:moveTo>
                    <a:pt x="0" y="0"/>
                  </a:moveTo>
                  <a:lnTo>
                    <a:pt x="4755895" y="0"/>
                  </a:lnTo>
                  <a:lnTo>
                    <a:pt x="4755895" y="1022208"/>
                  </a:lnTo>
                  <a:lnTo>
                    <a:pt x="0" y="102220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6669" tIns="16669" rIns="16669" bIns="16669" numCol="1" spcCol="1270" anchor="ctr" anchorCtr="0">
              <a:noAutofit/>
            </a:bodyPr>
            <a:lstStyle/>
            <a:p>
              <a:pPr algn="ctr" defTabSz="116681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625" b="1" dirty="0"/>
                <a:t>Воспитательная деятельность</a:t>
              </a:r>
              <a:endParaRPr lang="ru-RU" sz="2625" b="1" dirty="0"/>
            </a:p>
          </p:txBody>
        </p:sp>
      </p:grpSp>
      <p:sp>
        <p:nvSpPr>
          <p:cNvPr id="32" name="Скругленная прямоугольная выноска 31"/>
          <p:cNvSpPr/>
          <p:nvPr/>
        </p:nvSpPr>
        <p:spPr>
          <a:xfrm>
            <a:off x="4088247" y="1243584"/>
            <a:ext cx="4936881" cy="1417848"/>
          </a:xfrm>
          <a:prstGeom prst="wedgeRoundRectCallout">
            <a:avLst>
              <a:gd name="adj1" fmla="val -38136"/>
              <a:gd name="adj2" fmla="val 71006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ru-RU" sz="1500" b="1" dirty="0">
                <a:solidFill>
                  <a:schemeClr val="tx1"/>
                </a:solidFill>
              </a:rPr>
              <a:t>Психологически комфортная атмосфера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ru-RU" sz="1500" b="1" dirty="0">
                <a:solidFill>
                  <a:schemeClr val="tx1"/>
                </a:solidFill>
              </a:rPr>
              <a:t>Оборудование учебных и специальных помещений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ru-RU" sz="1500" b="1" dirty="0">
                <a:solidFill>
                  <a:schemeClr val="tx1"/>
                </a:solidFill>
              </a:rPr>
              <a:t>Режим дня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ru-RU" sz="1500" b="1" dirty="0">
                <a:solidFill>
                  <a:schemeClr val="tx1"/>
                </a:solidFill>
              </a:rPr>
              <a:t>Режим питания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ru-RU" sz="1500" b="1" dirty="0">
                <a:solidFill>
                  <a:schemeClr val="tx1"/>
                </a:solidFill>
              </a:rPr>
              <a:t>Медицинское сопровождение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ru-RU" sz="1500" b="1" dirty="0">
                <a:solidFill>
                  <a:schemeClr val="tx1"/>
                </a:solidFill>
              </a:rPr>
              <a:t>ФГОС</a:t>
            </a:r>
          </a:p>
        </p:txBody>
      </p:sp>
      <p:sp>
        <p:nvSpPr>
          <p:cNvPr id="11" name="Заголовок 3"/>
          <p:cNvSpPr txBox="1">
            <a:spLocks/>
          </p:cNvSpPr>
          <p:nvPr/>
        </p:nvSpPr>
        <p:spPr>
          <a:xfrm>
            <a:off x="0" y="239476"/>
            <a:ext cx="9144000" cy="52295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algn="ctr" defTabSz="685800">
              <a:lnSpc>
                <a:spcPct val="90000"/>
              </a:lnSpc>
              <a:spcBef>
                <a:spcPct val="0"/>
              </a:spcBef>
              <a:defRPr/>
            </a:pPr>
            <a:r>
              <a:rPr lang="ru-RU" sz="2800" b="1" dirty="0">
                <a:solidFill>
                  <a:srgbClr val="0070C0"/>
                </a:solidFill>
                <a:ea typeface="+mj-ea"/>
                <a:cs typeface="+mj-cs"/>
              </a:rPr>
              <a:t>Система условий для индивидуального развития обучающихся МБОУ «ВСШИ»</a:t>
            </a:r>
            <a:endParaRPr lang="ru-RU" sz="2800" b="1" dirty="0">
              <a:solidFill>
                <a:srgbClr val="0070C0"/>
              </a:solidFill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53207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83403"/>
            <a:ext cx="7886700" cy="70809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rgbClr val="0070C0"/>
                </a:solidFill>
                <a:latin typeface="+mn-lt"/>
              </a:rPr>
              <a:t>Планируемые результаты</a:t>
            </a:r>
            <a:endParaRPr lang="ru-RU" sz="28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8328" y="1137805"/>
            <a:ext cx="8467344" cy="5528171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ru-RU" sz="3800" dirty="0" smtClean="0"/>
              <a:t>− </a:t>
            </a:r>
            <a:r>
              <a:rPr lang="ru-RU" sz="3800" dirty="0" smtClean="0"/>
              <a:t>осознает </a:t>
            </a:r>
            <a:r>
              <a:rPr lang="ru-RU" sz="3800" dirty="0" smtClean="0"/>
              <a:t>ценность здорового образа жизни;</a:t>
            </a:r>
          </a:p>
          <a:p>
            <a:pPr algn="just">
              <a:buNone/>
            </a:pPr>
            <a:r>
              <a:rPr lang="ru-RU" sz="3800" dirty="0" smtClean="0"/>
              <a:t>− понимает особенности своего организма: его сильные и слабые стороны;</a:t>
            </a:r>
          </a:p>
          <a:p>
            <a:pPr algn="just">
              <a:buNone/>
            </a:pPr>
            <a:r>
              <a:rPr lang="ru-RU" sz="3800" dirty="0" smtClean="0"/>
              <a:t>− имеет представление о составляющих здорового образа жизни;</a:t>
            </a:r>
          </a:p>
          <a:p>
            <a:pPr algn="just">
              <a:buNone/>
            </a:pPr>
            <a:r>
              <a:rPr lang="ru-RU" sz="3800" dirty="0" smtClean="0"/>
              <a:t>− стремится к овладению навыками здорового образа жизни;</a:t>
            </a:r>
          </a:p>
          <a:p>
            <a:pPr algn="just">
              <a:buNone/>
            </a:pPr>
            <a:r>
              <a:rPr lang="ru-RU" sz="3800" dirty="0" smtClean="0"/>
              <a:t>− критически относится к фактам нарушений правил здорового образа </a:t>
            </a:r>
            <a:r>
              <a:rPr lang="ru-RU" sz="3800" dirty="0" smtClean="0"/>
              <a:t>жизни со </a:t>
            </a:r>
            <a:r>
              <a:rPr lang="ru-RU" sz="3800" dirty="0" smtClean="0"/>
              <a:t>стороны своего окружения;</a:t>
            </a:r>
          </a:p>
          <a:p>
            <a:pPr algn="just">
              <a:buNone/>
            </a:pPr>
            <a:r>
              <a:rPr lang="ru-RU" sz="3800" dirty="0" smtClean="0"/>
              <a:t>− проявляет интерес к информации о способах укрепления здоровья;</a:t>
            </a:r>
          </a:p>
          <a:p>
            <a:pPr algn="just">
              <a:buNone/>
            </a:pPr>
            <a:r>
              <a:rPr lang="ru-RU" sz="3800" dirty="0" smtClean="0"/>
              <a:t>− инициирует общение с одноклассниками, стремящимися к здоровому образу жизни;</a:t>
            </a:r>
          </a:p>
          <a:p>
            <a:pPr algn="just">
              <a:buNone/>
            </a:pPr>
            <a:r>
              <a:rPr lang="ru-RU" sz="3800" dirty="0" smtClean="0"/>
              <a:t>− не испытывает ложного страха перед посещением врача;</a:t>
            </a:r>
          </a:p>
          <a:p>
            <a:pPr algn="just">
              <a:buNone/>
            </a:pPr>
            <a:r>
              <a:rPr lang="ru-RU" sz="3800" dirty="0" smtClean="0"/>
              <a:t>− демонстрирует готовность самостоятельно поддерживать свое </a:t>
            </a:r>
            <a:r>
              <a:rPr lang="ru-RU" sz="3800" dirty="0" smtClean="0"/>
              <a:t>здоровье</a:t>
            </a:r>
            <a:endParaRPr lang="ru-RU" sz="38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348561"/>
            <a:ext cx="9144000" cy="522951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0070C0"/>
                </a:solidFill>
                <a:latin typeface="+mn-lt"/>
              </a:rPr>
              <a:t>Система условий для индивидуального развития обучающихся МБОУ «ВСШИ»</a:t>
            </a:r>
            <a:endParaRPr lang="ru-RU" sz="2800" b="1" dirty="0">
              <a:solidFill>
                <a:srgbClr val="0070C0"/>
              </a:solidFill>
              <a:latin typeface="+mn-lt"/>
            </a:endParaRPr>
          </a:p>
        </p:txBody>
      </p:sp>
      <p:grpSp>
        <p:nvGrpSpPr>
          <p:cNvPr id="23" name="Группа 22"/>
          <p:cNvGrpSpPr/>
          <p:nvPr/>
        </p:nvGrpSpPr>
        <p:grpSpPr>
          <a:xfrm>
            <a:off x="630552" y="2861897"/>
            <a:ext cx="7882897" cy="2125187"/>
            <a:chOff x="840735" y="1877522"/>
            <a:chExt cx="10510529" cy="3107715"/>
          </a:xfrm>
        </p:grpSpPr>
        <p:sp>
          <p:nvSpPr>
            <p:cNvPr id="24" name="Полилиния 23"/>
            <p:cNvSpPr/>
            <p:nvPr/>
          </p:nvSpPr>
          <p:spPr>
            <a:xfrm>
              <a:off x="6096000" y="2946100"/>
              <a:ext cx="2877316" cy="998738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499369"/>
                  </a:lnTo>
                  <a:lnTo>
                    <a:pt x="2877316" y="499369"/>
                  </a:lnTo>
                  <a:lnTo>
                    <a:pt x="2877316" y="998738"/>
                  </a:lnTo>
                </a:path>
              </a:pathLst>
            </a:custGeom>
            <a:noFill/>
            <a:ln w="28575"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5" name="Полилиния 24"/>
            <p:cNvSpPr/>
            <p:nvPr/>
          </p:nvSpPr>
          <p:spPr>
            <a:xfrm>
              <a:off x="3218683" y="2946100"/>
              <a:ext cx="2877316" cy="998738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2877316" y="0"/>
                  </a:moveTo>
                  <a:lnTo>
                    <a:pt x="2877316" y="499369"/>
                  </a:lnTo>
                  <a:lnTo>
                    <a:pt x="0" y="499369"/>
                  </a:lnTo>
                  <a:lnTo>
                    <a:pt x="0" y="998738"/>
                  </a:lnTo>
                </a:path>
              </a:pathLst>
            </a:custGeom>
            <a:noFill/>
            <a:ln w="28575"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" name="Полилиния 25"/>
            <p:cNvSpPr/>
            <p:nvPr/>
          </p:nvSpPr>
          <p:spPr>
            <a:xfrm>
              <a:off x="3718052" y="1877522"/>
              <a:ext cx="4755895" cy="1068578"/>
            </a:xfrm>
            <a:custGeom>
              <a:avLst/>
              <a:gdLst>
                <a:gd name="connsiteX0" fmla="*/ 0 w 4755895"/>
                <a:gd name="connsiteY0" fmla="*/ 0 h 1068578"/>
                <a:gd name="connsiteX1" fmla="*/ 4755895 w 4755895"/>
                <a:gd name="connsiteY1" fmla="*/ 0 h 1068578"/>
                <a:gd name="connsiteX2" fmla="*/ 4755895 w 4755895"/>
                <a:gd name="connsiteY2" fmla="*/ 1068578 h 1068578"/>
                <a:gd name="connsiteX3" fmla="*/ 0 w 4755895"/>
                <a:gd name="connsiteY3" fmla="*/ 1068578 h 1068578"/>
                <a:gd name="connsiteX4" fmla="*/ 0 w 4755895"/>
                <a:gd name="connsiteY4" fmla="*/ 0 h 10685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55895" h="1068578">
                  <a:moveTo>
                    <a:pt x="0" y="0"/>
                  </a:moveTo>
                  <a:lnTo>
                    <a:pt x="4755895" y="0"/>
                  </a:lnTo>
                  <a:lnTo>
                    <a:pt x="4755895" y="1068578"/>
                  </a:lnTo>
                  <a:lnTo>
                    <a:pt x="0" y="106857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6669" tIns="16669" rIns="16669" bIns="16669" numCol="1" spcCol="1270" anchor="ctr" anchorCtr="0">
              <a:noAutofit/>
            </a:bodyPr>
            <a:lstStyle/>
            <a:p>
              <a:pPr algn="ctr" defTabSz="116681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625" b="1" dirty="0" err="1"/>
                <a:t>Здоровьесбережение</a:t>
              </a:r>
              <a:endParaRPr lang="ru-RU" sz="2625" b="1" dirty="0"/>
            </a:p>
          </p:txBody>
        </p:sp>
        <p:sp>
          <p:nvSpPr>
            <p:cNvPr id="27" name="Полилиния 26"/>
            <p:cNvSpPr/>
            <p:nvPr/>
          </p:nvSpPr>
          <p:spPr>
            <a:xfrm>
              <a:off x="840735" y="3944838"/>
              <a:ext cx="4755895" cy="1040399"/>
            </a:xfrm>
            <a:custGeom>
              <a:avLst/>
              <a:gdLst>
                <a:gd name="connsiteX0" fmla="*/ 0 w 4755895"/>
                <a:gd name="connsiteY0" fmla="*/ 0 h 1040399"/>
                <a:gd name="connsiteX1" fmla="*/ 4755895 w 4755895"/>
                <a:gd name="connsiteY1" fmla="*/ 0 h 1040399"/>
                <a:gd name="connsiteX2" fmla="*/ 4755895 w 4755895"/>
                <a:gd name="connsiteY2" fmla="*/ 1040399 h 1040399"/>
                <a:gd name="connsiteX3" fmla="*/ 0 w 4755895"/>
                <a:gd name="connsiteY3" fmla="*/ 1040399 h 1040399"/>
                <a:gd name="connsiteX4" fmla="*/ 0 w 4755895"/>
                <a:gd name="connsiteY4" fmla="*/ 0 h 1040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55895" h="1040399">
                  <a:moveTo>
                    <a:pt x="0" y="0"/>
                  </a:moveTo>
                  <a:lnTo>
                    <a:pt x="4755895" y="0"/>
                  </a:lnTo>
                  <a:lnTo>
                    <a:pt x="4755895" y="1040399"/>
                  </a:lnTo>
                  <a:lnTo>
                    <a:pt x="0" y="104039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6669" tIns="16669" rIns="16669" bIns="16669" numCol="1" spcCol="1270" anchor="ctr" anchorCtr="0">
              <a:noAutofit/>
            </a:bodyPr>
            <a:lstStyle/>
            <a:p>
              <a:pPr algn="ctr" defTabSz="116681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625" b="1" dirty="0"/>
                <a:t>Учебная деятельность</a:t>
              </a:r>
              <a:endParaRPr lang="ru-RU" sz="2625" b="1" dirty="0"/>
            </a:p>
          </p:txBody>
        </p:sp>
        <p:sp>
          <p:nvSpPr>
            <p:cNvPr id="28" name="Полилиния 27"/>
            <p:cNvSpPr/>
            <p:nvPr/>
          </p:nvSpPr>
          <p:spPr>
            <a:xfrm>
              <a:off x="6595369" y="3944838"/>
              <a:ext cx="4755895" cy="1022208"/>
            </a:xfrm>
            <a:custGeom>
              <a:avLst/>
              <a:gdLst>
                <a:gd name="connsiteX0" fmla="*/ 0 w 4755895"/>
                <a:gd name="connsiteY0" fmla="*/ 0 h 1022208"/>
                <a:gd name="connsiteX1" fmla="*/ 4755895 w 4755895"/>
                <a:gd name="connsiteY1" fmla="*/ 0 h 1022208"/>
                <a:gd name="connsiteX2" fmla="*/ 4755895 w 4755895"/>
                <a:gd name="connsiteY2" fmla="*/ 1022208 h 1022208"/>
                <a:gd name="connsiteX3" fmla="*/ 0 w 4755895"/>
                <a:gd name="connsiteY3" fmla="*/ 1022208 h 1022208"/>
                <a:gd name="connsiteX4" fmla="*/ 0 w 4755895"/>
                <a:gd name="connsiteY4" fmla="*/ 0 h 1022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55895" h="1022208">
                  <a:moveTo>
                    <a:pt x="0" y="0"/>
                  </a:moveTo>
                  <a:lnTo>
                    <a:pt x="4755895" y="0"/>
                  </a:lnTo>
                  <a:lnTo>
                    <a:pt x="4755895" y="1022208"/>
                  </a:lnTo>
                  <a:lnTo>
                    <a:pt x="0" y="102220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6669" tIns="16669" rIns="16669" bIns="16669" numCol="1" spcCol="1270" anchor="ctr" anchorCtr="0">
              <a:noAutofit/>
            </a:bodyPr>
            <a:lstStyle/>
            <a:p>
              <a:pPr algn="ctr" defTabSz="116681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625" b="1" dirty="0"/>
                <a:t>Воспитательная деятельность</a:t>
              </a:r>
              <a:endParaRPr lang="ru-RU" sz="2625" b="1" dirty="0"/>
            </a:p>
          </p:txBody>
        </p:sp>
      </p:grpSp>
      <p:sp>
        <p:nvSpPr>
          <p:cNvPr id="32" name="Скругленная прямоугольная выноска 31"/>
          <p:cNvSpPr/>
          <p:nvPr/>
        </p:nvSpPr>
        <p:spPr>
          <a:xfrm>
            <a:off x="4077696" y="1101719"/>
            <a:ext cx="4729978" cy="1528061"/>
          </a:xfrm>
          <a:prstGeom prst="wedgeRoundRectCallout">
            <a:avLst>
              <a:gd name="adj1" fmla="val -38136"/>
              <a:gd name="adj2" fmla="val 71006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ru-RU" sz="1500" b="1" dirty="0">
                <a:solidFill>
                  <a:schemeClr val="tx1"/>
                </a:solidFill>
              </a:rPr>
              <a:t>Психологически комфортная атмосфера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ru-RU" sz="1500" b="1" dirty="0">
                <a:solidFill>
                  <a:schemeClr val="tx1"/>
                </a:solidFill>
              </a:rPr>
              <a:t>Оборудование учебных и специальных помещений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ru-RU" sz="1500" b="1" dirty="0">
                <a:solidFill>
                  <a:schemeClr val="tx1"/>
                </a:solidFill>
              </a:rPr>
              <a:t>Режим дня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ru-RU" sz="1500" b="1" dirty="0">
                <a:solidFill>
                  <a:schemeClr val="tx1"/>
                </a:solidFill>
              </a:rPr>
              <a:t>Режим питания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ru-RU" sz="1500" b="1" dirty="0">
                <a:solidFill>
                  <a:schemeClr val="tx1"/>
                </a:solidFill>
              </a:rPr>
              <a:t>Медицинское сопровождение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ru-RU" sz="1500" b="1" dirty="0">
                <a:solidFill>
                  <a:schemeClr val="tx1"/>
                </a:solidFill>
              </a:rPr>
              <a:t>ФГОС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30551" y="5204851"/>
            <a:ext cx="1303020" cy="3000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350" b="1" dirty="0"/>
              <a:t>Уроки</a:t>
            </a:r>
            <a:endParaRPr lang="ru-RU" sz="135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1467612" y="5574128"/>
            <a:ext cx="775331" cy="3000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350" b="1" dirty="0"/>
              <a:t>АООП</a:t>
            </a:r>
            <a:endParaRPr lang="ru-RU" sz="135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2449920" y="5574128"/>
            <a:ext cx="736765" cy="3000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350" b="1" dirty="0"/>
              <a:t>ИОМ</a:t>
            </a:r>
            <a:endParaRPr lang="ru-RU" sz="135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2788540" y="5192474"/>
            <a:ext cx="1410465" cy="3000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350" b="1" dirty="0"/>
              <a:t>Самоподготовка</a:t>
            </a:r>
            <a:endParaRPr lang="ru-RU" sz="135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7609810" y="5191135"/>
            <a:ext cx="1197864" cy="71558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350" b="1" dirty="0"/>
              <a:t>Модель выходного дня</a:t>
            </a:r>
            <a:endParaRPr lang="ru-RU" sz="135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5952744" y="5191135"/>
            <a:ext cx="1491424" cy="71558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350" b="1" dirty="0"/>
              <a:t>Дополнительное образование на базе школы</a:t>
            </a:r>
            <a:endParaRPr lang="ru-RU" sz="135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4468323" y="5204851"/>
            <a:ext cx="1298730" cy="71558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350" b="1" dirty="0"/>
              <a:t>Внеурочная деятельность школы</a:t>
            </a:r>
            <a:endParaRPr lang="ru-RU" sz="1350" b="1" dirty="0"/>
          </a:p>
        </p:txBody>
      </p:sp>
    </p:spTree>
    <p:extLst>
      <p:ext uri="{BB962C8B-B14F-4D97-AF65-F5344CB8AC3E}">
        <p14:creationId xmlns:p14="http://schemas.microsoft.com/office/powerpoint/2010/main" val="3066946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717847" y="375222"/>
            <a:ext cx="7723580" cy="46551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0070C0"/>
                </a:solidFill>
                <a:latin typeface="+mn-lt"/>
              </a:rPr>
              <a:t>Рабочая программа воспитания МБОУ «ВСШИ»</a:t>
            </a:r>
            <a:endParaRPr lang="ru-RU" sz="2800" b="1" dirty="0">
              <a:solidFill>
                <a:srgbClr val="0070C0"/>
              </a:solidFill>
              <a:latin typeface="+mn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1782833"/>
              </p:ext>
            </p:extLst>
          </p:nvPr>
        </p:nvGraphicFramePr>
        <p:xfrm>
          <a:off x="585216" y="1335024"/>
          <a:ext cx="8119872" cy="4636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0428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2890"/>
            <a:ext cx="9144000" cy="85725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0070C0"/>
                </a:solidFill>
                <a:latin typeface="+mn-lt"/>
              </a:rPr>
              <a:t>Организационная модель </a:t>
            </a:r>
            <a:br>
              <a:rPr lang="ru-RU" sz="2800" b="1" dirty="0">
                <a:solidFill>
                  <a:srgbClr val="0070C0"/>
                </a:solidFill>
                <a:latin typeface="+mn-lt"/>
              </a:rPr>
            </a:br>
            <a:r>
              <a:rPr lang="ru-RU" sz="2800" b="1" dirty="0">
                <a:solidFill>
                  <a:srgbClr val="0070C0"/>
                </a:solidFill>
                <a:latin typeface="+mn-lt"/>
              </a:rPr>
              <a:t>внеурочной деятельности МБОУ «ВСШИ»</a:t>
            </a:r>
            <a:endParaRPr lang="ru-RU" sz="2800" b="1" dirty="0">
              <a:solidFill>
                <a:srgbClr val="0070C0"/>
              </a:solidFill>
              <a:latin typeface="+mn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7537061"/>
              </p:ext>
            </p:extLst>
          </p:nvPr>
        </p:nvGraphicFramePr>
        <p:xfrm>
          <a:off x="562356" y="1216152"/>
          <a:ext cx="8019288" cy="5330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48773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153</TotalTime>
  <Words>858</Words>
  <Application>Microsoft Office PowerPoint</Application>
  <PresentationFormat>Экран (4:3)</PresentationFormat>
  <Paragraphs>271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Wingdings</vt:lpstr>
      <vt:lpstr>Тема Office</vt:lpstr>
      <vt:lpstr>Система условий для индивидуального развития обучающихся МБОУ «ВСШИ»</vt:lpstr>
      <vt:lpstr>Презентация PowerPoint</vt:lpstr>
      <vt:lpstr>Специфика МБОУ «Верещагинской санаторной школы – интерната для детей, нуждающихся в длительном лечении»</vt:lpstr>
      <vt:lpstr>Создание оптимальных условий  для успешного развития обучающихся,  находящихся длительное время на лечении вне семьи  в условиях санаторной школы-интерната </vt:lpstr>
      <vt:lpstr>Презентация PowerPoint</vt:lpstr>
      <vt:lpstr>Планируемые результаты</vt:lpstr>
      <vt:lpstr>Система условий для индивидуального развития обучающихся МБОУ «ВСШИ»</vt:lpstr>
      <vt:lpstr>Рабочая программа воспитания МБОУ «ВСШИ»</vt:lpstr>
      <vt:lpstr>Организационная модель  внеурочной деятельности МБОУ «ВСШИ»</vt:lpstr>
      <vt:lpstr>Содержательная модель  внеурочной деятельности МБОУ «ВСШИ»</vt:lpstr>
      <vt:lpstr>Содержательная модель  внеурочной деятельности МБОУ «ВСШИ»</vt:lpstr>
      <vt:lpstr>                   Образовательные результаты</vt:lpstr>
      <vt:lpstr>Результаты ГИА-2022</vt:lpstr>
      <vt:lpstr>4 класс</vt:lpstr>
      <vt:lpstr>Итоги муниципального этапа ВсОШ</vt:lpstr>
      <vt:lpstr>Работа с одаренными детьми: призеры и победители олимпиад, конкурсов, соревнований (банк данных одаренных детей)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условий для индивидуального развития обучающихся МБОУ «ВСШИ»</dc:title>
  <dc:creator>Пользователь</dc:creator>
  <cp:lastModifiedBy>Пользователь</cp:lastModifiedBy>
  <cp:revision>24</cp:revision>
  <dcterms:created xsi:type="dcterms:W3CDTF">2023-03-23T09:35:53Z</dcterms:created>
  <dcterms:modified xsi:type="dcterms:W3CDTF">2023-03-24T08:47:01Z</dcterms:modified>
</cp:coreProperties>
</file>