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44" r:id="rId2"/>
    <p:sldId id="343" r:id="rId3"/>
    <p:sldId id="328" r:id="rId4"/>
    <p:sldId id="342" r:id="rId5"/>
    <p:sldId id="347" r:id="rId6"/>
    <p:sldId id="345" r:id="rId7"/>
    <p:sldId id="329" r:id="rId8"/>
    <p:sldId id="346" r:id="rId9"/>
    <p:sldId id="349" r:id="rId10"/>
    <p:sldId id="348" r:id="rId11"/>
    <p:sldId id="351" r:id="rId12"/>
    <p:sldId id="353" r:id="rId13"/>
    <p:sldId id="352" r:id="rId14"/>
    <p:sldId id="350" r:id="rId15"/>
    <p:sldId id="30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2CD9B38-91A7-46F1-92EA-BCBBE072E9B1}">
          <p14:sldIdLst>
            <p14:sldId id="344"/>
            <p14:sldId id="343"/>
            <p14:sldId id="328"/>
            <p14:sldId id="342"/>
            <p14:sldId id="347"/>
            <p14:sldId id="345"/>
            <p14:sldId id="329"/>
            <p14:sldId id="346"/>
            <p14:sldId id="349"/>
            <p14:sldId id="348"/>
            <p14:sldId id="351"/>
            <p14:sldId id="353"/>
            <p14:sldId id="352"/>
            <p14:sldId id="350"/>
          </p14:sldIdLst>
        </p14:section>
        <p14:section name="Раздел без заголовка" id="{16AB8696-DDB0-4C64-9111-BA2F5E3C4CD1}">
          <p14:sldIdLst>
            <p14:sldId id="30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22" autoAdjust="0"/>
  </p:normalViewPr>
  <p:slideViewPr>
    <p:cSldViewPr>
      <p:cViewPr>
        <p:scale>
          <a:sx n="118" d="100"/>
          <a:sy n="118" d="100"/>
        </p:scale>
        <p:origin x="-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49BEA5-39E9-443A-B516-32B4BB4AB9B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948706B-7DCC-461D-A2D0-E1CF68A779CE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Современная семья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D98FB24-D650-4CAC-872F-65756F427B9A}" type="parTrans" cxnId="{1D9372FD-C387-47E6-A7DC-6E360DE92E88}">
      <dgm:prSet/>
      <dgm:spPr/>
      <dgm:t>
        <a:bodyPr/>
        <a:lstStyle/>
        <a:p>
          <a:endParaRPr lang="ru-RU"/>
        </a:p>
      </dgm:t>
    </dgm:pt>
    <dgm:pt modelId="{DF0D37F2-6B60-4DAE-B8C0-F6811BD6103A}" type="sibTrans" cxnId="{1D9372FD-C387-47E6-A7DC-6E360DE92E88}">
      <dgm:prSet/>
      <dgm:spPr/>
      <dgm:t>
        <a:bodyPr/>
        <a:lstStyle/>
        <a:p>
          <a:endParaRPr lang="ru-RU"/>
        </a:p>
      </dgm:t>
    </dgm:pt>
    <dgm:pt modelId="{C2B7C150-BB2D-4608-BB2B-FB4AD9EC0B0B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Ресурсы интернета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387E500-F5A5-47BF-97D4-BA70C722BB15}" type="parTrans" cxnId="{C63AE292-3D75-443F-9F74-2741F4248C85}">
      <dgm:prSet/>
      <dgm:spPr/>
      <dgm:t>
        <a:bodyPr/>
        <a:lstStyle/>
        <a:p>
          <a:endParaRPr lang="ru-RU"/>
        </a:p>
      </dgm:t>
    </dgm:pt>
    <dgm:pt modelId="{5B976FC1-9F6D-48DF-8D9B-AC01C8E86B77}" type="sibTrans" cxnId="{C63AE292-3D75-443F-9F74-2741F4248C85}">
      <dgm:prSet/>
      <dgm:spPr/>
      <dgm:t>
        <a:bodyPr/>
        <a:lstStyle/>
        <a:p>
          <a:endParaRPr lang="ru-RU"/>
        </a:p>
      </dgm:t>
    </dgm:pt>
    <dgm:pt modelId="{750B2DE5-FC59-4A4D-B837-DF4AD4CA82F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Новые формы взаимодействия с семьей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C81F0BB-C176-4DA9-9E8E-2F82D9EB33ED}" type="parTrans" cxnId="{10F6B038-749E-4D9D-98FE-30F0DD4F181F}">
      <dgm:prSet/>
      <dgm:spPr/>
      <dgm:t>
        <a:bodyPr/>
        <a:lstStyle/>
        <a:p>
          <a:endParaRPr lang="ru-RU"/>
        </a:p>
      </dgm:t>
    </dgm:pt>
    <dgm:pt modelId="{19469301-B888-4679-B1F9-D44F0FF92B9D}" type="sibTrans" cxnId="{10F6B038-749E-4D9D-98FE-30F0DD4F181F}">
      <dgm:prSet/>
      <dgm:spPr/>
      <dgm:t>
        <a:bodyPr/>
        <a:lstStyle/>
        <a:p>
          <a:endParaRPr lang="ru-RU"/>
        </a:p>
      </dgm:t>
    </dgm:pt>
    <dgm:pt modelId="{BE5D009A-FCB2-40BF-8CED-0A7BFC9DDA98}" type="pres">
      <dgm:prSet presAssocID="{1C49BEA5-39E9-443A-B516-32B4BB4AB9B8}" presName="CompostProcess" presStyleCnt="0">
        <dgm:presLayoutVars>
          <dgm:dir/>
          <dgm:resizeHandles val="exact"/>
        </dgm:presLayoutVars>
      </dgm:prSet>
      <dgm:spPr/>
    </dgm:pt>
    <dgm:pt modelId="{163AFFCE-E6D9-41C0-B4FF-702E0878B1C6}" type="pres">
      <dgm:prSet presAssocID="{1C49BEA5-39E9-443A-B516-32B4BB4AB9B8}" presName="arrow" presStyleLbl="bgShp" presStyleIdx="0" presStyleCnt="1"/>
      <dgm:spPr>
        <a:solidFill>
          <a:schemeClr val="accent6"/>
        </a:solidFill>
      </dgm:spPr>
    </dgm:pt>
    <dgm:pt modelId="{8CC348AB-DDB7-429B-BC01-B18CD46658C6}" type="pres">
      <dgm:prSet presAssocID="{1C49BEA5-39E9-443A-B516-32B4BB4AB9B8}" presName="linearProcess" presStyleCnt="0"/>
      <dgm:spPr/>
    </dgm:pt>
    <dgm:pt modelId="{33DDE9B7-A3E2-45D8-8850-9475751F89F5}" type="pres">
      <dgm:prSet presAssocID="{A948706B-7DCC-461D-A2D0-E1CF68A779CE}" presName="textNode" presStyleLbl="node1" presStyleIdx="0" presStyleCnt="3" custScaleX="108439" custScaleY="98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EA396-0B79-469D-AC1F-A3C855AB4A7D}" type="pres">
      <dgm:prSet presAssocID="{DF0D37F2-6B60-4DAE-B8C0-F6811BD6103A}" presName="sibTrans" presStyleCnt="0"/>
      <dgm:spPr/>
    </dgm:pt>
    <dgm:pt modelId="{F5EF76A7-FA40-4959-88E7-940E5B9067E0}" type="pres">
      <dgm:prSet presAssocID="{C2B7C150-BB2D-4608-BB2B-FB4AD9EC0B0B}" presName="textNode" presStyleLbl="node1" presStyleIdx="1" presStyleCnt="3" custLinFactNeighborX="-10631" custLinFactNeighborY="-1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6C3A3-CD89-4FC1-BF32-022819AD9239}" type="pres">
      <dgm:prSet presAssocID="{5B976FC1-9F6D-48DF-8D9B-AC01C8E86B77}" presName="sibTrans" presStyleCnt="0"/>
      <dgm:spPr/>
    </dgm:pt>
    <dgm:pt modelId="{74C5E737-FE8E-412C-ACD6-C3367697A2F9}" type="pres">
      <dgm:prSet presAssocID="{750B2DE5-FC59-4A4D-B837-DF4AD4CA82F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AA42F7-F566-4297-8B95-F9B5DA601F99}" type="presOf" srcId="{750B2DE5-FC59-4A4D-B837-DF4AD4CA82FC}" destId="{74C5E737-FE8E-412C-ACD6-C3367697A2F9}" srcOrd="0" destOrd="0" presId="urn:microsoft.com/office/officeart/2005/8/layout/hProcess9"/>
    <dgm:cxn modelId="{09818AA0-7898-450E-9408-D7AA21771C95}" type="presOf" srcId="{A948706B-7DCC-461D-A2D0-E1CF68A779CE}" destId="{33DDE9B7-A3E2-45D8-8850-9475751F89F5}" srcOrd="0" destOrd="0" presId="urn:microsoft.com/office/officeart/2005/8/layout/hProcess9"/>
    <dgm:cxn modelId="{509F5122-17A2-4898-BBA0-3041A97D9E19}" type="presOf" srcId="{1C49BEA5-39E9-443A-B516-32B4BB4AB9B8}" destId="{BE5D009A-FCB2-40BF-8CED-0A7BFC9DDA98}" srcOrd="0" destOrd="0" presId="urn:microsoft.com/office/officeart/2005/8/layout/hProcess9"/>
    <dgm:cxn modelId="{C63AE292-3D75-443F-9F74-2741F4248C85}" srcId="{1C49BEA5-39E9-443A-B516-32B4BB4AB9B8}" destId="{C2B7C150-BB2D-4608-BB2B-FB4AD9EC0B0B}" srcOrd="1" destOrd="0" parTransId="{E387E500-F5A5-47BF-97D4-BA70C722BB15}" sibTransId="{5B976FC1-9F6D-48DF-8D9B-AC01C8E86B77}"/>
    <dgm:cxn modelId="{10F6B038-749E-4D9D-98FE-30F0DD4F181F}" srcId="{1C49BEA5-39E9-443A-B516-32B4BB4AB9B8}" destId="{750B2DE5-FC59-4A4D-B837-DF4AD4CA82FC}" srcOrd="2" destOrd="0" parTransId="{4C81F0BB-C176-4DA9-9E8E-2F82D9EB33ED}" sibTransId="{19469301-B888-4679-B1F9-D44F0FF92B9D}"/>
    <dgm:cxn modelId="{E7D49F3B-51D1-4012-93FE-99B1588F4A5C}" type="presOf" srcId="{C2B7C150-BB2D-4608-BB2B-FB4AD9EC0B0B}" destId="{F5EF76A7-FA40-4959-88E7-940E5B9067E0}" srcOrd="0" destOrd="0" presId="urn:microsoft.com/office/officeart/2005/8/layout/hProcess9"/>
    <dgm:cxn modelId="{1D9372FD-C387-47E6-A7DC-6E360DE92E88}" srcId="{1C49BEA5-39E9-443A-B516-32B4BB4AB9B8}" destId="{A948706B-7DCC-461D-A2D0-E1CF68A779CE}" srcOrd="0" destOrd="0" parTransId="{ED98FB24-D650-4CAC-872F-65756F427B9A}" sibTransId="{DF0D37F2-6B60-4DAE-B8C0-F6811BD6103A}"/>
    <dgm:cxn modelId="{2EEEF62A-7069-40C1-BDFF-1CEC09AA9389}" type="presParOf" srcId="{BE5D009A-FCB2-40BF-8CED-0A7BFC9DDA98}" destId="{163AFFCE-E6D9-41C0-B4FF-702E0878B1C6}" srcOrd="0" destOrd="0" presId="urn:microsoft.com/office/officeart/2005/8/layout/hProcess9"/>
    <dgm:cxn modelId="{4ABC8839-3078-4640-8C60-BD71E5E45A7A}" type="presParOf" srcId="{BE5D009A-FCB2-40BF-8CED-0A7BFC9DDA98}" destId="{8CC348AB-DDB7-429B-BC01-B18CD46658C6}" srcOrd="1" destOrd="0" presId="urn:microsoft.com/office/officeart/2005/8/layout/hProcess9"/>
    <dgm:cxn modelId="{953571CB-313A-436D-BC2C-AB84538CE57C}" type="presParOf" srcId="{8CC348AB-DDB7-429B-BC01-B18CD46658C6}" destId="{33DDE9B7-A3E2-45D8-8850-9475751F89F5}" srcOrd="0" destOrd="0" presId="urn:microsoft.com/office/officeart/2005/8/layout/hProcess9"/>
    <dgm:cxn modelId="{0192DBEB-6FC6-480C-A9B8-C25D49F13FCD}" type="presParOf" srcId="{8CC348AB-DDB7-429B-BC01-B18CD46658C6}" destId="{791EA396-0B79-469D-AC1F-A3C855AB4A7D}" srcOrd="1" destOrd="0" presId="urn:microsoft.com/office/officeart/2005/8/layout/hProcess9"/>
    <dgm:cxn modelId="{9ACC3ADF-F620-4ABC-B539-A1FF7D653F4B}" type="presParOf" srcId="{8CC348AB-DDB7-429B-BC01-B18CD46658C6}" destId="{F5EF76A7-FA40-4959-88E7-940E5B9067E0}" srcOrd="2" destOrd="0" presId="urn:microsoft.com/office/officeart/2005/8/layout/hProcess9"/>
    <dgm:cxn modelId="{8175A0A3-3271-4AFB-88BB-AE0FE1B4ABCB}" type="presParOf" srcId="{8CC348AB-DDB7-429B-BC01-B18CD46658C6}" destId="{1056C3A3-CD89-4FC1-BF32-022819AD9239}" srcOrd="3" destOrd="0" presId="urn:microsoft.com/office/officeart/2005/8/layout/hProcess9"/>
    <dgm:cxn modelId="{557C4719-D200-4AA3-BA96-BADF0FDA558E}" type="presParOf" srcId="{8CC348AB-DDB7-429B-BC01-B18CD46658C6}" destId="{74C5E737-FE8E-412C-ACD6-C3367697A2F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00F58D-79A6-492A-BD90-0ACF9ED8AC5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EAC7C7-6114-43A9-8902-EE3862D99D82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Социальная сеть – сообщество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ВКонтакте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3F2D06B-9DB2-499D-AD5B-31BB98C378FA}" type="parTrans" cxnId="{5CBFAB23-1FAC-4426-9E5B-166C93AD27A7}">
      <dgm:prSet/>
      <dgm:spPr/>
      <dgm:t>
        <a:bodyPr/>
        <a:lstStyle/>
        <a:p>
          <a:endParaRPr lang="ru-RU"/>
        </a:p>
      </dgm:t>
    </dgm:pt>
    <dgm:pt modelId="{497553CC-CA16-45CF-8A85-2A49605DDF12}" type="sibTrans" cxnId="{5CBFAB23-1FAC-4426-9E5B-166C93AD27A7}">
      <dgm:prSet/>
      <dgm:spPr/>
      <dgm:t>
        <a:bodyPr/>
        <a:lstStyle/>
        <a:p>
          <a:endParaRPr lang="ru-RU"/>
        </a:p>
      </dgm:t>
    </dgm:pt>
    <dgm:pt modelId="{59C37CC6-5895-4A8D-820F-6BDD6B14CB3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Современно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C25779FD-D380-4963-B8DC-C22302CD6754}" type="parTrans" cxnId="{4B06D604-9EB0-4A0F-BC88-9A8C5904B3D0}">
      <dgm:prSet/>
      <dgm:spPr/>
      <dgm:t>
        <a:bodyPr/>
        <a:lstStyle/>
        <a:p>
          <a:endParaRPr lang="ru-RU"/>
        </a:p>
      </dgm:t>
    </dgm:pt>
    <dgm:pt modelId="{E2A6F4BE-7C0B-4364-B264-826B4D92E791}" type="sibTrans" cxnId="{4B06D604-9EB0-4A0F-BC88-9A8C5904B3D0}">
      <dgm:prSet/>
      <dgm:spPr/>
      <dgm:t>
        <a:bodyPr/>
        <a:lstStyle/>
        <a:p>
          <a:endParaRPr lang="ru-RU"/>
        </a:p>
      </dgm:t>
    </dgm:pt>
    <dgm:pt modelId="{59A0AEDB-9B4C-401C-84A9-B16E230CD206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Эффективно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443F910-ED20-4242-B438-D271AF6C8D42}" type="parTrans" cxnId="{F56DFAF1-1847-4B89-9B89-1C6969AB8F2A}">
      <dgm:prSet/>
      <dgm:spPr/>
      <dgm:t>
        <a:bodyPr/>
        <a:lstStyle/>
        <a:p>
          <a:endParaRPr lang="ru-RU"/>
        </a:p>
      </dgm:t>
    </dgm:pt>
    <dgm:pt modelId="{085E9205-D23D-40DC-8A2F-537A7B73501A}" type="sibTrans" cxnId="{F56DFAF1-1847-4B89-9B89-1C6969AB8F2A}">
      <dgm:prSet/>
      <dgm:spPr/>
      <dgm:t>
        <a:bodyPr/>
        <a:lstStyle/>
        <a:p>
          <a:endParaRPr lang="ru-RU"/>
        </a:p>
      </dgm:t>
    </dgm:pt>
    <dgm:pt modelId="{A1A98521-21C8-4DAC-AEC7-15476FF30262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Оперативно и мобильно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D151616-D1FF-4E21-BA3B-C67C59D91987}" type="parTrans" cxnId="{7F9BCF61-3799-4504-90CF-6F6CEE9F1FBB}">
      <dgm:prSet/>
      <dgm:spPr/>
      <dgm:t>
        <a:bodyPr/>
        <a:lstStyle/>
        <a:p>
          <a:endParaRPr lang="ru-RU"/>
        </a:p>
      </dgm:t>
    </dgm:pt>
    <dgm:pt modelId="{09EE8D24-7854-45A5-8220-7D1D29E508C6}" type="sibTrans" cxnId="{7F9BCF61-3799-4504-90CF-6F6CEE9F1FBB}">
      <dgm:prSet/>
      <dgm:spPr/>
      <dgm:t>
        <a:bodyPr/>
        <a:lstStyle/>
        <a:p>
          <a:endParaRPr lang="ru-RU"/>
        </a:p>
      </dgm:t>
    </dgm:pt>
    <dgm:pt modelId="{C04A0F6A-A2CD-4A44-AB2D-D480D19D1744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Экономия времени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A8D631D-0402-42DC-A0AA-65A8D7C69FBA}" type="parTrans" cxnId="{E7505DA9-C822-4F28-B732-A0AA32E521A5}">
      <dgm:prSet/>
      <dgm:spPr/>
      <dgm:t>
        <a:bodyPr/>
        <a:lstStyle/>
        <a:p>
          <a:endParaRPr lang="ru-RU"/>
        </a:p>
      </dgm:t>
    </dgm:pt>
    <dgm:pt modelId="{BDF67720-EC88-4D10-8967-C1936FD1E2A8}" type="sibTrans" cxnId="{E7505DA9-C822-4F28-B732-A0AA32E521A5}">
      <dgm:prSet/>
      <dgm:spPr/>
      <dgm:t>
        <a:bodyPr/>
        <a:lstStyle/>
        <a:p>
          <a:endParaRPr lang="ru-RU"/>
        </a:p>
      </dgm:t>
    </dgm:pt>
    <dgm:pt modelId="{8F04E3F6-F505-48AB-9733-B3E845DCA332}" type="pres">
      <dgm:prSet presAssocID="{C600F58D-79A6-492A-BD90-0ACF9ED8AC5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D78E8E-5048-4FC1-8867-4973FD876807}" type="pres">
      <dgm:prSet presAssocID="{C600F58D-79A6-492A-BD90-0ACF9ED8AC51}" presName="matrix" presStyleCnt="0"/>
      <dgm:spPr/>
    </dgm:pt>
    <dgm:pt modelId="{CB02CB79-490C-4FBA-8E3C-901E0E2913F5}" type="pres">
      <dgm:prSet presAssocID="{C600F58D-79A6-492A-BD90-0ACF9ED8AC51}" presName="tile1" presStyleLbl="node1" presStyleIdx="0" presStyleCnt="4" custLinFactNeighborX="0" custLinFactNeighborY="-2703"/>
      <dgm:spPr/>
      <dgm:t>
        <a:bodyPr/>
        <a:lstStyle/>
        <a:p>
          <a:endParaRPr lang="ru-RU"/>
        </a:p>
      </dgm:t>
    </dgm:pt>
    <dgm:pt modelId="{A806B076-6F54-4144-A5EB-261F20B7556C}" type="pres">
      <dgm:prSet presAssocID="{C600F58D-79A6-492A-BD90-0ACF9ED8AC5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5E785-6A3B-4795-89F4-4FA4ECACAF9D}" type="pres">
      <dgm:prSet presAssocID="{C600F58D-79A6-492A-BD90-0ACF9ED8AC51}" presName="tile2" presStyleLbl="node1" presStyleIdx="1" presStyleCnt="4"/>
      <dgm:spPr/>
      <dgm:t>
        <a:bodyPr/>
        <a:lstStyle/>
        <a:p>
          <a:endParaRPr lang="ru-RU"/>
        </a:p>
      </dgm:t>
    </dgm:pt>
    <dgm:pt modelId="{71A2A058-3C0E-4635-A72F-4F1ABDFFA707}" type="pres">
      <dgm:prSet presAssocID="{C600F58D-79A6-492A-BD90-0ACF9ED8AC5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13101-6ECF-4DF9-9038-B07C5FD8ECAF}" type="pres">
      <dgm:prSet presAssocID="{C600F58D-79A6-492A-BD90-0ACF9ED8AC51}" presName="tile3" presStyleLbl="node1" presStyleIdx="2" presStyleCnt="4"/>
      <dgm:spPr/>
      <dgm:t>
        <a:bodyPr/>
        <a:lstStyle/>
        <a:p>
          <a:endParaRPr lang="ru-RU"/>
        </a:p>
      </dgm:t>
    </dgm:pt>
    <dgm:pt modelId="{0B9A7E56-E047-4551-BD6C-A6458EAA89E7}" type="pres">
      <dgm:prSet presAssocID="{C600F58D-79A6-492A-BD90-0ACF9ED8AC5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5B535-5433-4579-AAC7-CF0969481454}" type="pres">
      <dgm:prSet presAssocID="{C600F58D-79A6-492A-BD90-0ACF9ED8AC51}" presName="tile4" presStyleLbl="node1" presStyleIdx="3" presStyleCnt="4" custLinFactNeighborY="-2100"/>
      <dgm:spPr/>
      <dgm:t>
        <a:bodyPr/>
        <a:lstStyle/>
        <a:p>
          <a:endParaRPr lang="ru-RU"/>
        </a:p>
      </dgm:t>
    </dgm:pt>
    <dgm:pt modelId="{C0A99E78-1734-4C96-9B8C-E49992A9E1F5}" type="pres">
      <dgm:prSet presAssocID="{C600F58D-79A6-492A-BD90-0ACF9ED8AC5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79325-EAC6-4BF2-978C-6FF8A2542857}" type="pres">
      <dgm:prSet presAssocID="{C600F58D-79A6-492A-BD90-0ACF9ED8AC51}" presName="centerTile" presStyleLbl="fgShp" presStyleIdx="0" presStyleCnt="1" custScaleX="219512" custScaleY="14634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C49667F-EDA6-4147-95F5-806F22C0A7EE}" type="presOf" srcId="{13EAC7C7-6114-43A9-8902-EE3862D99D82}" destId="{EA679325-EAC6-4BF2-978C-6FF8A2542857}" srcOrd="0" destOrd="0" presId="urn:microsoft.com/office/officeart/2005/8/layout/matrix1"/>
    <dgm:cxn modelId="{E7505DA9-C822-4F28-B732-A0AA32E521A5}" srcId="{13EAC7C7-6114-43A9-8902-EE3862D99D82}" destId="{C04A0F6A-A2CD-4A44-AB2D-D480D19D1744}" srcOrd="3" destOrd="0" parTransId="{DA8D631D-0402-42DC-A0AA-65A8D7C69FBA}" sibTransId="{BDF67720-EC88-4D10-8967-C1936FD1E2A8}"/>
    <dgm:cxn modelId="{9C05B8B5-4818-459E-996B-0C5F82F0C4C5}" type="presOf" srcId="{C04A0F6A-A2CD-4A44-AB2D-D480D19D1744}" destId="{C0A99E78-1734-4C96-9B8C-E49992A9E1F5}" srcOrd="1" destOrd="0" presId="urn:microsoft.com/office/officeart/2005/8/layout/matrix1"/>
    <dgm:cxn modelId="{664C50CF-025B-4A92-A590-656002C430A8}" type="presOf" srcId="{59C37CC6-5895-4A8D-820F-6BDD6B14CB35}" destId="{A806B076-6F54-4144-A5EB-261F20B7556C}" srcOrd="1" destOrd="0" presId="urn:microsoft.com/office/officeart/2005/8/layout/matrix1"/>
    <dgm:cxn modelId="{FB6C80F9-AB39-422C-9E4D-B9F1056261DB}" type="presOf" srcId="{C04A0F6A-A2CD-4A44-AB2D-D480D19D1744}" destId="{3D55B535-5433-4579-AAC7-CF0969481454}" srcOrd="0" destOrd="0" presId="urn:microsoft.com/office/officeart/2005/8/layout/matrix1"/>
    <dgm:cxn modelId="{7F9BCF61-3799-4504-90CF-6F6CEE9F1FBB}" srcId="{13EAC7C7-6114-43A9-8902-EE3862D99D82}" destId="{A1A98521-21C8-4DAC-AEC7-15476FF30262}" srcOrd="2" destOrd="0" parTransId="{4D151616-D1FF-4E21-BA3B-C67C59D91987}" sibTransId="{09EE8D24-7854-45A5-8220-7D1D29E508C6}"/>
    <dgm:cxn modelId="{F10F24F0-4F11-4B7F-BD88-CFC587B94212}" type="presOf" srcId="{C600F58D-79A6-492A-BD90-0ACF9ED8AC51}" destId="{8F04E3F6-F505-48AB-9733-B3E845DCA332}" srcOrd="0" destOrd="0" presId="urn:microsoft.com/office/officeart/2005/8/layout/matrix1"/>
    <dgm:cxn modelId="{FD214D84-A981-4DB1-819C-D6B39713FFB1}" type="presOf" srcId="{59A0AEDB-9B4C-401C-84A9-B16E230CD206}" destId="{71A2A058-3C0E-4635-A72F-4F1ABDFFA707}" srcOrd="1" destOrd="0" presId="urn:microsoft.com/office/officeart/2005/8/layout/matrix1"/>
    <dgm:cxn modelId="{5CBFAB23-1FAC-4426-9E5B-166C93AD27A7}" srcId="{C600F58D-79A6-492A-BD90-0ACF9ED8AC51}" destId="{13EAC7C7-6114-43A9-8902-EE3862D99D82}" srcOrd="0" destOrd="0" parTransId="{E3F2D06B-9DB2-499D-AD5B-31BB98C378FA}" sibTransId="{497553CC-CA16-45CF-8A85-2A49605DDF12}"/>
    <dgm:cxn modelId="{F56DFAF1-1847-4B89-9B89-1C6969AB8F2A}" srcId="{13EAC7C7-6114-43A9-8902-EE3862D99D82}" destId="{59A0AEDB-9B4C-401C-84A9-B16E230CD206}" srcOrd="1" destOrd="0" parTransId="{B443F910-ED20-4242-B438-D271AF6C8D42}" sibTransId="{085E9205-D23D-40DC-8A2F-537A7B73501A}"/>
    <dgm:cxn modelId="{821CE3CB-403C-478C-97E3-503203B932B8}" type="presOf" srcId="{59A0AEDB-9B4C-401C-84A9-B16E230CD206}" destId="{1EC5E785-6A3B-4795-89F4-4FA4ECACAF9D}" srcOrd="0" destOrd="0" presId="urn:microsoft.com/office/officeart/2005/8/layout/matrix1"/>
    <dgm:cxn modelId="{EF5FD838-DBD2-4CF9-89A6-A19BC0FE37FC}" type="presOf" srcId="{59C37CC6-5895-4A8D-820F-6BDD6B14CB35}" destId="{CB02CB79-490C-4FBA-8E3C-901E0E2913F5}" srcOrd="0" destOrd="0" presId="urn:microsoft.com/office/officeart/2005/8/layout/matrix1"/>
    <dgm:cxn modelId="{4B06D604-9EB0-4A0F-BC88-9A8C5904B3D0}" srcId="{13EAC7C7-6114-43A9-8902-EE3862D99D82}" destId="{59C37CC6-5895-4A8D-820F-6BDD6B14CB35}" srcOrd="0" destOrd="0" parTransId="{C25779FD-D380-4963-B8DC-C22302CD6754}" sibTransId="{E2A6F4BE-7C0B-4364-B264-826B4D92E791}"/>
    <dgm:cxn modelId="{838AB824-6743-4991-B93F-6285D58D9D70}" type="presOf" srcId="{A1A98521-21C8-4DAC-AEC7-15476FF30262}" destId="{A6913101-6ECF-4DF9-9038-B07C5FD8ECAF}" srcOrd="0" destOrd="0" presId="urn:microsoft.com/office/officeart/2005/8/layout/matrix1"/>
    <dgm:cxn modelId="{6A098DE3-2CE6-442A-9268-5F7DB85832C6}" type="presOf" srcId="{A1A98521-21C8-4DAC-AEC7-15476FF30262}" destId="{0B9A7E56-E047-4551-BD6C-A6458EAA89E7}" srcOrd="1" destOrd="0" presId="urn:microsoft.com/office/officeart/2005/8/layout/matrix1"/>
    <dgm:cxn modelId="{56A08C0F-BD93-4B5E-884A-F5FF7D302125}" type="presParOf" srcId="{8F04E3F6-F505-48AB-9733-B3E845DCA332}" destId="{5FD78E8E-5048-4FC1-8867-4973FD876807}" srcOrd="0" destOrd="0" presId="urn:microsoft.com/office/officeart/2005/8/layout/matrix1"/>
    <dgm:cxn modelId="{8A80B90F-022C-44A7-829D-1FBEB5969858}" type="presParOf" srcId="{5FD78E8E-5048-4FC1-8867-4973FD876807}" destId="{CB02CB79-490C-4FBA-8E3C-901E0E2913F5}" srcOrd="0" destOrd="0" presId="urn:microsoft.com/office/officeart/2005/8/layout/matrix1"/>
    <dgm:cxn modelId="{740DB453-6B79-435E-84C5-6134582A4DCC}" type="presParOf" srcId="{5FD78E8E-5048-4FC1-8867-4973FD876807}" destId="{A806B076-6F54-4144-A5EB-261F20B7556C}" srcOrd="1" destOrd="0" presId="urn:microsoft.com/office/officeart/2005/8/layout/matrix1"/>
    <dgm:cxn modelId="{10D7E7E7-5917-4231-A4D3-5C95CB04304D}" type="presParOf" srcId="{5FD78E8E-5048-4FC1-8867-4973FD876807}" destId="{1EC5E785-6A3B-4795-89F4-4FA4ECACAF9D}" srcOrd="2" destOrd="0" presId="urn:microsoft.com/office/officeart/2005/8/layout/matrix1"/>
    <dgm:cxn modelId="{F615BB41-76D8-4EFA-9646-37ADDC54378B}" type="presParOf" srcId="{5FD78E8E-5048-4FC1-8867-4973FD876807}" destId="{71A2A058-3C0E-4635-A72F-4F1ABDFFA707}" srcOrd="3" destOrd="0" presId="urn:microsoft.com/office/officeart/2005/8/layout/matrix1"/>
    <dgm:cxn modelId="{5FF7934A-DE03-4EF6-97D6-1AF5C4FB27BD}" type="presParOf" srcId="{5FD78E8E-5048-4FC1-8867-4973FD876807}" destId="{A6913101-6ECF-4DF9-9038-B07C5FD8ECAF}" srcOrd="4" destOrd="0" presId="urn:microsoft.com/office/officeart/2005/8/layout/matrix1"/>
    <dgm:cxn modelId="{63417ADF-88ED-4A50-B3A5-E266D2E7CEA4}" type="presParOf" srcId="{5FD78E8E-5048-4FC1-8867-4973FD876807}" destId="{0B9A7E56-E047-4551-BD6C-A6458EAA89E7}" srcOrd="5" destOrd="0" presId="urn:microsoft.com/office/officeart/2005/8/layout/matrix1"/>
    <dgm:cxn modelId="{03758FEE-B039-499A-9208-8C702B7BF16A}" type="presParOf" srcId="{5FD78E8E-5048-4FC1-8867-4973FD876807}" destId="{3D55B535-5433-4579-AAC7-CF0969481454}" srcOrd="6" destOrd="0" presId="urn:microsoft.com/office/officeart/2005/8/layout/matrix1"/>
    <dgm:cxn modelId="{2A3E5C1F-F25C-4B40-9264-38F13D7D34AB}" type="presParOf" srcId="{5FD78E8E-5048-4FC1-8867-4973FD876807}" destId="{C0A99E78-1734-4C96-9B8C-E49992A9E1F5}" srcOrd="7" destOrd="0" presId="urn:microsoft.com/office/officeart/2005/8/layout/matrix1"/>
    <dgm:cxn modelId="{7C30583E-5056-4A5D-9035-C437B8229818}" type="presParOf" srcId="{8F04E3F6-F505-48AB-9733-B3E845DCA332}" destId="{EA679325-EAC6-4BF2-978C-6FF8A254285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CD79CC-C7D2-44BB-BD50-4559EED65B1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96A7513-0D54-445D-BDB4-CEB02148D1CD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Цель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B125AB-7A52-4D8C-93EA-D03268602D15}" type="parTrans" cxnId="{80428909-B7C8-4354-83E7-FB7162A34953}">
      <dgm:prSet/>
      <dgm:spPr/>
      <dgm:t>
        <a:bodyPr/>
        <a:lstStyle/>
        <a:p>
          <a:endParaRPr lang="ru-RU"/>
        </a:p>
      </dgm:t>
    </dgm:pt>
    <dgm:pt modelId="{D5FA2C02-96FE-46E0-854A-3E1B84D25F51}" type="sibTrans" cxnId="{80428909-B7C8-4354-83E7-FB7162A34953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B72B4F9A-AEE7-40BC-84C2-992FCD3D61CA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повышение уровня педагогической компетенции родителей в направлении физического развития и здорового образа жизни детей дошкольного возраста</a:t>
          </a:r>
          <a:r>
            <a:rPr lang="ru-RU" b="1" u="sng" dirty="0" smtClean="0">
              <a:solidFill>
                <a:schemeClr val="tx1"/>
              </a:solidFill>
            </a:rPr>
            <a:t> </a:t>
          </a:r>
          <a:endParaRPr lang="ru-RU" b="1" dirty="0">
            <a:solidFill>
              <a:schemeClr val="tx1"/>
            </a:solidFill>
            <a:effectLst/>
          </a:endParaRPr>
        </a:p>
      </dgm:t>
    </dgm:pt>
    <dgm:pt modelId="{3121E70F-B596-479C-A646-79FDD611D685}" type="parTrans" cxnId="{F043CD26-520E-4849-A8AE-2A66767B7097}">
      <dgm:prSet/>
      <dgm:spPr/>
      <dgm:t>
        <a:bodyPr/>
        <a:lstStyle/>
        <a:p>
          <a:endParaRPr lang="ru-RU"/>
        </a:p>
      </dgm:t>
    </dgm:pt>
    <dgm:pt modelId="{A541D43F-FD43-4558-AA6C-4DC76D7E62A9}" type="sibTrans" cxnId="{F043CD26-520E-4849-A8AE-2A66767B7097}">
      <dgm:prSet/>
      <dgm:spPr/>
      <dgm:t>
        <a:bodyPr/>
        <a:lstStyle/>
        <a:p>
          <a:endParaRPr lang="ru-RU"/>
        </a:p>
      </dgm:t>
    </dgm:pt>
    <dgm:pt modelId="{3611DBBF-7DA9-4EB4-AED3-4428D5254F34}" type="pres">
      <dgm:prSet presAssocID="{73CD79CC-C7D2-44BB-BD50-4559EED65B13}" presName="Name0" presStyleCnt="0">
        <dgm:presLayoutVars>
          <dgm:dir/>
          <dgm:resizeHandles val="exact"/>
        </dgm:presLayoutVars>
      </dgm:prSet>
      <dgm:spPr/>
    </dgm:pt>
    <dgm:pt modelId="{54AF5F23-BEAF-4807-8796-C81DF18BD338}" type="pres">
      <dgm:prSet presAssocID="{696A7513-0D54-445D-BDB4-CEB02148D1CD}" presName="node" presStyleLbl="node1" presStyleIdx="0" presStyleCnt="2" custScaleX="38530" custScaleY="60801" custLinFactNeighborX="5599" custLinFactNeighborY="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B75C0-EBE9-45B5-AA74-F98B69570E03}" type="pres">
      <dgm:prSet presAssocID="{D5FA2C02-96FE-46E0-854A-3E1B84D25F51}" presName="sibTrans" presStyleLbl="sibTrans2D1" presStyleIdx="0" presStyleCnt="1" custScaleX="183612"/>
      <dgm:spPr/>
      <dgm:t>
        <a:bodyPr/>
        <a:lstStyle/>
        <a:p>
          <a:endParaRPr lang="ru-RU"/>
        </a:p>
      </dgm:t>
    </dgm:pt>
    <dgm:pt modelId="{12448C5C-ABFC-41DA-BCD3-EC9E0AD769D2}" type="pres">
      <dgm:prSet presAssocID="{D5FA2C02-96FE-46E0-854A-3E1B84D25F51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FFF7D300-E1AE-41A5-95BE-E90C333A0931}" type="pres">
      <dgm:prSet presAssocID="{B72B4F9A-AEE7-40BC-84C2-992FCD3D61CA}" presName="node" presStyleLbl="node1" presStyleIdx="1" presStyleCnt="2" custScaleX="127811" custScaleY="179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93B43C-5C78-4A53-9A5E-6D16ACFC95EC}" type="presOf" srcId="{73CD79CC-C7D2-44BB-BD50-4559EED65B13}" destId="{3611DBBF-7DA9-4EB4-AED3-4428D5254F34}" srcOrd="0" destOrd="0" presId="urn:microsoft.com/office/officeart/2005/8/layout/process1"/>
    <dgm:cxn modelId="{F043CD26-520E-4849-A8AE-2A66767B7097}" srcId="{73CD79CC-C7D2-44BB-BD50-4559EED65B13}" destId="{B72B4F9A-AEE7-40BC-84C2-992FCD3D61CA}" srcOrd="1" destOrd="0" parTransId="{3121E70F-B596-479C-A646-79FDD611D685}" sibTransId="{A541D43F-FD43-4558-AA6C-4DC76D7E62A9}"/>
    <dgm:cxn modelId="{B96909FF-FCDA-4202-B56C-48074039C331}" type="presOf" srcId="{B72B4F9A-AEE7-40BC-84C2-992FCD3D61CA}" destId="{FFF7D300-E1AE-41A5-95BE-E90C333A0931}" srcOrd="0" destOrd="0" presId="urn:microsoft.com/office/officeart/2005/8/layout/process1"/>
    <dgm:cxn modelId="{4ED8EA6B-A06B-48CC-8141-C871F3E152A7}" type="presOf" srcId="{D5FA2C02-96FE-46E0-854A-3E1B84D25F51}" destId="{C3BB75C0-EBE9-45B5-AA74-F98B69570E03}" srcOrd="0" destOrd="0" presId="urn:microsoft.com/office/officeart/2005/8/layout/process1"/>
    <dgm:cxn modelId="{E89ACD55-4FCD-4AF0-B12A-3C22E7B3201F}" type="presOf" srcId="{D5FA2C02-96FE-46E0-854A-3E1B84D25F51}" destId="{12448C5C-ABFC-41DA-BCD3-EC9E0AD769D2}" srcOrd="1" destOrd="0" presId="urn:microsoft.com/office/officeart/2005/8/layout/process1"/>
    <dgm:cxn modelId="{393D4A14-D8CA-437C-A65D-14772AB24F70}" type="presOf" srcId="{696A7513-0D54-445D-BDB4-CEB02148D1CD}" destId="{54AF5F23-BEAF-4807-8796-C81DF18BD338}" srcOrd="0" destOrd="0" presId="urn:microsoft.com/office/officeart/2005/8/layout/process1"/>
    <dgm:cxn modelId="{80428909-B7C8-4354-83E7-FB7162A34953}" srcId="{73CD79CC-C7D2-44BB-BD50-4559EED65B13}" destId="{696A7513-0D54-445D-BDB4-CEB02148D1CD}" srcOrd="0" destOrd="0" parTransId="{00B125AB-7A52-4D8C-93EA-D03268602D15}" sibTransId="{D5FA2C02-96FE-46E0-854A-3E1B84D25F51}"/>
    <dgm:cxn modelId="{0E8261EB-330E-486B-B69F-CF0D4303FCD1}" type="presParOf" srcId="{3611DBBF-7DA9-4EB4-AED3-4428D5254F34}" destId="{54AF5F23-BEAF-4807-8796-C81DF18BD338}" srcOrd="0" destOrd="0" presId="urn:microsoft.com/office/officeart/2005/8/layout/process1"/>
    <dgm:cxn modelId="{B5F8C744-60F6-4DD2-905E-71B56573711A}" type="presParOf" srcId="{3611DBBF-7DA9-4EB4-AED3-4428D5254F34}" destId="{C3BB75C0-EBE9-45B5-AA74-F98B69570E03}" srcOrd="1" destOrd="0" presId="urn:microsoft.com/office/officeart/2005/8/layout/process1"/>
    <dgm:cxn modelId="{6D2364D3-91AD-40CD-9CFE-518550CA1C53}" type="presParOf" srcId="{C3BB75C0-EBE9-45B5-AA74-F98B69570E03}" destId="{12448C5C-ABFC-41DA-BCD3-EC9E0AD769D2}" srcOrd="0" destOrd="0" presId="urn:microsoft.com/office/officeart/2005/8/layout/process1"/>
    <dgm:cxn modelId="{14EABFFB-1B38-4D44-8C39-3973A54A6EEE}" type="presParOf" srcId="{3611DBBF-7DA9-4EB4-AED3-4428D5254F34}" destId="{FFF7D300-E1AE-41A5-95BE-E90C333A093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7A9E5D-2BC0-4521-BAE7-B673E32646B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0A9F3D-4D23-4339-B7AB-013540AE99F8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Доступность, динамичность и яркость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977D8E-38F9-47D9-8B3B-B02F103DE0E8}" type="parTrans" cxnId="{D0C5555B-29EA-4DB4-9D48-C7064E09BC19}">
      <dgm:prSet/>
      <dgm:spPr/>
      <dgm:t>
        <a:bodyPr/>
        <a:lstStyle/>
        <a:p>
          <a:endParaRPr lang="ru-RU"/>
        </a:p>
      </dgm:t>
    </dgm:pt>
    <dgm:pt modelId="{3DAC2AEE-269F-49DC-84D4-2B6A9147A6F9}" type="sibTrans" cxnId="{D0C5555B-29EA-4DB4-9D48-C7064E09BC19}">
      <dgm:prSet/>
      <dgm:spPr/>
      <dgm:t>
        <a:bodyPr/>
        <a:lstStyle/>
        <a:p>
          <a:endParaRPr lang="ru-RU"/>
        </a:p>
      </dgm:t>
    </dgm:pt>
    <dgm:pt modelId="{A0E7FD1C-97A6-4245-959E-197B0F9D7064}">
      <dgm:prSet/>
      <dgm:spPr>
        <a:solidFill>
          <a:schemeClr val="accent4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Обхват максимального количества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родительской общественности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FBC7E7-D606-4A3A-BBA8-072C0EBB984A}" type="parTrans" cxnId="{55914844-52DD-4FEA-9885-EE739B3A9FD7}">
      <dgm:prSet/>
      <dgm:spPr/>
      <dgm:t>
        <a:bodyPr/>
        <a:lstStyle/>
        <a:p>
          <a:endParaRPr lang="ru-RU"/>
        </a:p>
      </dgm:t>
    </dgm:pt>
    <dgm:pt modelId="{AE15201C-8F26-465A-BC03-5084E285D29F}" type="sibTrans" cxnId="{55914844-52DD-4FEA-9885-EE739B3A9FD7}">
      <dgm:prSet/>
      <dgm:spPr/>
      <dgm:t>
        <a:bodyPr/>
        <a:lstStyle/>
        <a:p>
          <a:endParaRPr lang="ru-RU"/>
        </a:p>
      </dgm:t>
    </dgm:pt>
    <dgm:pt modelId="{46179ED1-3AE5-48DF-8D12-C56463147E6A}">
      <dgm:prSet/>
      <dgm:spPr>
        <a:solidFill>
          <a:schemeClr val="accent4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Обратная связь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от участников сообщества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0E8E3F-20B4-4AA0-B2F7-D8CB55878298}" type="parTrans" cxnId="{48B505CE-79BD-43F4-B821-53F5DF2FCBBE}">
      <dgm:prSet/>
      <dgm:spPr/>
      <dgm:t>
        <a:bodyPr/>
        <a:lstStyle/>
        <a:p>
          <a:endParaRPr lang="ru-RU"/>
        </a:p>
      </dgm:t>
    </dgm:pt>
    <dgm:pt modelId="{F61DB62D-5F38-4633-BE8D-16226E19587F}" type="sibTrans" cxnId="{48B505CE-79BD-43F4-B821-53F5DF2FCBBE}">
      <dgm:prSet/>
      <dgm:spPr/>
      <dgm:t>
        <a:bodyPr/>
        <a:lstStyle/>
        <a:p>
          <a:endParaRPr lang="ru-RU"/>
        </a:p>
      </dgm:t>
    </dgm:pt>
    <dgm:pt modelId="{B7F72BCE-B6F7-41BA-843F-4B094CF1B5E6}">
      <dgm:prSet/>
      <dgm:spPr>
        <a:solidFill>
          <a:schemeClr val="accent4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Экономия времени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как педагога, так и родителей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BFBE7E-0A16-47C1-9754-A66BEEA5D19B}" type="parTrans" cxnId="{FD2D9DDD-4BCA-46AA-992C-50900943AB0F}">
      <dgm:prSet/>
      <dgm:spPr/>
      <dgm:t>
        <a:bodyPr/>
        <a:lstStyle/>
        <a:p>
          <a:endParaRPr lang="ru-RU"/>
        </a:p>
      </dgm:t>
    </dgm:pt>
    <dgm:pt modelId="{2C602B64-914B-4BE3-89CF-3FFFDDB47176}" type="sibTrans" cxnId="{FD2D9DDD-4BCA-46AA-992C-50900943AB0F}">
      <dgm:prSet/>
      <dgm:spPr/>
      <dgm:t>
        <a:bodyPr/>
        <a:lstStyle/>
        <a:p>
          <a:endParaRPr lang="ru-RU"/>
        </a:p>
      </dgm:t>
    </dgm:pt>
    <dgm:pt modelId="{43712DC1-B52C-4F09-AB86-D8B5A7C75ED0}">
      <dgm:prSet/>
      <dgm:spPr>
        <a:solidFill>
          <a:schemeClr val="accent4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Минимальный расход  финансовых ресурсов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BC02F6-197A-462D-900D-7213832130ED}" type="parTrans" cxnId="{23FBB107-1036-4405-BE7D-57A9096CB160}">
      <dgm:prSet/>
      <dgm:spPr/>
      <dgm:t>
        <a:bodyPr/>
        <a:lstStyle/>
        <a:p>
          <a:endParaRPr lang="ru-RU"/>
        </a:p>
      </dgm:t>
    </dgm:pt>
    <dgm:pt modelId="{84681FC2-486B-4926-9AA9-EECDB423AA65}" type="sibTrans" cxnId="{23FBB107-1036-4405-BE7D-57A9096CB160}">
      <dgm:prSet/>
      <dgm:spPr/>
      <dgm:t>
        <a:bodyPr/>
        <a:lstStyle/>
        <a:p>
          <a:endParaRPr lang="ru-RU"/>
        </a:p>
      </dgm:t>
    </dgm:pt>
    <dgm:pt modelId="{CF06EC90-F809-43B1-A024-A459FBB35D4E}">
      <dgm:prSet/>
      <dgm:spPr>
        <a:solidFill>
          <a:schemeClr val="accent4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Популяризация здорового образа жизни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EA0CC9-F1B5-487C-87EF-4BC1C0521316}" type="parTrans" cxnId="{0AE6C3FD-9857-4D4D-A491-8CCDA890A2BB}">
      <dgm:prSet/>
      <dgm:spPr/>
      <dgm:t>
        <a:bodyPr/>
        <a:lstStyle/>
        <a:p>
          <a:endParaRPr lang="ru-RU"/>
        </a:p>
      </dgm:t>
    </dgm:pt>
    <dgm:pt modelId="{098AD467-D3E8-462A-93DE-AFC980BD9B83}" type="sibTrans" cxnId="{0AE6C3FD-9857-4D4D-A491-8CCDA890A2BB}">
      <dgm:prSet/>
      <dgm:spPr/>
      <dgm:t>
        <a:bodyPr/>
        <a:lstStyle/>
        <a:p>
          <a:endParaRPr lang="ru-RU"/>
        </a:p>
      </dgm:t>
    </dgm:pt>
    <dgm:pt modelId="{0C7F65F0-8222-4958-A0F1-36BAB59BABBD}" type="pres">
      <dgm:prSet presAssocID="{C47A9E5D-2BC0-4521-BAE7-B673E32646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B67360-C075-44C6-8208-5A966A5B4442}" type="pres">
      <dgm:prSet presAssocID="{C90A9F3D-4D23-4339-B7AB-013540AE99F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40DEF-8182-4635-B752-78A8E1B4DF98}" type="pres">
      <dgm:prSet presAssocID="{3DAC2AEE-269F-49DC-84D4-2B6A9147A6F9}" presName="sibTrans" presStyleCnt="0"/>
      <dgm:spPr/>
    </dgm:pt>
    <dgm:pt modelId="{D7C8008B-299F-4892-B786-0C8460659F12}" type="pres">
      <dgm:prSet presAssocID="{46179ED1-3AE5-48DF-8D12-C56463147E6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D6649-A132-4A2C-86E5-31D0C40A388B}" type="pres">
      <dgm:prSet presAssocID="{F61DB62D-5F38-4633-BE8D-16226E19587F}" presName="sibTrans" presStyleCnt="0"/>
      <dgm:spPr/>
    </dgm:pt>
    <dgm:pt modelId="{2DBD4062-74B7-487C-9A09-1683AE0B7B1C}" type="pres">
      <dgm:prSet presAssocID="{A0E7FD1C-97A6-4245-959E-197B0F9D706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A7D33-EBDA-44BC-8021-C7A40F145662}" type="pres">
      <dgm:prSet presAssocID="{AE15201C-8F26-465A-BC03-5084E285D29F}" presName="sibTrans" presStyleCnt="0"/>
      <dgm:spPr/>
    </dgm:pt>
    <dgm:pt modelId="{FF6EE17D-D2C9-41D6-AB56-6DA23EAFB6AC}" type="pres">
      <dgm:prSet presAssocID="{B7F72BCE-B6F7-41BA-843F-4B094CF1B5E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81E84-E517-4563-832E-FB952121FF1E}" type="pres">
      <dgm:prSet presAssocID="{2C602B64-914B-4BE3-89CF-3FFFDDB47176}" presName="sibTrans" presStyleCnt="0"/>
      <dgm:spPr/>
    </dgm:pt>
    <dgm:pt modelId="{146F2718-B294-45F6-9A43-6880495D9FFA}" type="pres">
      <dgm:prSet presAssocID="{43712DC1-B52C-4F09-AB86-D8B5A7C75ED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A3125-0E60-4C19-AC33-BBD907EE06D7}" type="pres">
      <dgm:prSet presAssocID="{84681FC2-486B-4926-9AA9-EECDB423AA65}" presName="sibTrans" presStyleCnt="0"/>
      <dgm:spPr/>
    </dgm:pt>
    <dgm:pt modelId="{783110A2-92C0-4EE7-8E16-4DF55C095892}" type="pres">
      <dgm:prSet presAssocID="{CF06EC90-F809-43B1-A024-A459FBB35D4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B505CE-79BD-43F4-B821-53F5DF2FCBBE}" srcId="{C47A9E5D-2BC0-4521-BAE7-B673E32646B6}" destId="{46179ED1-3AE5-48DF-8D12-C56463147E6A}" srcOrd="1" destOrd="0" parTransId="{880E8E3F-20B4-4AA0-B2F7-D8CB55878298}" sibTransId="{F61DB62D-5F38-4633-BE8D-16226E19587F}"/>
    <dgm:cxn modelId="{3ABC4092-7380-4257-A5D7-1CA7F319830F}" type="presOf" srcId="{C90A9F3D-4D23-4339-B7AB-013540AE99F8}" destId="{0CB67360-C075-44C6-8208-5A966A5B4442}" srcOrd="0" destOrd="0" presId="urn:microsoft.com/office/officeart/2005/8/layout/default"/>
    <dgm:cxn modelId="{4BF9EC84-17A4-47F3-8E8A-990C02E340A1}" type="presOf" srcId="{43712DC1-B52C-4F09-AB86-D8B5A7C75ED0}" destId="{146F2718-B294-45F6-9A43-6880495D9FFA}" srcOrd="0" destOrd="0" presId="urn:microsoft.com/office/officeart/2005/8/layout/default"/>
    <dgm:cxn modelId="{0AE6C3FD-9857-4D4D-A491-8CCDA890A2BB}" srcId="{C47A9E5D-2BC0-4521-BAE7-B673E32646B6}" destId="{CF06EC90-F809-43B1-A024-A459FBB35D4E}" srcOrd="5" destOrd="0" parTransId="{7AEA0CC9-F1B5-487C-87EF-4BC1C0521316}" sibTransId="{098AD467-D3E8-462A-93DE-AFC980BD9B83}"/>
    <dgm:cxn modelId="{0FE8ACA6-A99D-4A1B-859C-CC2A83F02CA8}" type="presOf" srcId="{A0E7FD1C-97A6-4245-959E-197B0F9D7064}" destId="{2DBD4062-74B7-487C-9A09-1683AE0B7B1C}" srcOrd="0" destOrd="0" presId="urn:microsoft.com/office/officeart/2005/8/layout/default"/>
    <dgm:cxn modelId="{23FBB107-1036-4405-BE7D-57A9096CB160}" srcId="{C47A9E5D-2BC0-4521-BAE7-B673E32646B6}" destId="{43712DC1-B52C-4F09-AB86-D8B5A7C75ED0}" srcOrd="4" destOrd="0" parTransId="{3DBC02F6-197A-462D-900D-7213832130ED}" sibTransId="{84681FC2-486B-4926-9AA9-EECDB423AA65}"/>
    <dgm:cxn modelId="{D0C5555B-29EA-4DB4-9D48-C7064E09BC19}" srcId="{C47A9E5D-2BC0-4521-BAE7-B673E32646B6}" destId="{C90A9F3D-4D23-4339-B7AB-013540AE99F8}" srcOrd="0" destOrd="0" parTransId="{13977D8E-38F9-47D9-8B3B-B02F103DE0E8}" sibTransId="{3DAC2AEE-269F-49DC-84D4-2B6A9147A6F9}"/>
    <dgm:cxn modelId="{9419399E-ABEF-4FDD-8081-3458A3D82D0C}" type="presOf" srcId="{B7F72BCE-B6F7-41BA-843F-4B094CF1B5E6}" destId="{FF6EE17D-D2C9-41D6-AB56-6DA23EAFB6AC}" srcOrd="0" destOrd="0" presId="urn:microsoft.com/office/officeart/2005/8/layout/default"/>
    <dgm:cxn modelId="{B90E901C-DB13-4A2C-837D-A4CC4706B02A}" type="presOf" srcId="{CF06EC90-F809-43B1-A024-A459FBB35D4E}" destId="{783110A2-92C0-4EE7-8E16-4DF55C095892}" srcOrd="0" destOrd="0" presId="urn:microsoft.com/office/officeart/2005/8/layout/default"/>
    <dgm:cxn modelId="{CB896499-5A19-4F20-AD7B-379679817A6B}" type="presOf" srcId="{C47A9E5D-2BC0-4521-BAE7-B673E32646B6}" destId="{0C7F65F0-8222-4958-A0F1-36BAB59BABBD}" srcOrd="0" destOrd="0" presId="urn:microsoft.com/office/officeart/2005/8/layout/default"/>
    <dgm:cxn modelId="{55914844-52DD-4FEA-9885-EE739B3A9FD7}" srcId="{C47A9E5D-2BC0-4521-BAE7-B673E32646B6}" destId="{A0E7FD1C-97A6-4245-959E-197B0F9D7064}" srcOrd="2" destOrd="0" parTransId="{80FBC7E7-D606-4A3A-BBA8-072C0EBB984A}" sibTransId="{AE15201C-8F26-465A-BC03-5084E285D29F}"/>
    <dgm:cxn modelId="{C0FA2E42-E216-47C6-BFDE-07BB2CE397F4}" type="presOf" srcId="{46179ED1-3AE5-48DF-8D12-C56463147E6A}" destId="{D7C8008B-299F-4892-B786-0C8460659F12}" srcOrd="0" destOrd="0" presId="urn:microsoft.com/office/officeart/2005/8/layout/default"/>
    <dgm:cxn modelId="{FD2D9DDD-4BCA-46AA-992C-50900943AB0F}" srcId="{C47A9E5D-2BC0-4521-BAE7-B673E32646B6}" destId="{B7F72BCE-B6F7-41BA-843F-4B094CF1B5E6}" srcOrd="3" destOrd="0" parTransId="{C0BFBE7E-0A16-47C1-9754-A66BEEA5D19B}" sibTransId="{2C602B64-914B-4BE3-89CF-3FFFDDB47176}"/>
    <dgm:cxn modelId="{5A2A081D-D4BC-43F5-87DE-F4B90C6561D6}" type="presParOf" srcId="{0C7F65F0-8222-4958-A0F1-36BAB59BABBD}" destId="{0CB67360-C075-44C6-8208-5A966A5B4442}" srcOrd="0" destOrd="0" presId="urn:microsoft.com/office/officeart/2005/8/layout/default"/>
    <dgm:cxn modelId="{81C2D0FA-FC23-42F5-BB67-8E191853A5B8}" type="presParOf" srcId="{0C7F65F0-8222-4958-A0F1-36BAB59BABBD}" destId="{8E540DEF-8182-4635-B752-78A8E1B4DF98}" srcOrd="1" destOrd="0" presId="urn:microsoft.com/office/officeart/2005/8/layout/default"/>
    <dgm:cxn modelId="{60333112-F1C7-43A1-BC03-DDE8F4451FD1}" type="presParOf" srcId="{0C7F65F0-8222-4958-A0F1-36BAB59BABBD}" destId="{D7C8008B-299F-4892-B786-0C8460659F12}" srcOrd="2" destOrd="0" presId="urn:microsoft.com/office/officeart/2005/8/layout/default"/>
    <dgm:cxn modelId="{3C6475A0-7E20-4253-92D6-FA1354D98A51}" type="presParOf" srcId="{0C7F65F0-8222-4958-A0F1-36BAB59BABBD}" destId="{483D6649-A132-4A2C-86E5-31D0C40A388B}" srcOrd="3" destOrd="0" presId="urn:microsoft.com/office/officeart/2005/8/layout/default"/>
    <dgm:cxn modelId="{D3D238C3-D585-406C-B7B3-B04786095433}" type="presParOf" srcId="{0C7F65F0-8222-4958-A0F1-36BAB59BABBD}" destId="{2DBD4062-74B7-487C-9A09-1683AE0B7B1C}" srcOrd="4" destOrd="0" presId="urn:microsoft.com/office/officeart/2005/8/layout/default"/>
    <dgm:cxn modelId="{EA03D38C-1C6C-47FF-A8A8-267F6503DB66}" type="presParOf" srcId="{0C7F65F0-8222-4958-A0F1-36BAB59BABBD}" destId="{150A7D33-EBDA-44BC-8021-C7A40F145662}" srcOrd="5" destOrd="0" presId="urn:microsoft.com/office/officeart/2005/8/layout/default"/>
    <dgm:cxn modelId="{A3551B72-76B0-417F-9664-B486A110C279}" type="presParOf" srcId="{0C7F65F0-8222-4958-A0F1-36BAB59BABBD}" destId="{FF6EE17D-D2C9-41D6-AB56-6DA23EAFB6AC}" srcOrd="6" destOrd="0" presId="urn:microsoft.com/office/officeart/2005/8/layout/default"/>
    <dgm:cxn modelId="{9D79384A-A445-4BE8-9436-1EF4CC2A6593}" type="presParOf" srcId="{0C7F65F0-8222-4958-A0F1-36BAB59BABBD}" destId="{89281E84-E517-4563-832E-FB952121FF1E}" srcOrd="7" destOrd="0" presId="urn:microsoft.com/office/officeart/2005/8/layout/default"/>
    <dgm:cxn modelId="{9A4F3145-823A-4005-9CC9-E935F6415C53}" type="presParOf" srcId="{0C7F65F0-8222-4958-A0F1-36BAB59BABBD}" destId="{146F2718-B294-45F6-9A43-6880495D9FFA}" srcOrd="8" destOrd="0" presId="urn:microsoft.com/office/officeart/2005/8/layout/default"/>
    <dgm:cxn modelId="{FEBE2C7E-DAF2-4DA6-A697-0E6E6A3F0B60}" type="presParOf" srcId="{0C7F65F0-8222-4958-A0F1-36BAB59BABBD}" destId="{C27A3125-0E60-4C19-AC33-BBD907EE06D7}" srcOrd="9" destOrd="0" presId="urn:microsoft.com/office/officeart/2005/8/layout/default"/>
    <dgm:cxn modelId="{1D56584B-D8EB-424E-A771-5386AF480F0A}" type="presParOf" srcId="{0C7F65F0-8222-4958-A0F1-36BAB59BABBD}" destId="{783110A2-92C0-4EE7-8E16-4DF55C09589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EF3262-E2FF-44D1-993D-8AE697DA617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BDA265-F8AD-401E-AA5C-7FF63F60CBA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негативная обратная связь 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192866-ABB6-4072-AA11-85C644E888A1}" type="parTrans" cxnId="{BD13A1AC-21CA-4055-B0FA-82F59DAAAF7B}">
      <dgm:prSet/>
      <dgm:spPr/>
      <dgm:t>
        <a:bodyPr/>
        <a:lstStyle/>
        <a:p>
          <a:endParaRPr lang="ru-RU"/>
        </a:p>
      </dgm:t>
    </dgm:pt>
    <dgm:pt modelId="{EED2AD14-BD23-4339-A051-5AB8151478EC}" type="sibTrans" cxnId="{BD13A1AC-21CA-4055-B0FA-82F59DAAAF7B}">
      <dgm:prSet/>
      <dgm:spPr/>
      <dgm:t>
        <a:bodyPr/>
        <a:lstStyle/>
        <a:p>
          <a:endParaRPr lang="ru-RU"/>
        </a:p>
      </dgm:t>
    </dgm:pt>
    <dgm:pt modelId="{E7591ED6-CAF8-426B-A96F-FA31CC49AF40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умение работать с возражениями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2F9741-EBF7-4DE3-ACB4-40D8ED047693}" type="parTrans" cxnId="{95D5769A-F12E-43FA-B6AB-5F93ACBDBE9B}">
      <dgm:prSet/>
      <dgm:spPr/>
      <dgm:t>
        <a:bodyPr/>
        <a:lstStyle/>
        <a:p>
          <a:endParaRPr lang="ru-RU"/>
        </a:p>
      </dgm:t>
    </dgm:pt>
    <dgm:pt modelId="{3FA7B27B-B280-4EC6-85C8-ECD740D1FABE}" type="sibTrans" cxnId="{95D5769A-F12E-43FA-B6AB-5F93ACBDBE9B}">
      <dgm:prSet/>
      <dgm:spPr/>
      <dgm:t>
        <a:bodyPr/>
        <a:lstStyle/>
        <a:p>
          <a:endParaRPr lang="ru-RU"/>
        </a:p>
      </dgm:t>
    </dgm:pt>
    <dgm:pt modelId="{F4937188-D57C-48FD-B5F8-3AD4EAD05CE0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выработать привычку регулярно опубликовывать информацию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6E6A7F-8239-4401-A850-281C72862677}" type="parTrans" cxnId="{3F09F608-9D87-49F9-B189-22F1E770A91A}">
      <dgm:prSet/>
      <dgm:spPr/>
      <dgm:t>
        <a:bodyPr/>
        <a:lstStyle/>
        <a:p>
          <a:endParaRPr lang="ru-RU"/>
        </a:p>
      </dgm:t>
    </dgm:pt>
    <dgm:pt modelId="{4F23D3EE-9B6C-4C62-816C-92036FB75769}" type="sibTrans" cxnId="{3F09F608-9D87-49F9-B189-22F1E770A91A}">
      <dgm:prSet/>
      <dgm:spPr/>
      <dgm:t>
        <a:bodyPr/>
        <a:lstStyle/>
        <a:p>
          <a:endParaRPr lang="ru-RU"/>
        </a:p>
      </dgm:t>
    </dgm:pt>
    <dgm:pt modelId="{B5FE32F7-7AE3-49ED-8F1E-6551936C363C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изучать и учитывать интересы участников сообщества  и удерживать их интерес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52A7ED-B700-4660-B423-63F1059430DB}" type="sibTrans" cxnId="{89D97A95-0273-4BDE-A6AA-DC33FB3A2BDC}">
      <dgm:prSet/>
      <dgm:spPr/>
      <dgm:t>
        <a:bodyPr/>
        <a:lstStyle/>
        <a:p>
          <a:endParaRPr lang="ru-RU"/>
        </a:p>
      </dgm:t>
    </dgm:pt>
    <dgm:pt modelId="{4C101136-3146-466B-A58C-EC5D91BEF59D}" type="parTrans" cxnId="{89D97A95-0273-4BDE-A6AA-DC33FB3A2BDC}">
      <dgm:prSet/>
      <dgm:spPr/>
      <dgm:t>
        <a:bodyPr/>
        <a:lstStyle/>
        <a:p>
          <a:endParaRPr lang="ru-RU"/>
        </a:p>
      </dgm:t>
    </dgm:pt>
    <dgm:pt modelId="{E1A05DB3-C627-465B-B761-810EA32AEB70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потеря интереса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3C6A92-3516-4BE6-A1AD-471E292D3FDC}" type="sibTrans" cxnId="{17AAB2AB-9D3C-4235-BDA4-0AF2110AFA2F}">
      <dgm:prSet/>
      <dgm:spPr/>
      <dgm:t>
        <a:bodyPr/>
        <a:lstStyle/>
        <a:p>
          <a:endParaRPr lang="ru-RU"/>
        </a:p>
      </dgm:t>
    </dgm:pt>
    <dgm:pt modelId="{E70FA25D-B135-47E4-A16A-DCFA0127CAFF}" type="parTrans" cxnId="{17AAB2AB-9D3C-4235-BDA4-0AF2110AFA2F}">
      <dgm:prSet/>
      <dgm:spPr/>
      <dgm:t>
        <a:bodyPr/>
        <a:lstStyle/>
        <a:p>
          <a:endParaRPr lang="ru-RU"/>
        </a:p>
      </dgm:t>
    </dgm:pt>
    <dgm:pt modelId="{FAF04406-9886-4551-8635-CC24E92F180B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отсутствие системы 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F56143-668B-4BB8-AF7E-73C949E86330}" type="parTrans" cxnId="{ED919C63-EED2-44EA-BF31-1D5FB7251A80}">
      <dgm:prSet/>
      <dgm:spPr/>
      <dgm:t>
        <a:bodyPr/>
        <a:lstStyle/>
        <a:p>
          <a:endParaRPr lang="ru-RU"/>
        </a:p>
      </dgm:t>
    </dgm:pt>
    <dgm:pt modelId="{2FCA8E89-EE76-4E81-A29F-D8C4124380A7}" type="sibTrans" cxnId="{ED919C63-EED2-44EA-BF31-1D5FB7251A80}">
      <dgm:prSet/>
      <dgm:spPr/>
      <dgm:t>
        <a:bodyPr/>
        <a:lstStyle/>
        <a:p>
          <a:endParaRPr lang="ru-RU"/>
        </a:p>
      </dgm:t>
    </dgm:pt>
    <dgm:pt modelId="{1EAF1FE5-55BC-4996-879F-D057722236CA}" type="pres">
      <dgm:prSet presAssocID="{F3EF3262-E2FF-44D1-993D-8AE697DA61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8F0464-38F1-4031-9209-913FD6FED66C}" type="pres">
      <dgm:prSet presAssocID="{77BDA265-F8AD-401E-AA5C-7FF63F60CBA7}" presName="linNode" presStyleCnt="0"/>
      <dgm:spPr/>
    </dgm:pt>
    <dgm:pt modelId="{F6DE1E54-3BC9-48DF-B25F-4B8CEE9862F4}" type="pres">
      <dgm:prSet presAssocID="{77BDA265-F8AD-401E-AA5C-7FF63F60CBA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D7174-DD4D-4B16-8E48-0268385E3685}" type="pres">
      <dgm:prSet presAssocID="{77BDA265-F8AD-401E-AA5C-7FF63F60CBA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B6CE1-16D5-4B64-9B2A-E571B8656843}" type="pres">
      <dgm:prSet presAssocID="{EED2AD14-BD23-4339-A051-5AB8151478EC}" presName="sp" presStyleCnt="0"/>
      <dgm:spPr/>
    </dgm:pt>
    <dgm:pt modelId="{818E67F0-3C0A-4342-9A47-1B5ADFD01F3E}" type="pres">
      <dgm:prSet presAssocID="{E1A05DB3-C627-465B-B761-810EA32AEB70}" presName="linNode" presStyleCnt="0"/>
      <dgm:spPr/>
    </dgm:pt>
    <dgm:pt modelId="{2592F654-A6E2-4D42-8D17-0F976493E96E}" type="pres">
      <dgm:prSet presAssocID="{E1A05DB3-C627-465B-B761-810EA32AEB7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B1A43-3A04-4A01-A37C-4A56ADF121D1}" type="pres">
      <dgm:prSet presAssocID="{E1A05DB3-C627-465B-B761-810EA32AEB7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E6B0F-DA34-4C01-B5E1-DA07F51CB47E}" type="pres">
      <dgm:prSet presAssocID="{3A3C6A92-3516-4BE6-A1AD-471E292D3FDC}" presName="sp" presStyleCnt="0"/>
      <dgm:spPr/>
    </dgm:pt>
    <dgm:pt modelId="{4A87B8E3-21BC-4850-BB72-E9FACCDB338A}" type="pres">
      <dgm:prSet presAssocID="{FAF04406-9886-4551-8635-CC24E92F180B}" presName="linNode" presStyleCnt="0"/>
      <dgm:spPr/>
    </dgm:pt>
    <dgm:pt modelId="{38AC78AD-9171-4D63-BCF9-58706F9D017D}" type="pres">
      <dgm:prSet presAssocID="{FAF04406-9886-4551-8635-CC24E92F180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BA724-ABD5-4E10-9D3C-D82C33CC7B8E}" type="pres">
      <dgm:prSet presAssocID="{FAF04406-9886-4551-8635-CC24E92F180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13A1AC-21CA-4055-B0FA-82F59DAAAF7B}" srcId="{F3EF3262-E2FF-44D1-993D-8AE697DA617F}" destId="{77BDA265-F8AD-401E-AA5C-7FF63F60CBA7}" srcOrd="0" destOrd="0" parTransId="{DD192866-ABB6-4072-AA11-85C644E888A1}" sibTransId="{EED2AD14-BD23-4339-A051-5AB8151478EC}"/>
    <dgm:cxn modelId="{95D5769A-F12E-43FA-B6AB-5F93ACBDBE9B}" srcId="{77BDA265-F8AD-401E-AA5C-7FF63F60CBA7}" destId="{E7591ED6-CAF8-426B-A96F-FA31CC49AF40}" srcOrd="0" destOrd="0" parTransId="{912F9741-EBF7-4DE3-ACB4-40D8ED047693}" sibTransId="{3FA7B27B-B280-4EC6-85C8-ECD740D1FABE}"/>
    <dgm:cxn modelId="{17AAB2AB-9D3C-4235-BDA4-0AF2110AFA2F}" srcId="{F3EF3262-E2FF-44D1-993D-8AE697DA617F}" destId="{E1A05DB3-C627-465B-B761-810EA32AEB70}" srcOrd="1" destOrd="0" parTransId="{E70FA25D-B135-47E4-A16A-DCFA0127CAFF}" sibTransId="{3A3C6A92-3516-4BE6-A1AD-471E292D3FDC}"/>
    <dgm:cxn modelId="{62E5AB05-16C8-4AA7-BD99-F1F242AC8427}" type="presOf" srcId="{F4937188-D57C-48FD-B5F8-3AD4EAD05CE0}" destId="{1D6BA724-ABD5-4E10-9D3C-D82C33CC7B8E}" srcOrd="0" destOrd="0" presId="urn:microsoft.com/office/officeart/2005/8/layout/vList5"/>
    <dgm:cxn modelId="{7F14F137-CD12-401C-86F0-ED76E421A964}" type="presOf" srcId="{B5FE32F7-7AE3-49ED-8F1E-6551936C363C}" destId="{D65B1A43-3A04-4A01-A37C-4A56ADF121D1}" srcOrd="0" destOrd="0" presId="urn:microsoft.com/office/officeart/2005/8/layout/vList5"/>
    <dgm:cxn modelId="{2562C561-13F5-427E-81AB-A60418220EF2}" type="presOf" srcId="{FAF04406-9886-4551-8635-CC24E92F180B}" destId="{38AC78AD-9171-4D63-BCF9-58706F9D017D}" srcOrd="0" destOrd="0" presId="urn:microsoft.com/office/officeart/2005/8/layout/vList5"/>
    <dgm:cxn modelId="{ED919C63-EED2-44EA-BF31-1D5FB7251A80}" srcId="{F3EF3262-E2FF-44D1-993D-8AE697DA617F}" destId="{FAF04406-9886-4551-8635-CC24E92F180B}" srcOrd="2" destOrd="0" parTransId="{8EF56143-668B-4BB8-AF7E-73C949E86330}" sibTransId="{2FCA8E89-EE76-4E81-A29F-D8C4124380A7}"/>
    <dgm:cxn modelId="{A2D5A99D-445E-4794-A5C1-069519FF844A}" type="presOf" srcId="{F3EF3262-E2FF-44D1-993D-8AE697DA617F}" destId="{1EAF1FE5-55BC-4996-879F-D057722236CA}" srcOrd="0" destOrd="0" presId="urn:microsoft.com/office/officeart/2005/8/layout/vList5"/>
    <dgm:cxn modelId="{89D97A95-0273-4BDE-A6AA-DC33FB3A2BDC}" srcId="{E1A05DB3-C627-465B-B761-810EA32AEB70}" destId="{B5FE32F7-7AE3-49ED-8F1E-6551936C363C}" srcOrd="0" destOrd="0" parTransId="{4C101136-3146-466B-A58C-EC5D91BEF59D}" sibTransId="{9752A7ED-B700-4660-B423-63F1059430DB}"/>
    <dgm:cxn modelId="{E0ADA3A5-7293-424E-AEE6-824AC86EB68B}" type="presOf" srcId="{E1A05DB3-C627-465B-B761-810EA32AEB70}" destId="{2592F654-A6E2-4D42-8D17-0F976493E96E}" srcOrd="0" destOrd="0" presId="urn:microsoft.com/office/officeart/2005/8/layout/vList5"/>
    <dgm:cxn modelId="{3F09F608-9D87-49F9-B189-22F1E770A91A}" srcId="{FAF04406-9886-4551-8635-CC24E92F180B}" destId="{F4937188-D57C-48FD-B5F8-3AD4EAD05CE0}" srcOrd="0" destOrd="0" parTransId="{FF6E6A7F-8239-4401-A850-281C72862677}" sibTransId="{4F23D3EE-9B6C-4C62-816C-92036FB75769}"/>
    <dgm:cxn modelId="{AF99DB92-9DED-4427-852E-851884A9F280}" type="presOf" srcId="{E7591ED6-CAF8-426B-A96F-FA31CC49AF40}" destId="{C2DD7174-DD4D-4B16-8E48-0268385E3685}" srcOrd="0" destOrd="0" presId="urn:microsoft.com/office/officeart/2005/8/layout/vList5"/>
    <dgm:cxn modelId="{3D9FAA94-B1C3-4598-B7B0-8D25C1F1A1F5}" type="presOf" srcId="{77BDA265-F8AD-401E-AA5C-7FF63F60CBA7}" destId="{F6DE1E54-3BC9-48DF-B25F-4B8CEE9862F4}" srcOrd="0" destOrd="0" presId="urn:microsoft.com/office/officeart/2005/8/layout/vList5"/>
    <dgm:cxn modelId="{6E56A7DF-BB85-4711-A2CD-ADC47B6FD68E}" type="presParOf" srcId="{1EAF1FE5-55BC-4996-879F-D057722236CA}" destId="{698F0464-38F1-4031-9209-913FD6FED66C}" srcOrd="0" destOrd="0" presId="urn:microsoft.com/office/officeart/2005/8/layout/vList5"/>
    <dgm:cxn modelId="{244EB0ED-E550-4695-9AD5-51289855B3B2}" type="presParOf" srcId="{698F0464-38F1-4031-9209-913FD6FED66C}" destId="{F6DE1E54-3BC9-48DF-B25F-4B8CEE9862F4}" srcOrd="0" destOrd="0" presId="urn:microsoft.com/office/officeart/2005/8/layout/vList5"/>
    <dgm:cxn modelId="{90230167-5AC3-4F8A-94AA-6462AF489E27}" type="presParOf" srcId="{698F0464-38F1-4031-9209-913FD6FED66C}" destId="{C2DD7174-DD4D-4B16-8E48-0268385E3685}" srcOrd="1" destOrd="0" presId="urn:microsoft.com/office/officeart/2005/8/layout/vList5"/>
    <dgm:cxn modelId="{57CFC91D-F37A-40A7-805B-A05D551F1503}" type="presParOf" srcId="{1EAF1FE5-55BC-4996-879F-D057722236CA}" destId="{692B6CE1-16D5-4B64-9B2A-E571B8656843}" srcOrd="1" destOrd="0" presId="urn:microsoft.com/office/officeart/2005/8/layout/vList5"/>
    <dgm:cxn modelId="{3D89B1F8-6A5F-4190-8FEB-EB025E660537}" type="presParOf" srcId="{1EAF1FE5-55BC-4996-879F-D057722236CA}" destId="{818E67F0-3C0A-4342-9A47-1B5ADFD01F3E}" srcOrd="2" destOrd="0" presId="urn:microsoft.com/office/officeart/2005/8/layout/vList5"/>
    <dgm:cxn modelId="{B78739D2-5BF7-46FA-917F-B7EDF5C9FCE9}" type="presParOf" srcId="{818E67F0-3C0A-4342-9A47-1B5ADFD01F3E}" destId="{2592F654-A6E2-4D42-8D17-0F976493E96E}" srcOrd="0" destOrd="0" presId="urn:microsoft.com/office/officeart/2005/8/layout/vList5"/>
    <dgm:cxn modelId="{72AF9048-FCAC-4837-A6A1-F085F32AE40B}" type="presParOf" srcId="{818E67F0-3C0A-4342-9A47-1B5ADFD01F3E}" destId="{D65B1A43-3A04-4A01-A37C-4A56ADF121D1}" srcOrd="1" destOrd="0" presId="urn:microsoft.com/office/officeart/2005/8/layout/vList5"/>
    <dgm:cxn modelId="{4F1D1769-8BAF-4110-A1B8-E369300F8142}" type="presParOf" srcId="{1EAF1FE5-55BC-4996-879F-D057722236CA}" destId="{DF1E6B0F-DA34-4C01-B5E1-DA07F51CB47E}" srcOrd="3" destOrd="0" presId="urn:microsoft.com/office/officeart/2005/8/layout/vList5"/>
    <dgm:cxn modelId="{B78D7F47-78F6-4DB9-B5C9-CA0D33EFD80C}" type="presParOf" srcId="{1EAF1FE5-55BC-4996-879F-D057722236CA}" destId="{4A87B8E3-21BC-4850-BB72-E9FACCDB338A}" srcOrd="4" destOrd="0" presId="urn:microsoft.com/office/officeart/2005/8/layout/vList5"/>
    <dgm:cxn modelId="{899C15EB-FCB3-45C9-A902-CE6DBDBDA2BE}" type="presParOf" srcId="{4A87B8E3-21BC-4850-BB72-E9FACCDB338A}" destId="{38AC78AD-9171-4D63-BCF9-58706F9D017D}" srcOrd="0" destOrd="0" presId="urn:microsoft.com/office/officeart/2005/8/layout/vList5"/>
    <dgm:cxn modelId="{3D1C6658-5C04-4E90-8108-7489AA457BE2}" type="presParOf" srcId="{4A87B8E3-21BC-4850-BB72-E9FACCDB338A}" destId="{1D6BA724-ABD5-4E10-9D3C-D82C33CC7B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329370-546F-4C65-866F-C848742446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E92713-B511-450D-B6CB-9E7174B89C11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вдохновение у коллег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41DA8D-B385-45DC-8CB2-CC318A8619FB}" type="parTrans" cxnId="{39A4133D-C6F5-49FA-A662-6787962C9DF3}">
      <dgm:prSet/>
      <dgm:spPr/>
      <dgm:t>
        <a:bodyPr/>
        <a:lstStyle/>
        <a:p>
          <a:endParaRPr lang="ru-RU"/>
        </a:p>
      </dgm:t>
    </dgm:pt>
    <dgm:pt modelId="{6C8B2DCA-B62B-46B6-85EB-898D3FDC1895}" type="sibTrans" cxnId="{39A4133D-C6F5-49FA-A662-6787962C9DF3}">
      <dgm:prSet/>
      <dgm:spPr/>
      <dgm:t>
        <a:bodyPr/>
        <a:lstStyle/>
        <a:p>
          <a:endParaRPr lang="ru-RU"/>
        </a:p>
      </dgm:t>
    </dgm:pt>
    <dgm:pt modelId="{6801ACAE-7D34-4737-ACF5-4030EB402246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выгорание педагога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04E260-A78F-421C-8858-6F99003144FB}" type="sibTrans" cxnId="{7220E617-19A0-40C3-AB74-298E068D9258}">
      <dgm:prSet/>
      <dgm:spPr/>
      <dgm:t>
        <a:bodyPr/>
        <a:lstStyle/>
        <a:p>
          <a:endParaRPr lang="ru-RU"/>
        </a:p>
      </dgm:t>
    </dgm:pt>
    <dgm:pt modelId="{76915490-FB09-4F62-B0E4-859F6001B729}" type="parTrans" cxnId="{7220E617-19A0-40C3-AB74-298E068D9258}">
      <dgm:prSet/>
      <dgm:spPr/>
      <dgm:t>
        <a:bodyPr/>
        <a:lstStyle/>
        <a:p>
          <a:endParaRPr lang="ru-RU"/>
        </a:p>
      </dgm:t>
    </dgm:pt>
    <dgm:pt modelId="{BD81F6D6-3293-4212-B923-150457A1A389}" type="pres">
      <dgm:prSet presAssocID="{4A329370-546F-4C65-866F-C848742446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9776BA-1F7F-43D7-A80B-7F75BB56B124}" type="pres">
      <dgm:prSet presAssocID="{6801ACAE-7D34-4737-ACF5-4030EB402246}" presName="linNode" presStyleCnt="0"/>
      <dgm:spPr/>
    </dgm:pt>
    <dgm:pt modelId="{F30E3410-FEC6-4EB2-898E-DC5F1A59A4D6}" type="pres">
      <dgm:prSet presAssocID="{6801ACAE-7D34-4737-ACF5-4030EB40224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33FE9-A642-495A-8DE7-4BEBF8F2E7CC}" type="pres">
      <dgm:prSet presAssocID="{6801ACAE-7D34-4737-ACF5-4030EB402246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DF767D-C88D-4022-8C04-07A9F6C9EEFB}" type="presOf" srcId="{F9E92713-B511-450D-B6CB-9E7174B89C11}" destId="{A0D33FE9-A642-495A-8DE7-4BEBF8F2E7CC}" srcOrd="0" destOrd="0" presId="urn:microsoft.com/office/officeart/2005/8/layout/vList5"/>
    <dgm:cxn modelId="{7220E617-19A0-40C3-AB74-298E068D9258}" srcId="{4A329370-546F-4C65-866F-C84874244638}" destId="{6801ACAE-7D34-4737-ACF5-4030EB402246}" srcOrd="0" destOrd="0" parTransId="{76915490-FB09-4F62-B0E4-859F6001B729}" sibTransId="{4C04E260-A78F-421C-8858-6F99003144FB}"/>
    <dgm:cxn modelId="{BC03B262-A91E-43DF-A66E-4210E1EA16F3}" type="presOf" srcId="{6801ACAE-7D34-4737-ACF5-4030EB402246}" destId="{F30E3410-FEC6-4EB2-898E-DC5F1A59A4D6}" srcOrd="0" destOrd="0" presId="urn:microsoft.com/office/officeart/2005/8/layout/vList5"/>
    <dgm:cxn modelId="{39A4133D-C6F5-49FA-A662-6787962C9DF3}" srcId="{6801ACAE-7D34-4737-ACF5-4030EB402246}" destId="{F9E92713-B511-450D-B6CB-9E7174B89C11}" srcOrd="0" destOrd="0" parTransId="{1441DA8D-B385-45DC-8CB2-CC318A8619FB}" sibTransId="{6C8B2DCA-B62B-46B6-85EB-898D3FDC1895}"/>
    <dgm:cxn modelId="{87C3722E-2260-488E-B3FA-5CADDBD3A9A8}" type="presOf" srcId="{4A329370-546F-4C65-866F-C84874244638}" destId="{BD81F6D6-3293-4212-B923-150457A1A389}" srcOrd="0" destOrd="0" presId="urn:microsoft.com/office/officeart/2005/8/layout/vList5"/>
    <dgm:cxn modelId="{01326C06-E546-4A3C-900D-DD8091F5765C}" type="presParOf" srcId="{BD81F6D6-3293-4212-B923-150457A1A389}" destId="{CF9776BA-1F7F-43D7-A80B-7F75BB56B124}" srcOrd="0" destOrd="0" presId="urn:microsoft.com/office/officeart/2005/8/layout/vList5"/>
    <dgm:cxn modelId="{D6B877BF-AB83-46DA-A25D-C968B06A1024}" type="presParOf" srcId="{CF9776BA-1F7F-43D7-A80B-7F75BB56B124}" destId="{F30E3410-FEC6-4EB2-898E-DC5F1A59A4D6}" srcOrd="0" destOrd="0" presId="urn:microsoft.com/office/officeart/2005/8/layout/vList5"/>
    <dgm:cxn modelId="{85546FE0-B6B1-4EDF-B369-9C101DA8E860}" type="presParOf" srcId="{CF9776BA-1F7F-43D7-A80B-7F75BB56B124}" destId="{A0D33FE9-A642-495A-8DE7-4BEBF8F2E7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AFFCE-E6D9-41C0-B4FF-702E0878B1C6}">
      <dsp:nvSpPr>
        <dsp:cNvPr id="0" name=""/>
        <dsp:cNvSpPr/>
      </dsp:nvSpPr>
      <dsp:spPr>
        <a:xfrm>
          <a:off x="459050" y="0"/>
          <a:ext cx="5202578" cy="4392488"/>
        </a:xfrm>
        <a:prstGeom prst="rightArrow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DE9B7-A3E2-45D8-8850-9475751F89F5}">
      <dsp:nvSpPr>
        <dsp:cNvPr id="0" name=""/>
        <dsp:cNvSpPr/>
      </dsp:nvSpPr>
      <dsp:spPr>
        <a:xfrm>
          <a:off x="582" y="1332144"/>
          <a:ext cx="1965692" cy="17281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Современная семья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946" y="1416508"/>
        <a:ext cx="1796964" cy="1559470"/>
      </dsp:txXfrm>
    </dsp:sp>
    <dsp:sp modelId="{F5EF76A7-FA40-4959-88E7-940E5B9067E0}">
      <dsp:nvSpPr>
        <dsp:cNvPr id="0" name=""/>
        <dsp:cNvSpPr/>
      </dsp:nvSpPr>
      <dsp:spPr>
        <a:xfrm>
          <a:off x="2202382" y="1290864"/>
          <a:ext cx="1812717" cy="1756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Ресурсы интернета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8151" y="1376633"/>
        <a:ext cx="1641179" cy="1585457"/>
      </dsp:txXfrm>
    </dsp:sp>
    <dsp:sp modelId="{74C5E737-FE8E-412C-ACD6-C3367697A2F9}">
      <dsp:nvSpPr>
        <dsp:cNvPr id="0" name=""/>
        <dsp:cNvSpPr/>
      </dsp:nvSpPr>
      <dsp:spPr>
        <a:xfrm>
          <a:off x="4307379" y="1317746"/>
          <a:ext cx="1812717" cy="1756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Новые формы взаимодействия с семьей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3148" y="1403515"/>
        <a:ext cx="1641179" cy="1585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2CB79-490C-4FBA-8E3C-901E0E2913F5}">
      <dsp:nvSpPr>
        <dsp:cNvPr id="0" name=""/>
        <dsp:cNvSpPr/>
      </dsp:nvSpPr>
      <dsp:spPr>
        <a:xfrm rot="16200000">
          <a:off x="770892" y="-770892"/>
          <a:ext cx="1410543" cy="2952328"/>
        </a:xfrm>
        <a:prstGeom prst="round1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Современно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0" y="0"/>
        <a:ext cx="2952328" cy="1057907"/>
      </dsp:txXfrm>
    </dsp:sp>
    <dsp:sp modelId="{1EC5E785-6A3B-4795-89F4-4FA4ECACAF9D}">
      <dsp:nvSpPr>
        <dsp:cNvPr id="0" name=""/>
        <dsp:cNvSpPr/>
      </dsp:nvSpPr>
      <dsp:spPr>
        <a:xfrm>
          <a:off x="2952328" y="0"/>
          <a:ext cx="2952328" cy="1410543"/>
        </a:xfrm>
        <a:prstGeom prst="round1Rect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Эффективно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52328" y="0"/>
        <a:ext cx="2952328" cy="1057907"/>
      </dsp:txXfrm>
    </dsp:sp>
    <dsp:sp modelId="{A6913101-6ECF-4DF9-9038-B07C5FD8ECAF}">
      <dsp:nvSpPr>
        <dsp:cNvPr id="0" name=""/>
        <dsp:cNvSpPr/>
      </dsp:nvSpPr>
      <dsp:spPr>
        <a:xfrm rot="10800000">
          <a:off x="0" y="1410543"/>
          <a:ext cx="2952328" cy="1410543"/>
        </a:xfrm>
        <a:prstGeom prst="round1Rect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Оперативно и мобильно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763178"/>
        <a:ext cx="2952328" cy="1057907"/>
      </dsp:txXfrm>
    </dsp:sp>
    <dsp:sp modelId="{3D55B535-5433-4579-AAC7-CF0969481454}">
      <dsp:nvSpPr>
        <dsp:cNvPr id="0" name=""/>
        <dsp:cNvSpPr/>
      </dsp:nvSpPr>
      <dsp:spPr>
        <a:xfrm rot="5400000">
          <a:off x="3723220" y="610029"/>
          <a:ext cx="1410543" cy="2952328"/>
        </a:xfrm>
        <a:prstGeom prst="round1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Экономия времени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52328" y="1733556"/>
        <a:ext cx="2952328" cy="1057907"/>
      </dsp:txXfrm>
    </dsp:sp>
    <dsp:sp modelId="{EA679325-EAC6-4BF2-978C-6FF8A2542857}">
      <dsp:nvSpPr>
        <dsp:cNvPr id="0" name=""/>
        <dsp:cNvSpPr/>
      </dsp:nvSpPr>
      <dsp:spPr>
        <a:xfrm>
          <a:off x="1008113" y="894492"/>
          <a:ext cx="3888428" cy="1032101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Социальная сеть – сообщество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ВКонтакте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8496" y="944875"/>
        <a:ext cx="3787662" cy="9313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F5F23-BEAF-4807-8796-C81DF18BD338}">
      <dsp:nvSpPr>
        <dsp:cNvPr id="0" name=""/>
        <dsp:cNvSpPr/>
      </dsp:nvSpPr>
      <dsp:spPr>
        <a:xfrm>
          <a:off x="48030" y="2271016"/>
          <a:ext cx="1451393" cy="137419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Цель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279" y="2311265"/>
        <a:ext cx="1370895" cy="1293696"/>
      </dsp:txXfrm>
    </dsp:sp>
    <dsp:sp modelId="{C3BB75C0-EBE9-45B5-AA74-F98B69570E03}">
      <dsp:nvSpPr>
        <dsp:cNvPr id="0" name=""/>
        <dsp:cNvSpPr/>
      </dsp:nvSpPr>
      <dsp:spPr>
        <a:xfrm rot="21595670">
          <a:off x="1540951" y="2489154"/>
          <a:ext cx="1421589" cy="934195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1540951" y="2676169"/>
        <a:ext cx="1141331" cy="560517"/>
      </dsp:txXfrm>
    </dsp:sp>
    <dsp:sp modelId="{FFF7D300-E1AE-41A5-95BE-E90C333A0931}">
      <dsp:nvSpPr>
        <dsp:cNvPr id="0" name=""/>
        <dsp:cNvSpPr/>
      </dsp:nvSpPr>
      <dsp:spPr>
        <a:xfrm>
          <a:off x="2960244" y="926283"/>
          <a:ext cx="4814536" cy="405208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повышение уровня педагогической компетенции родителей в направлении физического развития и здорового образа жизни детей дошкольного возраста</a:t>
          </a:r>
          <a:r>
            <a:rPr lang="ru-RU" sz="2900" b="1" u="sng" kern="1200" dirty="0" smtClean="0">
              <a:solidFill>
                <a:schemeClr val="tx1"/>
              </a:solidFill>
            </a:rPr>
            <a:t> </a:t>
          </a:r>
          <a:endParaRPr lang="ru-RU" sz="2900" b="1" kern="1200" dirty="0">
            <a:solidFill>
              <a:schemeClr val="tx1"/>
            </a:solidFill>
            <a:effectLst/>
          </a:endParaRPr>
        </a:p>
      </dsp:txBody>
      <dsp:txXfrm>
        <a:off x="3078926" y="1044965"/>
        <a:ext cx="4577172" cy="38147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67360-C075-44C6-8208-5A966A5B4442}">
      <dsp:nvSpPr>
        <dsp:cNvPr id="0" name=""/>
        <dsp:cNvSpPr/>
      </dsp:nvSpPr>
      <dsp:spPr>
        <a:xfrm>
          <a:off x="644406" y="2523"/>
          <a:ext cx="2986679" cy="1792007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Доступность, динамичность и яркость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4406" y="2523"/>
        <a:ext cx="2986679" cy="1792007"/>
      </dsp:txXfrm>
    </dsp:sp>
    <dsp:sp modelId="{D7C8008B-299F-4892-B786-0C8460659F12}">
      <dsp:nvSpPr>
        <dsp:cNvPr id="0" name=""/>
        <dsp:cNvSpPr/>
      </dsp:nvSpPr>
      <dsp:spPr>
        <a:xfrm>
          <a:off x="3929753" y="2523"/>
          <a:ext cx="2986679" cy="1792007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Обратная связь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от участников сообщества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29753" y="2523"/>
        <a:ext cx="2986679" cy="1792007"/>
      </dsp:txXfrm>
    </dsp:sp>
    <dsp:sp modelId="{2DBD4062-74B7-487C-9A09-1683AE0B7B1C}">
      <dsp:nvSpPr>
        <dsp:cNvPr id="0" name=""/>
        <dsp:cNvSpPr/>
      </dsp:nvSpPr>
      <dsp:spPr>
        <a:xfrm>
          <a:off x="644406" y="2093198"/>
          <a:ext cx="2986679" cy="1792007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Обхват максимального количества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родительской общественности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4406" y="2093198"/>
        <a:ext cx="2986679" cy="1792007"/>
      </dsp:txXfrm>
    </dsp:sp>
    <dsp:sp modelId="{FF6EE17D-D2C9-41D6-AB56-6DA23EAFB6AC}">
      <dsp:nvSpPr>
        <dsp:cNvPr id="0" name=""/>
        <dsp:cNvSpPr/>
      </dsp:nvSpPr>
      <dsp:spPr>
        <a:xfrm>
          <a:off x="3929753" y="2093198"/>
          <a:ext cx="2986679" cy="1792007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Экономия времени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как педагога, так и родителей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29753" y="2093198"/>
        <a:ext cx="2986679" cy="1792007"/>
      </dsp:txXfrm>
    </dsp:sp>
    <dsp:sp modelId="{146F2718-B294-45F6-9A43-6880495D9FFA}">
      <dsp:nvSpPr>
        <dsp:cNvPr id="0" name=""/>
        <dsp:cNvSpPr/>
      </dsp:nvSpPr>
      <dsp:spPr>
        <a:xfrm>
          <a:off x="644406" y="4183874"/>
          <a:ext cx="2986679" cy="1792007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Минимальный расход  финансовых ресурсов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4406" y="4183874"/>
        <a:ext cx="2986679" cy="1792007"/>
      </dsp:txXfrm>
    </dsp:sp>
    <dsp:sp modelId="{783110A2-92C0-4EE7-8E16-4DF55C095892}">
      <dsp:nvSpPr>
        <dsp:cNvPr id="0" name=""/>
        <dsp:cNvSpPr/>
      </dsp:nvSpPr>
      <dsp:spPr>
        <a:xfrm>
          <a:off x="3929753" y="4183874"/>
          <a:ext cx="2986679" cy="1792007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Популяризация здорового образа жизни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29753" y="4183874"/>
        <a:ext cx="2986679" cy="17920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D7174-DD4D-4B16-8E48-0268385E3685}">
      <dsp:nvSpPr>
        <dsp:cNvPr id="0" name=""/>
        <dsp:cNvSpPr/>
      </dsp:nvSpPr>
      <dsp:spPr>
        <a:xfrm rot="5400000">
          <a:off x="4450994" y="-1745631"/>
          <a:ext cx="891099" cy="4608512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умение работать с возражениями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592288" y="156575"/>
        <a:ext cx="4565012" cy="804099"/>
      </dsp:txXfrm>
    </dsp:sp>
    <dsp:sp modelId="{F6DE1E54-3BC9-48DF-B25F-4B8CEE9862F4}">
      <dsp:nvSpPr>
        <dsp:cNvPr id="0" name=""/>
        <dsp:cNvSpPr/>
      </dsp:nvSpPr>
      <dsp:spPr>
        <a:xfrm>
          <a:off x="0" y="1687"/>
          <a:ext cx="2592288" cy="1113873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негативная обратная связь 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375" y="56062"/>
        <a:ext cx="2483538" cy="1005123"/>
      </dsp:txXfrm>
    </dsp:sp>
    <dsp:sp modelId="{D65B1A43-3A04-4A01-A37C-4A56ADF121D1}">
      <dsp:nvSpPr>
        <dsp:cNvPr id="0" name=""/>
        <dsp:cNvSpPr/>
      </dsp:nvSpPr>
      <dsp:spPr>
        <a:xfrm rot="5400000">
          <a:off x="4450994" y="-576064"/>
          <a:ext cx="891099" cy="4608512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изучать и учитывать интересы участников сообщества  и удерживать их интерес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592288" y="1326142"/>
        <a:ext cx="4565012" cy="804099"/>
      </dsp:txXfrm>
    </dsp:sp>
    <dsp:sp modelId="{2592F654-A6E2-4D42-8D17-0F976493E96E}">
      <dsp:nvSpPr>
        <dsp:cNvPr id="0" name=""/>
        <dsp:cNvSpPr/>
      </dsp:nvSpPr>
      <dsp:spPr>
        <a:xfrm>
          <a:off x="0" y="1171255"/>
          <a:ext cx="2592288" cy="1113873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потеря интереса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375" y="1225630"/>
        <a:ext cx="2483538" cy="1005123"/>
      </dsp:txXfrm>
    </dsp:sp>
    <dsp:sp modelId="{1D6BA724-ABD5-4E10-9D3C-D82C33CC7B8E}">
      <dsp:nvSpPr>
        <dsp:cNvPr id="0" name=""/>
        <dsp:cNvSpPr/>
      </dsp:nvSpPr>
      <dsp:spPr>
        <a:xfrm rot="5400000">
          <a:off x="4450994" y="593503"/>
          <a:ext cx="891099" cy="4608512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выработать привычку регулярно опубликовывать информацию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592288" y="2495709"/>
        <a:ext cx="4565012" cy="804099"/>
      </dsp:txXfrm>
    </dsp:sp>
    <dsp:sp modelId="{38AC78AD-9171-4D63-BCF9-58706F9D017D}">
      <dsp:nvSpPr>
        <dsp:cNvPr id="0" name=""/>
        <dsp:cNvSpPr/>
      </dsp:nvSpPr>
      <dsp:spPr>
        <a:xfrm>
          <a:off x="0" y="2340822"/>
          <a:ext cx="2592288" cy="1113873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отсутствие системы 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375" y="2395197"/>
        <a:ext cx="2483538" cy="10051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33FE9-A642-495A-8DE7-4BEBF8F2E7CC}">
      <dsp:nvSpPr>
        <dsp:cNvPr id="0" name=""/>
        <dsp:cNvSpPr/>
      </dsp:nvSpPr>
      <dsp:spPr>
        <a:xfrm rot="5400000">
          <a:off x="4308958" y="-1646102"/>
          <a:ext cx="979308" cy="4516341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вдохновение у коллег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540442" y="170220"/>
        <a:ext cx="4468535" cy="883696"/>
      </dsp:txXfrm>
    </dsp:sp>
    <dsp:sp modelId="{F30E3410-FEC6-4EB2-898E-DC5F1A59A4D6}">
      <dsp:nvSpPr>
        <dsp:cNvPr id="0" name=""/>
        <dsp:cNvSpPr/>
      </dsp:nvSpPr>
      <dsp:spPr>
        <a:xfrm>
          <a:off x="0" y="0"/>
          <a:ext cx="2540442" cy="1224136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выгорание педагога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757" y="59757"/>
        <a:ext cx="2420928" cy="1104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C7429-F9E3-43E3-97F7-1BC51790298F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14EC8-882E-4E5B-AD28-ACB160CF5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6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14EC8-882E-4E5B-AD28-ACB160CF597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68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14EC8-882E-4E5B-AD28-ACB160CF597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40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14EC8-882E-4E5B-AD28-ACB160CF597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4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14EC8-882E-4E5B-AD28-ACB160CF597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40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14EC8-882E-4E5B-AD28-ACB160CF597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40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14EC8-882E-4E5B-AD28-ACB160CF597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40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14EC8-882E-4E5B-AD28-ACB160CF597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40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14EC8-882E-4E5B-AD28-ACB160CF597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40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14EC8-882E-4E5B-AD28-ACB160CF597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40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14EC8-882E-4E5B-AD28-ACB160CF597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40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14EC8-882E-4E5B-AD28-ACB160CF597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4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fon-dlya-prezentacii-bloknot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63" y="16241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59632" y="332656"/>
            <a:ext cx="7272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Здоровый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636912"/>
            <a:ext cx="26127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здоровый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8224" y="1867764"/>
            <a:ext cx="23762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смелый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941168"/>
            <a:ext cx="26127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Уверенный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thumbs.dreamstime.com/b/%D1%81%D1%83%D0%BF%D0%B5%D1%80%D0%B3%D0%B5%D1%80%D0%BE%D0%B9-%D0%BB%D1%8E%D0%B4%D0%B5%D0%B9-d-%D0%BC%D0%B0%D0%BB%D1%8B%D0%B9-1133565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54" y="1867763"/>
            <a:ext cx="350711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372200" y="4392399"/>
            <a:ext cx="23042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сильный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1" y="1255986"/>
            <a:ext cx="25922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бодрый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6021287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крепкий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1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0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fon-dlya-prezentacii-bloknot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s://drasler.ru/wp-content/uploads/2019/05/%D0%9A%D0%B0%D1%80%D1%82%D0%B8%D0%BD%D0%BA%D0%B8-%D1%87%D0%B5%D0%BB%D0%BE%D0%B2%D0%B5%D1%87%D0%B5%D0%BA-%D1%81%D0%BE-%D0%B7%D0%BD%D0%B0%D0%BA%D0%BE%D0%BC-%D0%B2%D0%BE%D0%BF%D1%80%D0%BE%D1%81%D0%B0-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b17.ru/foto/article/33624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2"/>
          <a:stretch/>
        </p:blipFill>
        <p:spPr bwMode="auto">
          <a:xfrm>
            <a:off x="5619418" y="3219251"/>
            <a:ext cx="2418741" cy="343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catherineasquithgallery.com/uploads/posts/2021-02/1614515892_59-p-rost-na-belom-fone-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026" y="278650"/>
            <a:ext cx="4291826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mg2.freepng.ru/20191104/lxo/transparent-people-social-group-celebrating-line-line-art-5dc179d45b32f8.87231846157296072437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3224666"/>
            <a:ext cx="3312368" cy="351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07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fon-dlya-prezentacii-bloknot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4364" y="0"/>
            <a:ext cx="9323860" cy="69928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16632"/>
            <a:ext cx="77768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Риски 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 работе в сообществе </a:t>
            </a:r>
            <a:r>
              <a:rPr lang="ru-RU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ВКонтакте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01670984"/>
              </p:ext>
            </p:extLst>
          </p:nvPr>
        </p:nvGraphicFramePr>
        <p:xfrm>
          <a:off x="1043608" y="1700808"/>
          <a:ext cx="72008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69544295"/>
              </p:ext>
            </p:extLst>
          </p:nvPr>
        </p:nvGraphicFramePr>
        <p:xfrm>
          <a:off x="1043608" y="5229200"/>
          <a:ext cx="705678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2457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fon-dlya-prezentacii-bloknot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s://avatars.dzeninfra.ru/get-zen_doc/1686231/pub_5f7eaaa01e2da6289e691e3b_5f7ec3aadee66543984a5691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1" y="121260"/>
            <a:ext cx="4081716" cy="344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originals/6f/e2/7f/6fe27fc0626b3244011350dbd04307c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60091"/>
            <a:ext cx="3604493" cy="406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221088"/>
            <a:ext cx="4176463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Обработка видео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– 10-15 мин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сообществе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- 20-30 минут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день</a:t>
            </a:r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0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fon-dlya-prezentacii-bloknot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thumbs.dreamstime.com/b/%D1%81%D1%83%D0%BF%D0%B5%D1%80%D0%B3%D0%B5%D1%80%D0%BE%D0%B9-%D0%BB%D1%8E%D0%B4%D0%B5%D0%B9-d-%D0%BC%D0%B0%D0%BB%D1%8B%D0%B9-1133565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4536504" cy="577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30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fon-dlya-prezentacii-bloknot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s://clipground.com/images/way-of-working-clipart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5688632" cy="536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44208" y="1196752"/>
            <a:ext cx="2304256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7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!</a:t>
            </a:r>
            <a:endParaRPr lang="ru-RU" sz="287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57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fon-dlya-prezentacii-bloknot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6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https://pixy.org/src2/656/6564038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6"/>
            <a:ext cx="500405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61056"/>
            <a:ext cx="3814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Полина Андреевна </a:t>
            </a:r>
          </a:p>
          <a:p>
            <a:pPr algn="ctr"/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Мазунина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pPr algn="ctr"/>
            <a:r>
              <a:rPr lang="en-US" i="1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polinamazunina1290@gmail.com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8-992-221-32-15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09913" y="161056"/>
            <a:ext cx="35665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Светлана Ивановна </a:t>
            </a:r>
          </a:p>
          <a:p>
            <a:pPr algn="ctr"/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Ханнанова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</a:t>
            </a:r>
          </a:p>
          <a:p>
            <a:pPr algn="ctr"/>
            <a:r>
              <a:rPr lang="en-US" i="1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frau.svetlana28@yandex.ru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Тел.8-902-631-76-13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132856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МБОУ «ВОК» СП Детский сад 2 корпус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9644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/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Верещагинский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образовательный комплекс»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г. Верещагино</a:t>
            </a:r>
          </a:p>
          <a:p>
            <a:pPr algn="ctr"/>
            <a:endPara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«Сообщество в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эффективная форма сотрудничества инструктора по физической культуре с родителями»</a:t>
            </a:r>
          </a:p>
          <a:p>
            <a:pPr algn="r"/>
            <a:endParaRPr lang="ru-RU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Полина Андреевна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Мазунина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pPr algn="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Светлана Ивановна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Ханнанова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выс.кв.категории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сад 2 корпус 3</a:t>
            </a:r>
          </a:p>
          <a:p>
            <a:pPr algn="r"/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Верещагино,2023г.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oks\Desktop\логотип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7183121" y="116632"/>
            <a:ext cx="1763688" cy="79208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12334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fon-dlya-prezentacii-bloknot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2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44625"/>
            <a:ext cx="4032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Полина Андреевна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Мазунина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Инструктор по физической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культуре</a:t>
            </a:r>
          </a:p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polinamazunina1290@gmail.com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 8-992-221-32-15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29020" y="44625"/>
            <a:ext cx="41194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Светлана Ивановна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Ханнанова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</a:t>
            </a:r>
          </a:p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frau.svetlana28@yandex.ru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Тел.8-902-631-76-13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2022-2023\конкурсы\Дид и метод пособия район\фото портрет СИ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56380"/>
            <a:ext cx="3107556" cy="4093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4cRPDoeGDGqfrMb-0GIlCJDgTP9fUnwfcc53URixUJHmLghtB4ATwg0q0CRIWzgCtDjtgvxIMOWvwLx-2DoEyDb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68" y="2510835"/>
            <a:ext cx="3045516" cy="4052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58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fon-dlya-prezentacii-bloknot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28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0"/>
            <a:ext cx="85254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43354409"/>
              </p:ext>
            </p:extLst>
          </p:nvPr>
        </p:nvGraphicFramePr>
        <p:xfrm>
          <a:off x="755576" y="1268760"/>
          <a:ext cx="612068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Блок-схема: дисплей 13"/>
          <p:cNvSpPr/>
          <p:nvPr/>
        </p:nvSpPr>
        <p:spPr>
          <a:xfrm>
            <a:off x="6660232" y="2600908"/>
            <a:ext cx="2540788" cy="1656184"/>
          </a:xfrm>
          <a:prstGeom prst="flowChartDisp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Сообщество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2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fon-dlya-prezentacii-bloknot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73127755"/>
              </p:ext>
            </p:extLst>
          </p:nvPr>
        </p:nvGraphicFramePr>
        <p:xfrm>
          <a:off x="1835696" y="1111970"/>
          <a:ext cx="5904656" cy="2821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43608" y="0"/>
            <a:ext cx="82373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11960" y="4066419"/>
            <a:ext cx="1368152" cy="97840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47664" y="5044827"/>
            <a:ext cx="6840760" cy="169654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Инновационная и современная форма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взаимодействия с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семьями воспитанников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3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fon-dlya-prezentacii-bloknot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94881769"/>
              </p:ext>
            </p:extLst>
          </p:nvPr>
        </p:nvGraphicFramePr>
        <p:xfrm>
          <a:off x="899592" y="548680"/>
          <a:ext cx="777686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6763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fon-dlya-prezentacii-bloknot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91680" y="116632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Преимущества сообщества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79962898"/>
              </p:ext>
            </p:extLst>
          </p:nvPr>
        </p:nvGraphicFramePr>
        <p:xfrm>
          <a:off x="971600" y="762962"/>
          <a:ext cx="7560840" cy="5978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3758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fon-dlya-prezentacii-bloknot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8" r="19708" b="6838"/>
          <a:stretch/>
        </p:blipFill>
        <p:spPr bwMode="auto">
          <a:xfrm>
            <a:off x="1259632" y="332656"/>
            <a:ext cx="703758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63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fon-dlya-prezentacii-bloknot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ownloads\Hto5DyGx8ZCCNwqJEuPlKNNSQLjltompXA_eYFQVz-NjCIVhuyyV2yssdeaPJuymrK_U31lNFb2JYWYPkpYv-8C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49" y="648367"/>
            <a:ext cx="7101773" cy="55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07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1803</TotalTime>
  <Words>258</Words>
  <Application>Microsoft Office PowerPoint</Application>
  <PresentationFormat>Экран (4:3)</PresentationFormat>
  <Paragraphs>93</Paragraphs>
  <Slides>15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195</cp:revision>
  <dcterms:created xsi:type="dcterms:W3CDTF">2017-10-13T06:55:11Z</dcterms:created>
  <dcterms:modified xsi:type="dcterms:W3CDTF">2023-02-24T12:20:09Z</dcterms:modified>
</cp:coreProperties>
</file>