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7" r:id="rId12"/>
    <p:sldId id="258" r:id="rId13"/>
    <p:sldId id="259" r:id="rId14"/>
    <p:sldId id="261" r:id="rId15"/>
    <p:sldId id="263" r:id="rId16"/>
    <p:sldId id="265" r:id="rId17"/>
    <p:sldId id="267" r:id="rId18"/>
    <p:sldId id="269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6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6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36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31507"/>
            <a:ext cx="1755775" cy="127000"/>
          </a:xfrm>
          <a:custGeom>
            <a:avLst/>
            <a:gdLst/>
            <a:ahLst/>
            <a:cxnLst/>
            <a:rect l="l" t="t" r="r" b="b"/>
            <a:pathLst>
              <a:path w="1755775" h="127000">
                <a:moveTo>
                  <a:pt x="1755648" y="0"/>
                </a:moveTo>
                <a:lnTo>
                  <a:pt x="0" y="0"/>
                </a:lnTo>
                <a:lnTo>
                  <a:pt x="0" y="126492"/>
                </a:lnTo>
                <a:lnTo>
                  <a:pt x="1755648" y="126492"/>
                </a:lnTo>
                <a:lnTo>
                  <a:pt x="17556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55648" y="6731507"/>
            <a:ext cx="1706880" cy="127000"/>
          </a:xfrm>
          <a:custGeom>
            <a:avLst/>
            <a:gdLst/>
            <a:ahLst/>
            <a:cxnLst/>
            <a:rect l="l" t="t" r="r" b="b"/>
            <a:pathLst>
              <a:path w="1706879" h="127000">
                <a:moveTo>
                  <a:pt x="0" y="126492"/>
                </a:moveTo>
                <a:lnTo>
                  <a:pt x="1706879" y="126492"/>
                </a:lnTo>
                <a:lnTo>
                  <a:pt x="1706879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462528" y="6731507"/>
            <a:ext cx="1755775" cy="127000"/>
          </a:xfrm>
          <a:custGeom>
            <a:avLst/>
            <a:gdLst/>
            <a:ahLst/>
            <a:cxnLst/>
            <a:rect l="l" t="t" r="r" b="b"/>
            <a:pathLst>
              <a:path w="1755775" h="127000">
                <a:moveTo>
                  <a:pt x="1755648" y="0"/>
                </a:moveTo>
                <a:lnTo>
                  <a:pt x="0" y="0"/>
                </a:lnTo>
                <a:lnTo>
                  <a:pt x="0" y="126492"/>
                </a:lnTo>
                <a:lnTo>
                  <a:pt x="1755648" y="126492"/>
                </a:lnTo>
                <a:lnTo>
                  <a:pt x="1755648" y="0"/>
                </a:lnTo>
                <a:close/>
              </a:path>
            </a:pathLst>
          </a:custGeom>
          <a:solidFill>
            <a:srgbClr val="008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18176" y="6731507"/>
            <a:ext cx="1755775" cy="127000"/>
          </a:xfrm>
          <a:custGeom>
            <a:avLst/>
            <a:gdLst/>
            <a:ahLst/>
            <a:cxnLst/>
            <a:rect l="l" t="t" r="r" b="b"/>
            <a:pathLst>
              <a:path w="1755775" h="127000">
                <a:moveTo>
                  <a:pt x="1755648" y="0"/>
                </a:moveTo>
                <a:lnTo>
                  <a:pt x="0" y="0"/>
                </a:lnTo>
                <a:lnTo>
                  <a:pt x="0" y="126492"/>
                </a:lnTo>
                <a:lnTo>
                  <a:pt x="1755648" y="126492"/>
                </a:lnTo>
                <a:lnTo>
                  <a:pt x="1755648" y="0"/>
                </a:lnTo>
                <a:close/>
              </a:path>
            </a:pathLst>
          </a:custGeom>
          <a:solidFill>
            <a:srgbClr val="007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73823" y="6731507"/>
            <a:ext cx="1755775" cy="127000"/>
          </a:xfrm>
          <a:custGeom>
            <a:avLst/>
            <a:gdLst/>
            <a:ahLst/>
            <a:cxnLst/>
            <a:rect l="l" t="t" r="r" b="b"/>
            <a:pathLst>
              <a:path w="1755775" h="127000">
                <a:moveTo>
                  <a:pt x="1755648" y="0"/>
                </a:moveTo>
                <a:lnTo>
                  <a:pt x="0" y="0"/>
                </a:lnTo>
                <a:lnTo>
                  <a:pt x="0" y="126492"/>
                </a:lnTo>
                <a:lnTo>
                  <a:pt x="1755648" y="126492"/>
                </a:lnTo>
                <a:lnTo>
                  <a:pt x="1755648" y="0"/>
                </a:lnTo>
                <a:close/>
              </a:path>
            </a:pathLst>
          </a:custGeom>
          <a:solidFill>
            <a:srgbClr val="22A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80704" y="6731507"/>
            <a:ext cx="1755775" cy="127000"/>
          </a:xfrm>
          <a:custGeom>
            <a:avLst/>
            <a:gdLst/>
            <a:ahLst/>
            <a:cxnLst/>
            <a:rect l="l" t="t" r="r" b="b"/>
            <a:pathLst>
              <a:path w="1755775" h="127000">
                <a:moveTo>
                  <a:pt x="1755648" y="0"/>
                </a:moveTo>
                <a:lnTo>
                  <a:pt x="0" y="0"/>
                </a:lnTo>
                <a:lnTo>
                  <a:pt x="0" y="126492"/>
                </a:lnTo>
                <a:lnTo>
                  <a:pt x="1755648" y="126492"/>
                </a:lnTo>
                <a:lnTo>
                  <a:pt x="1755648" y="0"/>
                </a:lnTo>
                <a:close/>
              </a:path>
            </a:pathLst>
          </a:custGeom>
          <a:solidFill>
            <a:srgbClr val="2EA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436352" y="6731507"/>
            <a:ext cx="1755775" cy="127000"/>
          </a:xfrm>
          <a:custGeom>
            <a:avLst/>
            <a:gdLst/>
            <a:ahLst/>
            <a:cxnLst/>
            <a:rect l="l" t="t" r="r" b="b"/>
            <a:pathLst>
              <a:path w="1755775" h="127000">
                <a:moveTo>
                  <a:pt x="1755648" y="0"/>
                </a:moveTo>
                <a:lnTo>
                  <a:pt x="0" y="0"/>
                </a:lnTo>
                <a:lnTo>
                  <a:pt x="0" y="126492"/>
                </a:lnTo>
                <a:lnTo>
                  <a:pt x="1755648" y="126492"/>
                </a:lnTo>
                <a:lnTo>
                  <a:pt x="17556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654028" y="202692"/>
            <a:ext cx="538480" cy="384175"/>
          </a:xfrm>
          <a:custGeom>
            <a:avLst/>
            <a:gdLst/>
            <a:ahLst/>
            <a:cxnLst/>
            <a:rect l="l" t="t" r="r" b="b"/>
            <a:pathLst>
              <a:path w="538479" h="384175">
                <a:moveTo>
                  <a:pt x="537972" y="0"/>
                </a:moveTo>
                <a:lnTo>
                  <a:pt x="107569" y="0"/>
                </a:lnTo>
                <a:lnTo>
                  <a:pt x="0" y="192023"/>
                </a:lnTo>
                <a:lnTo>
                  <a:pt x="107569" y="384047"/>
                </a:lnTo>
                <a:lnTo>
                  <a:pt x="537972" y="384047"/>
                </a:lnTo>
                <a:lnTo>
                  <a:pt x="53797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015" y="1524076"/>
            <a:ext cx="9411969" cy="270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36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859" y="2393442"/>
            <a:ext cx="10876280" cy="3844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35.png"/><Relationship Id="rId10" Type="http://schemas.openxmlformats.org/officeDocument/2006/relationships/image" Target="../media/image24.png"/><Relationship Id="rId4" Type="http://schemas.openxmlformats.org/officeDocument/2006/relationships/hyperlink" Target="https://media.prosv.ru/" TargetMode="Externa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8.jpeg"/><Relationship Id="rId2" Type="http://schemas.openxmlformats.org/officeDocument/2006/relationships/image" Target="../media/image36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5" Type="http://schemas.openxmlformats.org/officeDocument/2006/relationships/image" Target="../media/image41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hyperlink" Target="https://lecta.rosuchebnik.ru/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uchitel.club/filolconf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9.jpeg"/><Relationship Id="rId5" Type="http://schemas.openxmlformats.org/officeDocument/2006/relationships/image" Target="../media/image23.png"/><Relationship Id="rId10" Type="http://schemas.openxmlformats.org/officeDocument/2006/relationships/image" Target="../media/image4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hyperlink" Target="https://uchitel.club/pisaconf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2.png"/><Relationship Id="rId18" Type="http://schemas.openxmlformats.org/officeDocument/2006/relationships/image" Target="../media/image57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0.png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5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6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61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507" cy="6858507"/>
            <a:chOff x="0" y="0"/>
            <a:chExt cx="12192507" cy="6858507"/>
          </a:xfrm>
        </p:grpSpPr>
        <p:sp>
          <p:nvSpPr>
            <p:cNvPr id="3" name="object 3"/>
            <p:cNvSpPr/>
            <p:nvPr/>
          </p:nvSpPr>
          <p:spPr>
            <a:xfrm>
              <a:off x="5649467" y="4521707"/>
              <a:ext cx="6543040" cy="2336800"/>
            </a:xfrm>
            <a:custGeom>
              <a:avLst/>
              <a:gdLst/>
              <a:ahLst/>
              <a:cxnLst/>
              <a:rect l="l" t="t" r="r" b="b"/>
              <a:pathLst>
                <a:path w="6543040" h="2336800">
                  <a:moveTo>
                    <a:pt x="6542532" y="0"/>
                  </a:moveTo>
                  <a:lnTo>
                    <a:pt x="0" y="0"/>
                  </a:lnTo>
                  <a:lnTo>
                    <a:pt x="0" y="2336291"/>
                  </a:lnTo>
                  <a:lnTo>
                    <a:pt x="6542532" y="2336291"/>
                  </a:lnTo>
                  <a:lnTo>
                    <a:pt x="6542532" y="0"/>
                  </a:lnTo>
                  <a:close/>
                </a:path>
              </a:pathLst>
            </a:custGeom>
            <a:solidFill>
              <a:srgbClr val="1B5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9467" y="4521707"/>
              <a:ext cx="6543040" cy="2336800"/>
            </a:xfrm>
            <a:custGeom>
              <a:avLst/>
              <a:gdLst/>
              <a:ahLst/>
              <a:cxnLst/>
              <a:rect l="l" t="t" r="r" b="b"/>
              <a:pathLst>
                <a:path w="6543040" h="2336800">
                  <a:moveTo>
                    <a:pt x="0" y="2336291"/>
                  </a:moveTo>
                  <a:lnTo>
                    <a:pt x="6542532" y="2336291"/>
                  </a:lnTo>
                  <a:lnTo>
                    <a:pt x="6542532" y="0"/>
                  </a:lnTo>
                  <a:lnTo>
                    <a:pt x="0" y="0"/>
                  </a:lnTo>
                  <a:lnTo>
                    <a:pt x="0" y="23362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47003" cy="68579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0015" y="1524076"/>
            <a:ext cx="9411969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68825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ОСНОВНЫЕ</a:t>
            </a:r>
            <a:r>
              <a:rPr spc="-80" dirty="0"/>
              <a:t> </a:t>
            </a:r>
            <a:r>
              <a:rPr spc="-5" dirty="0"/>
              <a:t>ТРЕНДЫ </a:t>
            </a:r>
            <a:r>
              <a:rPr spc="-980" dirty="0"/>
              <a:t> </a:t>
            </a:r>
            <a:r>
              <a:rPr spc="-5" dirty="0"/>
              <a:t>ЦИФРОВИЗАЦИИ </a:t>
            </a:r>
            <a:r>
              <a:rPr dirty="0"/>
              <a:t> </a:t>
            </a:r>
            <a:r>
              <a:rPr spc="-30" dirty="0" smtClean="0"/>
              <a:t>ОБРАЗОВАНИЯ</a:t>
            </a:r>
            <a:endParaRPr spc="-30" dirty="0"/>
          </a:p>
        </p:txBody>
      </p:sp>
      <p:sp>
        <p:nvSpPr>
          <p:cNvPr id="8" name="object 8"/>
          <p:cNvSpPr txBox="1"/>
          <p:nvPr/>
        </p:nvSpPr>
        <p:spPr>
          <a:xfrm>
            <a:off x="5920232" y="4617465"/>
            <a:ext cx="619506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3420" marR="6350" indent="-681355" algn="r">
              <a:lnSpc>
                <a:spcPct val="100000"/>
              </a:lnSpc>
              <a:spcBef>
                <a:spcPts val="5"/>
              </a:spcBef>
            </a:pP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ЦИФРОВАЯ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ОБРАЗОВАТЕЛЬНАЯ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СРЕДА»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РАМКАХ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ФЕДЕРАЛЬНОГО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ПРОЕКТА</a:t>
            </a:r>
            <a:endParaRPr sz="2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8171" y="1417319"/>
            <a:ext cx="5983605" cy="58419"/>
            <a:chOff x="5948171" y="1417319"/>
            <a:chExt cx="5983605" cy="58419"/>
          </a:xfrm>
        </p:grpSpPr>
        <p:sp>
          <p:nvSpPr>
            <p:cNvPr id="10" name="object 10"/>
            <p:cNvSpPr/>
            <p:nvPr/>
          </p:nvSpPr>
          <p:spPr>
            <a:xfrm>
              <a:off x="5954267" y="1423415"/>
              <a:ext cx="5971540" cy="45720"/>
            </a:xfrm>
            <a:custGeom>
              <a:avLst/>
              <a:gdLst/>
              <a:ahLst/>
              <a:cxnLst/>
              <a:rect l="l" t="t" r="r" b="b"/>
              <a:pathLst>
                <a:path w="5971540" h="45719">
                  <a:moveTo>
                    <a:pt x="597103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971032" y="45720"/>
                  </a:lnTo>
                  <a:lnTo>
                    <a:pt x="5971032" y="0"/>
                  </a:lnTo>
                  <a:close/>
                </a:path>
              </a:pathLst>
            </a:custGeom>
            <a:solidFill>
              <a:srgbClr val="00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4267" y="1423415"/>
              <a:ext cx="5971540" cy="45720"/>
            </a:xfrm>
            <a:custGeom>
              <a:avLst/>
              <a:gdLst/>
              <a:ahLst/>
              <a:cxnLst/>
              <a:rect l="l" t="t" r="r" b="b"/>
              <a:pathLst>
                <a:path w="5971540" h="45719">
                  <a:moveTo>
                    <a:pt x="0" y="45720"/>
                  </a:moveTo>
                  <a:lnTo>
                    <a:pt x="5971032" y="45720"/>
                  </a:lnTo>
                  <a:lnTo>
                    <a:pt x="5971032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42874"/>
            <a:ext cx="11906249" cy="671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4344" y="28905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6482" y="385394"/>
            <a:ext cx="941971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r>
              <a:rPr sz="4000" b="1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ТРАНСФОРМАЦИЯ</a:t>
            </a:r>
            <a:endParaRPr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954" y="1370838"/>
            <a:ext cx="10728960" cy="1905"/>
          </a:xfrm>
          <a:custGeom>
            <a:avLst/>
            <a:gdLst/>
            <a:ahLst/>
            <a:cxnLst/>
            <a:rect l="l" t="t" r="r" b="b"/>
            <a:pathLst>
              <a:path w="10728960" h="1905">
                <a:moveTo>
                  <a:pt x="0" y="1777"/>
                </a:moveTo>
                <a:lnTo>
                  <a:pt x="10728706" y="0"/>
                </a:lnTo>
              </a:path>
            </a:pathLst>
          </a:custGeom>
          <a:ln w="19812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44" y="105905"/>
            <a:ext cx="1166952" cy="11669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96334" y="1494790"/>
            <a:ext cx="7776845" cy="487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9090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 по совершенствованию цифровой инфраструктуры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общеобразовательной организации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части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доступности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цифрового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оборудования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 по совершенствованию цифровой инфраструктуры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общеобразовательной организации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части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доступности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цифровых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сервисов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продуктов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marR="238760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совершенствованию цифровой инфраструктуры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sz="1800" spc="-1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организации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в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 части</a:t>
            </a:r>
            <a:r>
              <a:rPr sz="1800" spc="5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ее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5778"/>
                </a:solidFill>
                <a:latin typeface="Times New Roman"/>
                <a:cs typeface="Times New Roman"/>
              </a:rPr>
              <a:t>использования</a:t>
            </a:r>
            <a:r>
              <a:rPr sz="1800" spc="5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решения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задач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управления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школой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по</a:t>
            </a:r>
            <a:r>
              <a:rPr sz="1800" spc="-1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совершенствованию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цифровой среды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общеобразовательной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организации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части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ее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использования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учебном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процессе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по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формированию цифровой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компетентности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обучающихся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по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обеспечению профессионального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развития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педагогов </a:t>
            </a:r>
            <a:r>
              <a:rPr sz="1800" dirty="0">
                <a:solidFill>
                  <a:srgbClr val="005778"/>
                </a:solidFill>
                <a:latin typeface="Times New Roman"/>
                <a:cs typeface="Times New Roman"/>
              </a:rPr>
              <a:t>в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5778"/>
                </a:solidFill>
                <a:latin typeface="Times New Roman"/>
                <a:cs typeface="Times New Roman"/>
              </a:rPr>
              <a:t>области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цифровых</a:t>
            </a:r>
            <a:r>
              <a:rPr sz="1800" spc="-25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5778"/>
                </a:solidFill>
                <a:latin typeface="Times New Roman"/>
                <a:cs typeface="Times New Roman"/>
              </a:rPr>
              <a:t>технологий</a:t>
            </a:r>
            <a:endParaRPr sz="1800" dirty="0">
              <a:latin typeface="Times New Roman"/>
              <a:cs typeface="Times New Roman"/>
            </a:endParaRPr>
          </a:p>
          <a:p>
            <a:pPr marL="299085" marR="837565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работы по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управлению цифровой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трансформацией </a:t>
            </a:r>
            <a:r>
              <a:rPr sz="1800" spc="-10" dirty="0">
                <a:solidFill>
                  <a:srgbClr val="005778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800" spc="-434" dirty="0">
                <a:solidFill>
                  <a:srgbClr val="00577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5778"/>
                </a:solidFill>
                <a:latin typeface="Times New Roman"/>
                <a:cs typeface="Times New Roman"/>
              </a:rPr>
              <a:t>организации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609" y="1853945"/>
            <a:ext cx="3733800" cy="3891279"/>
          </a:xfrm>
          <a:custGeom>
            <a:avLst/>
            <a:gdLst/>
            <a:ahLst/>
            <a:cxnLst/>
            <a:rect l="l" t="t" r="r" b="b"/>
            <a:pathLst>
              <a:path w="3733800" h="3891279">
                <a:moveTo>
                  <a:pt x="0" y="0"/>
                </a:moveTo>
                <a:lnTo>
                  <a:pt x="2965068" y="0"/>
                </a:lnTo>
                <a:lnTo>
                  <a:pt x="2965068" y="1311148"/>
                </a:lnTo>
                <a:lnTo>
                  <a:pt x="3103499" y="1311148"/>
                </a:lnTo>
                <a:lnTo>
                  <a:pt x="3103499" y="1027938"/>
                </a:lnTo>
                <a:lnTo>
                  <a:pt x="3733800" y="1945385"/>
                </a:lnTo>
                <a:lnTo>
                  <a:pt x="3103499" y="2862834"/>
                </a:lnTo>
                <a:lnTo>
                  <a:pt x="3103499" y="2579623"/>
                </a:lnTo>
                <a:lnTo>
                  <a:pt x="2965068" y="2579623"/>
                </a:lnTo>
                <a:lnTo>
                  <a:pt x="2965068" y="3890772"/>
                </a:lnTo>
                <a:lnTo>
                  <a:pt x="0" y="389077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6FC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0745" y="2699715"/>
            <a:ext cx="298069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4612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22A0FF"/>
                </a:solidFill>
                <a:latin typeface="Microsoft Sans Serif"/>
                <a:cs typeface="Microsoft Sans Serif"/>
              </a:rPr>
              <a:t>Напра</a:t>
            </a:r>
            <a:r>
              <a:rPr sz="2800" spc="-70" dirty="0">
                <a:solidFill>
                  <a:srgbClr val="22A0FF"/>
                </a:solidFill>
                <a:latin typeface="Microsoft Sans Serif"/>
                <a:cs typeface="Microsoft Sans Serif"/>
              </a:rPr>
              <a:t>в</a:t>
            </a:r>
            <a:r>
              <a:rPr sz="2800" spc="-5" dirty="0">
                <a:solidFill>
                  <a:srgbClr val="22A0FF"/>
                </a:solidFill>
                <a:latin typeface="Microsoft Sans Serif"/>
                <a:cs typeface="Microsoft Sans Serif"/>
              </a:rPr>
              <a:t>ления  </a:t>
            </a:r>
            <a:r>
              <a:rPr sz="2800" spc="-10" dirty="0">
                <a:solidFill>
                  <a:srgbClr val="22A0FF"/>
                </a:solidFill>
                <a:latin typeface="Microsoft Sans Serif"/>
                <a:cs typeface="Microsoft Sans Serif"/>
              </a:rPr>
              <a:t>цифровой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22A0FF"/>
                </a:solidFill>
                <a:latin typeface="Microsoft Sans Serif"/>
                <a:cs typeface="Microsoft Sans Serif"/>
              </a:rPr>
              <a:t>трансформации </a:t>
            </a:r>
            <a:r>
              <a:rPr sz="2800" spc="-5" dirty="0">
                <a:solidFill>
                  <a:srgbClr val="22A0FF"/>
                </a:solidFill>
                <a:latin typeface="Microsoft Sans Serif"/>
                <a:cs typeface="Microsoft Sans Serif"/>
              </a:rPr>
              <a:t>в </a:t>
            </a:r>
            <a:r>
              <a:rPr sz="2800" spc="-730" dirty="0">
                <a:solidFill>
                  <a:srgbClr val="22A0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22A0FF"/>
                </a:solidFill>
                <a:latin typeface="Microsoft Sans Serif"/>
                <a:cs typeface="Microsoft Sans Serif"/>
              </a:rPr>
              <a:t>системе</a:t>
            </a:r>
            <a:r>
              <a:rPr sz="2800" spc="25" dirty="0">
                <a:solidFill>
                  <a:srgbClr val="22A0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22A0FF"/>
                </a:solidFill>
                <a:latin typeface="Microsoft Sans Serif"/>
                <a:cs typeface="Microsoft Sans Serif"/>
              </a:rPr>
              <a:t>общего </a:t>
            </a:r>
            <a:r>
              <a:rPr sz="2800" spc="-25" dirty="0">
                <a:solidFill>
                  <a:srgbClr val="22A0FF"/>
                </a:solidFill>
                <a:latin typeface="Microsoft Sans Serif"/>
                <a:cs typeface="Microsoft Sans Serif"/>
              </a:rPr>
              <a:t> образования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2820" y="27749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2827" y="1521917"/>
            <a:ext cx="3070860" cy="1642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8270" algn="r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2EA6FF"/>
                </a:solidFill>
                <a:latin typeface="Microsoft Sans Serif"/>
                <a:cs typeface="Microsoft Sans Serif"/>
              </a:rPr>
              <a:t>МОДЕРНИЗАЦИЯ</a:t>
            </a:r>
            <a:endParaRPr sz="2000" dirty="0">
              <a:latin typeface="Microsoft Sans Serif"/>
              <a:cs typeface="Microsoft Sans Serif"/>
            </a:endParaRPr>
          </a:p>
          <a:p>
            <a:pPr marL="247650" marR="128270" indent="669925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EA6FF"/>
                </a:solidFill>
                <a:latin typeface="Microsoft Sans Serif"/>
                <a:cs typeface="Microsoft Sans Serif"/>
              </a:rPr>
              <a:t>М</a:t>
            </a:r>
            <a:r>
              <a:rPr sz="2000" spc="-165" dirty="0">
                <a:solidFill>
                  <a:srgbClr val="2EA6FF"/>
                </a:solidFill>
                <a:latin typeface="Microsoft Sans Serif"/>
                <a:cs typeface="Microsoft Sans Serif"/>
              </a:rPr>
              <a:t>А</a:t>
            </a:r>
            <a:r>
              <a:rPr sz="2000" dirty="0">
                <a:solidFill>
                  <a:srgbClr val="2EA6FF"/>
                </a:solidFill>
                <a:latin typeface="Microsoft Sans Serif"/>
                <a:cs typeface="Microsoft Sans Serif"/>
              </a:rPr>
              <a:t>ТЕ</a:t>
            </a:r>
            <a:r>
              <a:rPr sz="2000" spc="-10" dirty="0">
                <a:solidFill>
                  <a:srgbClr val="2EA6FF"/>
                </a:solidFill>
                <a:latin typeface="Microsoft Sans Serif"/>
                <a:cs typeface="Microsoft Sans Serif"/>
              </a:rPr>
              <a:t>Р</a:t>
            </a:r>
            <a:r>
              <a:rPr sz="2000" spc="-5" dirty="0">
                <a:solidFill>
                  <a:srgbClr val="2EA6FF"/>
                </a:solidFill>
                <a:latin typeface="Microsoft Sans Serif"/>
                <a:cs typeface="Microsoft Sans Serif"/>
              </a:rPr>
              <a:t>И</a:t>
            </a:r>
            <a:r>
              <a:rPr sz="2000" spc="35" dirty="0">
                <a:solidFill>
                  <a:srgbClr val="2EA6FF"/>
                </a:solidFill>
                <a:latin typeface="Microsoft Sans Serif"/>
                <a:cs typeface="Microsoft Sans Serif"/>
              </a:rPr>
              <a:t>А</a:t>
            </a:r>
            <a:r>
              <a:rPr sz="2000" spc="-55" dirty="0">
                <a:solidFill>
                  <a:srgbClr val="2EA6FF"/>
                </a:solidFill>
                <a:latin typeface="Microsoft Sans Serif"/>
                <a:cs typeface="Microsoft Sans Serif"/>
              </a:rPr>
              <a:t>Л</a:t>
            </a:r>
            <a:r>
              <a:rPr sz="2000" spc="-40" dirty="0">
                <a:solidFill>
                  <a:srgbClr val="2EA6FF"/>
                </a:solidFill>
                <a:latin typeface="Microsoft Sans Serif"/>
                <a:cs typeface="Microsoft Sans Serif"/>
              </a:rPr>
              <a:t>Ь</a:t>
            </a:r>
            <a:r>
              <a:rPr sz="2000" spc="-5" dirty="0">
                <a:solidFill>
                  <a:srgbClr val="2EA6FF"/>
                </a:solidFill>
                <a:latin typeface="Microsoft Sans Serif"/>
                <a:cs typeface="Microsoft Sans Serif"/>
              </a:rPr>
              <a:t>Н</a:t>
            </a:r>
            <a:r>
              <a:rPr sz="2000" spc="10" dirty="0">
                <a:solidFill>
                  <a:srgbClr val="2EA6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2EA6FF"/>
                </a:solidFill>
                <a:latin typeface="Microsoft Sans Serif"/>
                <a:cs typeface="Microsoft Sans Serif"/>
              </a:rPr>
              <a:t>-  </a:t>
            </a:r>
            <a:r>
              <a:rPr sz="2000" spc="-25" dirty="0">
                <a:solidFill>
                  <a:srgbClr val="2EA6FF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2000" spc="-35" dirty="0">
                <a:solidFill>
                  <a:srgbClr val="2EA6FF"/>
                </a:solidFill>
                <a:latin typeface="Microsoft Sans Serif"/>
                <a:cs typeface="Microsoft Sans Serif"/>
              </a:rPr>
              <a:t> БАЗЫ</a:t>
            </a:r>
            <a:endParaRPr sz="2000" dirty="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  <a:spcBef>
                <a:spcPts val="114"/>
              </a:spcBef>
            </a:pP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Высокоскоростной</a:t>
            </a:r>
            <a:r>
              <a:rPr sz="13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интернет</a:t>
            </a:r>
            <a:r>
              <a:rPr sz="13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,</a:t>
            </a:r>
            <a:endParaRPr sz="1300" dirty="0">
              <a:latin typeface="Microsoft Sans Serif"/>
              <a:cs typeface="Microsoft Sans Serif"/>
            </a:endParaRPr>
          </a:p>
          <a:p>
            <a:pPr marR="6985" algn="r">
              <a:lnSpc>
                <a:spcPct val="100000"/>
              </a:lnSpc>
              <a:spcBef>
                <a:spcPts val="360"/>
              </a:spcBef>
            </a:pPr>
            <a:r>
              <a:rPr sz="13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современное</a:t>
            </a:r>
            <a:r>
              <a:rPr sz="13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цифровое</a:t>
            </a:r>
            <a:r>
              <a:rPr sz="13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оборудование</a:t>
            </a:r>
            <a:endParaRPr sz="13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3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для</a:t>
            </a:r>
            <a:r>
              <a:rPr sz="1300" dirty="0">
                <a:solidFill>
                  <a:srgbClr val="7E7E7E"/>
                </a:solidFill>
                <a:latin typeface="Microsoft Sans Serif"/>
                <a:cs typeface="Microsoft Sans Serif"/>
              </a:rPr>
              <a:t> организации</a:t>
            </a:r>
            <a:r>
              <a:rPr sz="13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обучения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238" y="4336491"/>
            <a:ext cx="3303270" cy="191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ЦИФРОВОЙ</a:t>
            </a:r>
            <a:endParaRPr sz="20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0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ОБРАЗОВАТЕЛЬНЫЙ</a:t>
            </a:r>
            <a:endParaRPr sz="2000" dirty="0">
              <a:latin typeface="Microsoft Sans Serif"/>
              <a:cs typeface="Microsoft Sans Serif"/>
            </a:endParaRPr>
          </a:p>
          <a:p>
            <a:pPr marR="8255" algn="r">
              <a:lnSpc>
                <a:spcPct val="100000"/>
              </a:lnSpc>
            </a:pPr>
            <a:r>
              <a:rPr sz="20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КОНТЕНТ</a:t>
            </a:r>
            <a:endParaRPr sz="2000" dirty="0">
              <a:latin typeface="Microsoft Sans Serif"/>
              <a:cs typeface="Microsoft Sans Serif"/>
            </a:endParaRPr>
          </a:p>
          <a:p>
            <a:pPr marR="34925" algn="r">
              <a:lnSpc>
                <a:spcPct val="100000"/>
              </a:lnSpc>
              <a:spcBef>
                <a:spcPts val="1325"/>
              </a:spcBef>
            </a:pPr>
            <a:r>
              <a:rPr sz="1300" dirty="0">
                <a:solidFill>
                  <a:srgbClr val="7E7E7E"/>
                </a:solidFill>
                <a:latin typeface="Microsoft Sans Serif"/>
                <a:cs typeface="Microsoft Sans Serif"/>
              </a:rPr>
              <a:t>Каталогизированные</a:t>
            </a:r>
            <a:r>
              <a:rPr sz="13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базы</a:t>
            </a:r>
            <a:r>
              <a:rPr sz="13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качественных</a:t>
            </a:r>
            <a:endParaRPr sz="1300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 marR="38735" algn="r">
              <a:lnSpc>
                <a:spcPct val="100000"/>
              </a:lnSpc>
              <a:spcBef>
                <a:spcPts val="40"/>
              </a:spcBef>
            </a:pP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3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0000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ресурсов</a:t>
            </a:r>
            <a:r>
              <a:rPr sz="13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,</a:t>
            </a:r>
            <a:endParaRPr sz="1300" dirty="0">
              <a:latin typeface="Microsoft Sans Serif"/>
              <a:cs typeface="Microsoft Sans Serif"/>
            </a:endParaRPr>
          </a:p>
          <a:p>
            <a:pPr marL="1062990" marR="34925" indent="-26034" algn="r">
              <a:lnSpc>
                <a:spcPct val="102299"/>
              </a:lnSpc>
              <a:spcBef>
                <a:spcPts val="10"/>
              </a:spcBef>
            </a:pPr>
            <a:r>
              <a:rPr sz="13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доступные </a:t>
            </a:r>
            <a:r>
              <a:rPr sz="13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всем </a:t>
            </a:r>
            <a:r>
              <a:rPr sz="1300" dirty="0">
                <a:solidFill>
                  <a:srgbClr val="7E7E7E"/>
                </a:solidFill>
                <a:latin typeface="Microsoft Sans Serif"/>
                <a:cs typeface="Microsoft Sans Serif"/>
              </a:rPr>
              <a:t>участникам </a:t>
            </a:r>
            <a:r>
              <a:rPr sz="1300" spc="-3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7E7E7E"/>
                </a:solidFill>
                <a:latin typeface="Microsoft Sans Serif"/>
                <a:cs typeface="Microsoft Sans Serif"/>
              </a:rPr>
              <a:t>образовательного</a:t>
            </a:r>
            <a:r>
              <a:rPr sz="13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процесса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3497" y="4382770"/>
            <a:ext cx="2580640" cy="197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8DC3"/>
                </a:solidFill>
                <a:latin typeface="Microsoft Sans Serif"/>
                <a:cs typeface="Microsoft Sans Serif"/>
              </a:rPr>
              <a:t>НОВЫЕ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008DC3"/>
                </a:solidFill>
                <a:latin typeface="Microsoft Sans Serif"/>
                <a:cs typeface="Microsoft Sans Serif"/>
              </a:rPr>
              <a:t>ЦИФРОВЫЕ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008DC3"/>
                </a:solidFill>
                <a:latin typeface="Microsoft Sans Serif"/>
                <a:cs typeface="Microsoft Sans Serif"/>
              </a:rPr>
              <a:t>КОМПЕТЕНЦИИ</a:t>
            </a:r>
            <a:endParaRPr sz="2000" dirty="0">
              <a:latin typeface="Microsoft Sans Serif"/>
              <a:cs typeface="Microsoft Sans Serif"/>
            </a:endParaRPr>
          </a:p>
          <a:p>
            <a:pPr marL="71755" marR="5080">
              <a:lnSpc>
                <a:spcPct val="102600"/>
              </a:lnSpc>
              <a:spcBef>
                <a:spcPts val="1739"/>
              </a:spcBef>
            </a:pPr>
            <a:r>
              <a:rPr sz="13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Цифровая</a:t>
            </a:r>
            <a:r>
              <a:rPr sz="13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грамотность</a:t>
            </a:r>
            <a:r>
              <a:rPr sz="13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всех </a:t>
            </a:r>
            <a:r>
              <a:rPr sz="13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категорий 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граждан,</a:t>
            </a:r>
            <a:r>
              <a:rPr sz="13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в </a:t>
            </a:r>
            <a:r>
              <a:rPr sz="1300" dirty="0">
                <a:solidFill>
                  <a:srgbClr val="FF0000"/>
                </a:solidFill>
                <a:latin typeface="Microsoft Sans Serif"/>
                <a:cs typeface="Microsoft Sans Serif"/>
              </a:rPr>
              <a:t>том</a:t>
            </a:r>
            <a:r>
              <a:rPr sz="13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числе </a:t>
            </a:r>
            <a:r>
              <a:rPr sz="1300" spc="-3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педагогических </a:t>
            </a:r>
            <a:r>
              <a:rPr sz="13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и</a:t>
            </a:r>
            <a:r>
              <a:rPr sz="13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FF0000"/>
                </a:solidFill>
                <a:latin typeface="Microsoft Sans Serif"/>
                <a:cs typeface="Microsoft Sans Serif"/>
              </a:rPr>
              <a:t>руководящих 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работников</a:t>
            </a:r>
            <a:endParaRPr sz="13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1907" y="1458213"/>
            <a:ext cx="236664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007DAD"/>
                </a:solidFill>
                <a:latin typeface="Microsoft Sans Serif"/>
                <a:cs typeface="Microsoft Sans Serif"/>
              </a:rPr>
              <a:t>ЦИФРОВАЯ</a:t>
            </a:r>
            <a:endParaRPr sz="2000" dirty="0">
              <a:latin typeface="Microsoft Sans Serif"/>
              <a:cs typeface="Microsoft Sans Serif"/>
            </a:endParaRPr>
          </a:p>
          <a:p>
            <a:pPr marL="34290">
              <a:lnSpc>
                <a:spcPct val="100000"/>
              </a:lnSpc>
            </a:pPr>
            <a:r>
              <a:rPr sz="2000" spc="-60" dirty="0">
                <a:solidFill>
                  <a:srgbClr val="007DAD"/>
                </a:solidFill>
                <a:latin typeface="Microsoft Sans Serif"/>
                <a:cs typeface="Microsoft Sans Serif"/>
              </a:rPr>
              <a:t>ИНФРАСТРУКТУРА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170180">
              <a:lnSpc>
                <a:spcPct val="100000"/>
              </a:lnSpc>
              <a:spcBef>
                <a:spcPts val="484"/>
              </a:spcBef>
            </a:pPr>
            <a:r>
              <a:rPr sz="14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Электронные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платформы, </a:t>
            </a:r>
            <a:r>
              <a:rPr sz="1400" spc="-3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управления</a:t>
            </a:r>
            <a:endParaRPr sz="1400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 marL="12700" marR="582295">
              <a:lnSpc>
                <a:spcPct val="100000"/>
              </a:lnSpc>
            </a:pPr>
            <a:r>
              <a:rPr sz="14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обучением,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автоматизированные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информационные</a:t>
            </a:r>
            <a:r>
              <a:rPr sz="14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системы,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цифровые</a:t>
            </a:r>
            <a:r>
              <a:rPr sz="14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сервисы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45635" y="1946148"/>
            <a:ext cx="4300855" cy="4095115"/>
            <a:chOff x="3945635" y="1946148"/>
            <a:chExt cx="4300855" cy="4095115"/>
          </a:xfrm>
        </p:grpSpPr>
        <p:sp>
          <p:nvSpPr>
            <p:cNvPr id="8" name="object 8"/>
            <p:cNvSpPr/>
            <p:nvPr/>
          </p:nvSpPr>
          <p:spPr>
            <a:xfrm>
              <a:off x="4960619" y="1946148"/>
              <a:ext cx="1781810" cy="1308100"/>
            </a:xfrm>
            <a:custGeom>
              <a:avLst/>
              <a:gdLst/>
              <a:ahLst/>
              <a:cxnLst/>
              <a:rect l="l" t="t" r="r" b="b"/>
              <a:pathLst>
                <a:path w="1781809" h="1308100">
                  <a:moveTo>
                    <a:pt x="721105" y="0"/>
                  </a:moveTo>
                  <a:lnTo>
                    <a:pt x="0" y="847343"/>
                  </a:lnTo>
                  <a:lnTo>
                    <a:pt x="1085468" y="1307591"/>
                  </a:lnTo>
                  <a:lnTo>
                    <a:pt x="1781555" y="387096"/>
                  </a:lnTo>
                  <a:lnTo>
                    <a:pt x="1781555" y="369697"/>
                  </a:lnTo>
                  <a:lnTo>
                    <a:pt x="721105" y="0"/>
                  </a:lnTo>
                  <a:close/>
                </a:path>
              </a:pathLst>
            </a:custGeom>
            <a:solidFill>
              <a:srgbClr val="2EA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5707" y="2333244"/>
              <a:ext cx="824865" cy="1681480"/>
            </a:xfrm>
            <a:custGeom>
              <a:avLst/>
              <a:gdLst/>
              <a:ahLst/>
              <a:cxnLst/>
              <a:rect l="l" t="t" r="r" b="b"/>
              <a:pathLst>
                <a:path w="824865" h="1681479">
                  <a:moveTo>
                    <a:pt x="695451" y="0"/>
                  </a:moveTo>
                  <a:lnTo>
                    <a:pt x="0" y="921511"/>
                  </a:lnTo>
                  <a:lnTo>
                    <a:pt x="204215" y="1680971"/>
                  </a:lnTo>
                  <a:lnTo>
                    <a:pt x="824484" y="882903"/>
                  </a:lnTo>
                  <a:lnTo>
                    <a:pt x="695451" y="0"/>
                  </a:lnTo>
                  <a:close/>
                </a:path>
              </a:pathLst>
            </a:custGeom>
            <a:solidFill>
              <a:srgbClr val="008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0619" y="2793492"/>
              <a:ext cx="1289685" cy="1221105"/>
            </a:xfrm>
            <a:custGeom>
              <a:avLst/>
              <a:gdLst/>
              <a:ahLst/>
              <a:cxnLst/>
              <a:rect l="l" t="t" r="r" b="b"/>
              <a:pathLst>
                <a:path w="1289685" h="1221104">
                  <a:moveTo>
                    <a:pt x="0" y="0"/>
                  </a:moveTo>
                  <a:lnTo>
                    <a:pt x="304545" y="757936"/>
                  </a:lnTo>
                  <a:lnTo>
                    <a:pt x="1289303" y="1220724"/>
                  </a:lnTo>
                  <a:lnTo>
                    <a:pt x="1171702" y="779145"/>
                  </a:lnTo>
                  <a:lnTo>
                    <a:pt x="1169796" y="777113"/>
                  </a:lnTo>
                  <a:lnTo>
                    <a:pt x="1084960" y="460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5635" y="2991612"/>
              <a:ext cx="1941830" cy="1592580"/>
            </a:xfrm>
            <a:custGeom>
              <a:avLst/>
              <a:gdLst/>
              <a:ahLst/>
              <a:cxnLst/>
              <a:rect l="l" t="t" r="r" b="b"/>
              <a:pathLst>
                <a:path w="1941829" h="1592579">
                  <a:moveTo>
                    <a:pt x="847471" y="0"/>
                  </a:moveTo>
                  <a:lnTo>
                    <a:pt x="0" y="994918"/>
                  </a:lnTo>
                  <a:lnTo>
                    <a:pt x="1097914" y="1592580"/>
                  </a:lnTo>
                  <a:lnTo>
                    <a:pt x="1941576" y="476250"/>
                  </a:lnTo>
                  <a:lnTo>
                    <a:pt x="84747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44439" y="3468624"/>
              <a:ext cx="1094740" cy="1766570"/>
            </a:xfrm>
            <a:custGeom>
              <a:avLst/>
              <a:gdLst/>
              <a:ahLst/>
              <a:cxnLst/>
              <a:rect l="l" t="t" r="r" b="b"/>
              <a:pathLst>
                <a:path w="1094739" h="1766570">
                  <a:moveTo>
                    <a:pt x="843788" y="0"/>
                  </a:moveTo>
                  <a:lnTo>
                    <a:pt x="0" y="1115314"/>
                  </a:lnTo>
                  <a:lnTo>
                    <a:pt x="352551" y="1766315"/>
                  </a:lnTo>
                  <a:lnTo>
                    <a:pt x="1094232" y="803275"/>
                  </a:lnTo>
                  <a:lnTo>
                    <a:pt x="843788" y="0"/>
                  </a:lnTo>
                  <a:close/>
                </a:path>
              </a:pathLst>
            </a:custGeom>
            <a:solidFill>
              <a:srgbClr val="005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45635" y="3986783"/>
              <a:ext cx="1450975" cy="1248410"/>
            </a:xfrm>
            <a:custGeom>
              <a:avLst/>
              <a:gdLst/>
              <a:ahLst/>
              <a:cxnLst/>
              <a:rect l="l" t="t" r="r" b="b"/>
              <a:pathLst>
                <a:path w="1450975" h="1248410">
                  <a:moveTo>
                    <a:pt x="0" y="0"/>
                  </a:moveTo>
                  <a:lnTo>
                    <a:pt x="450850" y="670306"/>
                  </a:lnTo>
                  <a:lnTo>
                    <a:pt x="1450848" y="1248156"/>
                  </a:lnTo>
                  <a:lnTo>
                    <a:pt x="1098296" y="597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83423" y="2843784"/>
              <a:ext cx="662940" cy="1801495"/>
            </a:xfrm>
            <a:custGeom>
              <a:avLst/>
              <a:gdLst/>
              <a:ahLst/>
              <a:cxnLst/>
              <a:rect l="l" t="t" r="r" b="b"/>
              <a:pathLst>
                <a:path w="662940" h="1801495">
                  <a:moveTo>
                    <a:pt x="662940" y="0"/>
                  </a:moveTo>
                  <a:lnTo>
                    <a:pt x="0" y="1067308"/>
                  </a:lnTo>
                  <a:lnTo>
                    <a:pt x="17399" y="1801367"/>
                  </a:lnTo>
                  <a:lnTo>
                    <a:pt x="585851" y="828420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00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6500" y="2406396"/>
              <a:ext cx="1960245" cy="1504315"/>
            </a:xfrm>
            <a:custGeom>
              <a:avLst/>
              <a:gdLst/>
              <a:ahLst/>
              <a:cxnLst/>
              <a:rect l="l" t="t" r="r" b="b"/>
              <a:pathLst>
                <a:path w="1960245" h="1504314">
                  <a:moveTo>
                    <a:pt x="711073" y="0"/>
                  </a:moveTo>
                  <a:lnTo>
                    <a:pt x="0" y="949451"/>
                  </a:lnTo>
                  <a:lnTo>
                    <a:pt x="1296924" y="1504187"/>
                  </a:lnTo>
                  <a:lnTo>
                    <a:pt x="1959864" y="437133"/>
                  </a:lnTo>
                  <a:lnTo>
                    <a:pt x="711073" y="0"/>
                  </a:lnTo>
                  <a:close/>
                </a:path>
              </a:pathLst>
            </a:custGeom>
            <a:solidFill>
              <a:srgbClr val="007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6500" y="3355848"/>
              <a:ext cx="1315720" cy="1289685"/>
            </a:xfrm>
            <a:custGeom>
              <a:avLst/>
              <a:gdLst/>
              <a:ahLst/>
              <a:cxnLst/>
              <a:rect l="l" t="t" r="r" b="b"/>
              <a:pathLst>
                <a:path w="1315720" h="1289685">
                  <a:moveTo>
                    <a:pt x="0" y="0"/>
                  </a:moveTo>
                  <a:lnTo>
                    <a:pt x="167766" y="753490"/>
                  </a:lnTo>
                  <a:lnTo>
                    <a:pt x="1315211" y="1289303"/>
                  </a:lnTo>
                  <a:lnTo>
                    <a:pt x="1297813" y="554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8367" y="3253740"/>
              <a:ext cx="946403" cy="9464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77611" y="3570732"/>
              <a:ext cx="2164080" cy="1874520"/>
            </a:xfrm>
            <a:custGeom>
              <a:avLst/>
              <a:gdLst/>
              <a:ahLst/>
              <a:cxnLst/>
              <a:rect l="l" t="t" r="r" b="b"/>
              <a:pathLst>
                <a:path w="2164079" h="1874520">
                  <a:moveTo>
                    <a:pt x="853693" y="0"/>
                  </a:moveTo>
                  <a:lnTo>
                    <a:pt x="0" y="1138554"/>
                  </a:lnTo>
                  <a:lnTo>
                    <a:pt x="1354709" y="1874519"/>
                  </a:lnTo>
                  <a:lnTo>
                    <a:pt x="2164080" y="570229"/>
                  </a:lnTo>
                  <a:lnTo>
                    <a:pt x="853693" y="0"/>
                  </a:lnTo>
                  <a:close/>
                </a:path>
              </a:pathLst>
            </a:custGeom>
            <a:solidFill>
              <a:srgbClr val="008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32447" y="4140708"/>
              <a:ext cx="832485" cy="1900555"/>
            </a:xfrm>
            <a:custGeom>
              <a:avLst/>
              <a:gdLst/>
              <a:ahLst/>
              <a:cxnLst/>
              <a:rect l="l" t="t" r="r" b="b"/>
              <a:pathLst>
                <a:path w="832484" h="1900554">
                  <a:moveTo>
                    <a:pt x="808990" y="0"/>
                  </a:moveTo>
                  <a:lnTo>
                    <a:pt x="0" y="1304798"/>
                  </a:lnTo>
                  <a:lnTo>
                    <a:pt x="154050" y="1900428"/>
                  </a:lnTo>
                  <a:lnTo>
                    <a:pt x="832103" y="738251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006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77611" y="4709160"/>
              <a:ext cx="1508760" cy="1332230"/>
            </a:xfrm>
            <a:custGeom>
              <a:avLst/>
              <a:gdLst/>
              <a:ahLst/>
              <a:cxnLst/>
              <a:rect l="l" t="t" r="r" b="b"/>
              <a:pathLst>
                <a:path w="1508759" h="1332229">
                  <a:moveTo>
                    <a:pt x="0" y="0"/>
                  </a:moveTo>
                  <a:lnTo>
                    <a:pt x="346837" y="657351"/>
                  </a:lnTo>
                  <a:lnTo>
                    <a:pt x="1508760" y="1331976"/>
                  </a:lnTo>
                  <a:lnTo>
                    <a:pt x="1354582" y="736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4103" y="2107692"/>
              <a:ext cx="894588" cy="8945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7503" y="3951732"/>
              <a:ext cx="992124" cy="9921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13600" y="2562593"/>
              <a:ext cx="1166952" cy="1166952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52042" y="227203"/>
            <a:ext cx="10525557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r>
              <a:rPr sz="2800" b="1" spc="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ТРАНСФОРМАЦИЯ</a:t>
            </a:r>
            <a:r>
              <a:rPr sz="2800" b="1" spc="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РЕГИОНАЛЬНОЙ </a:t>
            </a:r>
            <a:r>
              <a:rPr sz="2800" b="1" spc="-7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sz="2800" b="1" spc="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4954" y="1265682"/>
            <a:ext cx="10728960" cy="1905"/>
          </a:xfrm>
          <a:custGeom>
            <a:avLst/>
            <a:gdLst/>
            <a:ahLst/>
            <a:cxnLst/>
            <a:rect l="l" t="t" r="r" b="b"/>
            <a:pathLst>
              <a:path w="10728960" h="1905">
                <a:moveTo>
                  <a:pt x="0" y="1777"/>
                </a:moveTo>
                <a:lnTo>
                  <a:pt x="10728706" y="0"/>
                </a:lnTo>
              </a:path>
            </a:pathLst>
          </a:custGeom>
          <a:ln w="19812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2820" y="27749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1814" y="383540"/>
            <a:ext cx="84778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latin typeface="Microsoft Sans Serif"/>
                <a:cs typeface="Microsoft Sans Serif"/>
              </a:rPr>
              <a:t>МОДЕРНИЗАЦИЯ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3600" spc="-40" dirty="0">
                <a:latin typeface="Microsoft Sans Serif"/>
                <a:cs typeface="Microsoft Sans Serif"/>
              </a:rPr>
              <a:t>МАТЕРИАЛЬНО-ТЕХНИЧЕСКОЙ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55" dirty="0">
                <a:latin typeface="Microsoft Sans Serif"/>
                <a:cs typeface="Microsoft Sans Serif"/>
              </a:rPr>
              <a:t>БАЗЫ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954" y="1570482"/>
            <a:ext cx="10728960" cy="1905"/>
          </a:xfrm>
          <a:custGeom>
            <a:avLst/>
            <a:gdLst/>
            <a:ahLst/>
            <a:cxnLst/>
            <a:rect l="l" t="t" r="r" b="b"/>
            <a:pathLst>
              <a:path w="10728960" h="1905">
                <a:moveTo>
                  <a:pt x="0" y="1904"/>
                </a:moveTo>
                <a:lnTo>
                  <a:pt x="10728706" y="0"/>
                </a:lnTo>
              </a:path>
            </a:pathLst>
          </a:custGeom>
          <a:ln w="19812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12291" y="350520"/>
            <a:ext cx="1140460" cy="1085215"/>
            <a:chOff x="812291" y="350520"/>
            <a:chExt cx="1140460" cy="1085215"/>
          </a:xfrm>
        </p:grpSpPr>
        <p:sp>
          <p:nvSpPr>
            <p:cNvPr id="6" name="object 6"/>
            <p:cNvSpPr/>
            <p:nvPr/>
          </p:nvSpPr>
          <p:spPr>
            <a:xfrm>
              <a:off x="825245" y="363474"/>
              <a:ext cx="1114425" cy="1059180"/>
            </a:xfrm>
            <a:custGeom>
              <a:avLst/>
              <a:gdLst/>
              <a:ahLst/>
              <a:cxnLst/>
              <a:rect l="l" t="t" r="r" b="b"/>
              <a:pathLst>
                <a:path w="1114425" h="1059180">
                  <a:moveTo>
                    <a:pt x="557022" y="0"/>
                  </a:moveTo>
                  <a:lnTo>
                    <a:pt x="508960" y="1943"/>
                  </a:lnTo>
                  <a:lnTo>
                    <a:pt x="462033" y="7669"/>
                  </a:lnTo>
                  <a:lnTo>
                    <a:pt x="416410" y="17018"/>
                  </a:lnTo>
                  <a:lnTo>
                    <a:pt x="372255" y="29831"/>
                  </a:lnTo>
                  <a:lnTo>
                    <a:pt x="329738" y="45948"/>
                  </a:lnTo>
                  <a:lnTo>
                    <a:pt x="289024" y="65212"/>
                  </a:lnTo>
                  <a:lnTo>
                    <a:pt x="250282" y="87463"/>
                  </a:lnTo>
                  <a:lnTo>
                    <a:pt x="213679" y="112541"/>
                  </a:lnTo>
                  <a:lnTo>
                    <a:pt x="179381" y="140289"/>
                  </a:lnTo>
                  <a:lnTo>
                    <a:pt x="147555" y="170547"/>
                  </a:lnTo>
                  <a:lnTo>
                    <a:pt x="118371" y="203156"/>
                  </a:lnTo>
                  <a:lnTo>
                    <a:pt x="91993" y="237957"/>
                  </a:lnTo>
                  <a:lnTo>
                    <a:pt x="68590" y="274791"/>
                  </a:lnTo>
                  <a:lnTo>
                    <a:pt x="48328" y="313499"/>
                  </a:lnTo>
                  <a:lnTo>
                    <a:pt x="31376" y="353923"/>
                  </a:lnTo>
                  <a:lnTo>
                    <a:pt x="17899" y="395903"/>
                  </a:lnTo>
                  <a:lnTo>
                    <a:pt x="8067" y="439280"/>
                  </a:lnTo>
                  <a:lnTo>
                    <a:pt x="2044" y="483895"/>
                  </a:lnTo>
                  <a:lnTo>
                    <a:pt x="0" y="529589"/>
                  </a:lnTo>
                  <a:lnTo>
                    <a:pt x="2044" y="575284"/>
                  </a:lnTo>
                  <a:lnTo>
                    <a:pt x="8067" y="619899"/>
                  </a:lnTo>
                  <a:lnTo>
                    <a:pt x="17899" y="663276"/>
                  </a:lnTo>
                  <a:lnTo>
                    <a:pt x="31376" y="705256"/>
                  </a:lnTo>
                  <a:lnTo>
                    <a:pt x="48328" y="745680"/>
                  </a:lnTo>
                  <a:lnTo>
                    <a:pt x="68590" y="784388"/>
                  </a:lnTo>
                  <a:lnTo>
                    <a:pt x="91993" y="821222"/>
                  </a:lnTo>
                  <a:lnTo>
                    <a:pt x="118371" y="856023"/>
                  </a:lnTo>
                  <a:lnTo>
                    <a:pt x="147555" y="888632"/>
                  </a:lnTo>
                  <a:lnTo>
                    <a:pt x="179381" y="918890"/>
                  </a:lnTo>
                  <a:lnTo>
                    <a:pt x="213679" y="946638"/>
                  </a:lnTo>
                  <a:lnTo>
                    <a:pt x="250282" y="971716"/>
                  </a:lnTo>
                  <a:lnTo>
                    <a:pt x="289024" y="993967"/>
                  </a:lnTo>
                  <a:lnTo>
                    <a:pt x="329738" y="1013231"/>
                  </a:lnTo>
                  <a:lnTo>
                    <a:pt x="372255" y="1029348"/>
                  </a:lnTo>
                  <a:lnTo>
                    <a:pt x="416410" y="1042161"/>
                  </a:lnTo>
                  <a:lnTo>
                    <a:pt x="462033" y="1051510"/>
                  </a:lnTo>
                  <a:lnTo>
                    <a:pt x="508960" y="1057236"/>
                  </a:lnTo>
                  <a:lnTo>
                    <a:pt x="557022" y="1059179"/>
                  </a:lnTo>
                  <a:lnTo>
                    <a:pt x="605078" y="1057236"/>
                  </a:lnTo>
                  <a:lnTo>
                    <a:pt x="652000" y="1051510"/>
                  </a:lnTo>
                  <a:lnTo>
                    <a:pt x="697621" y="1042161"/>
                  </a:lnTo>
                  <a:lnTo>
                    <a:pt x="741773" y="1029348"/>
                  </a:lnTo>
                  <a:lnTo>
                    <a:pt x="784289" y="1013231"/>
                  </a:lnTo>
                  <a:lnTo>
                    <a:pt x="825002" y="993967"/>
                  </a:lnTo>
                  <a:lnTo>
                    <a:pt x="863744" y="971716"/>
                  </a:lnTo>
                  <a:lnTo>
                    <a:pt x="900348" y="946638"/>
                  </a:lnTo>
                  <a:lnTo>
                    <a:pt x="934647" y="918890"/>
                  </a:lnTo>
                  <a:lnTo>
                    <a:pt x="966474" y="888632"/>
                  </a:lnTo>
                  <a:lnTo>
                    <a:pt x="995661" y="856023"/>
                  </a:lnTo>
                  <a:lnTo>
                    <a:pt x="1022040" y="821222"/>
                  </a:lnTo>
                  <a:lnTo>
                    <a:pt x="1045446" y="784388"/>
                  </a:lnTo>
                  <a:lnTo>
                    <a:pt x="1065709" y="745680"/>
                  </a:lnTo>
                  <a:lnTo>
                    <a:pt x="1082663" y="705256"/>
                  </a:lnTo>
                  <a:lnTo>
                    <a:pt x="1096141" y="663276"/>
                  </a:lnTo>
                  <a:lnTo>
                    <a:pt x="1105975" y="619899"/>
                  </a:lnTo>
                  <a:lnTo>
                    <a:pt x="1111999" y="575284"/>
                  </a:lnTo>
                  <a:lnTo>
                    <a:pt x="1114043" y="529589"/>
                  </a:lnTo>
                  <a:lnTo>
                    <a:pt x="1111999" y="483895"/>
                  </a:lnTo>
                  <a:lnTo>
                    <a:pt x="1105975" y="439280"/>
                  </a:lnTo>
                  <a:lnTo>
                    <a:pt x="1096141" y="395903"/>
                  </a:lnTo>
                  <a:lnTo>
                    <a:pt x="1082663" y="353923"/>
                  </a:lnTo>
                  <a:lnTo>
                    <a:pt x="1065709" y="313499"/>
                  </a:lnTo>
                  <a:lnTo>
                    <a:pt x="1045446" y="274791"/>
                  </a:lnTo>
                  <a:lnTo>
                    <a:pt x="1022040" y="237957"/>
                  </a:lnTo>
                  <a:lnTo>
                    <a:pt x="995661" y="203156"/>
                  </a:lnTo>
                  <a:lnTo>
                    <a:pt x="966474" y="170547"/>
                  </a:lnTo>
                  <a:lnTo>
                    <a:pt x="934647" y="140289"/>
                  </a:lnTo>
                  <a:lnTo>
                    <a:pt x="900348" y="112541"/>
                  </a:lnTo>
                  <a:lnTo>
                    <a:pt x="863744" y="87463"/>
                  </a:lnTo>
                  <a:lnTo>
                    <a:pt x="825002" y="65212"/>
                  </a:lnTo>
                  <a:lnTo>
                    <a:pt x="784289" y="45948"/>
                  </a:lnTo>
                  <a:lnTo>
                    <a:pt x="741773" y="29831"/>
                  </a:lnTo>
                  <a:lnTo>
                    <a:pt x="697621" y="17018"/>
                  </a:lnTo>
                  <a:lnTo>
                    <a:pt x="652000" y="7669"/>
                  </a:lnTo>
                  <a:lnTo>
                    <a:pt x="605078" y="1943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007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5245" y="363474"/>
              <a:ext cx="1114425" cy="1059180"/>
            </a:xfrm>
            <a:custGeom>
              <a:avLst/>
              <a:gdLst/>
              <a:ahLst/>
              <a:cxnLst/>
              <a:rect l="l" t="t" r="r" b="b"/>
              <a:pathLst>
                <a:path w="1114425" h="1059180">
                  <a:moveTo>
                    <a:pt x="0" y="529589"/>
                  </a:moveTo>
                  <a:lnTo>
                    <a:pt x="2044" y="483895"/>
                  </a:lnTo>
                  <a:lnTo>
                    <a:pt x="8067" y="439280"/>
                  </a:lnTo>
                  <a:lnTo>
                    <a:pt x="17899" y="395903"/>
                  </a:lnTo>
                  <a:lnTo>
                    <a:pt x="31376" y="353923"/>
                  </a:lnTo>
                  <a:lnTo>
                    <a:pt x="48328" y="313499"/>
                  </a:lnTo>
                  <a:lnTo>
                    <a:pt x="68590" y="274791"/>
                  </a:lnTo>
                  <a:lnTo>
                    <a:pt x="91993" y="237957"/>
                  </a:lnTo>
                  <a:lnTo>
                    <a:pt x="118371" y="203156"/>
                  </a:lnTo>
                  <a:lnTo>
                    <a:pt x="147555" y="170547"/>
                  </a:lnTo>
                  <a:lnTo>
                    <a:pt x="179381" y="140289"/>
                  </a:lnTo>
                  <a:lnTo>
                    <a:pt x="213679" y="112541"/>
                  </a:lnTo>
                  <a:lnTo>
                    <a:pt x="250282" y="87463"/>
                  </a:lnTo>
                  <a:lnTo>
                    <a:pt x="289024" y="65212"/>
                  </a:lnTo>
                  <a:lnTo>
                    <a:pt x="329738" y="45948"/>
                  </a:lnTo>
                  <a:lnTo>
                    <a:pt x="372255" y="29831"/>
                  </a:lnTo>
                  <a:lnTo>
                    <a:pt x="416410" y="17018"/>
                  </a:lnTo>
                  <a:lnTo>
                    <a:pt x="462033" y="7669"/>
                  </a:lnTo>
                  <a:lnTo>
                    <a:pt x="508960" y="1943"/>
                  </a:lnTo>
                  <a:lnTo>
                    <a:pt x="557022" y="0"/>
                  </a:lnTo>
                  <a:lnTo>
                    <a:pt x="605078" y="1943"/>
                  </a:lnTo>
                  <a:lnTo>
                    <a:pt x="652000" y="7669"/>
                  </a:lnTo>
                  <a:lnTo>
                    <a:pt x="697621" y="17018"/>
                  </a:lnTo>
                  <a:lnTo>
                    <a:pt x="741773" y="29831"/>
                  </a:lnTo>
                  <a:lnTo>
                    <a:pt x="784289" y="45948"/>
                  </a:lnTo>
                  <a:lnTo>
                    <a:pt x="825002" y="65212"/>
                  </a:lnTo>
                  <a:lnTo>
                    <a:pt x="863744" y="87463"/>
                  </a:lnTo>
                  <a:lnTo>
                    <a:pt x="900348" y="112541"/>
                  </a:lnTo>
                  <a:lnTo>
                    <a:pt x="934647" y="140289"/>
                  </a:lnTo>
                  <a:lnTo>
                    <a:pt x="966474" y="170547"/>
                  </a:lnTo>
                  <a:lnTo>
                    <a:pt x="995661" y="203156"/>
                  </a:lnTo>
                  <a:lnTo>
                    <a:pt x="1022040" y="237957"/>
                  </a:lnTo>
                  <a:lnTo>
                    <a:pt x="1045446" y="274791"/>
                  </a:lnTo>
                  <a:lnTo>
                    <a:pt x="1065709" y="313499"/>
                  </a:lnTo>
                  <a:lnTo>
                    <a:pt x="1082663" y="353923"/>
                  </a:lnTo>
                  <a:lnTo>
                    <a:pt x="1096141" y="395903"/>
                  </a:lnTo>
                  <a:lnTo>
                    <a:pt x="1105975" y="439280"/>
                  </a:lnTo>
                  <a:lnTo>
                    <a:pt x="1111999" y="483895"/>
                  </a:lnTo>
                  <a:lnTo>
                    <a:pt x="1114043" y="529589"/>
                  </a:lnTo>
                  <a:lnTo>
                    <a:pt x="1111999" y="575284"/>
                  </a:lnTo>
                  <a:lnTo>
                    <a:pt x="1105975" y="619899"/>
                  </a:lnTo>
                  <a:lnTo>
                    <a:pt x="1096141" y="663276"/>
                  </a:lnTo>
                  <a:lnTo>
                    <a:pt x="1082663" y="705256"/>
                  </a:lnTo>
                  <a:lnTo>
                    <a:pt x="1065709" y="745680"/>
                  </a:lnTo>
                  <a:lnTo>
                    <a:pt x="1045446" y="784388"/>
                  </a:lnTo>
                  <a:lnTo>
                    <a:pt x="1022040" y="821222"/>
                  </a:lnTo>
                  <a:lnTo>
                    <a:pt x="995661" y="856023"/>
                  </a:lnTo>
                  <a:lnTo>
                    <a:pt x="966474" y="888632"/>
                  </a:lnTo>
                  <a:lnTo>
                    <a:pt x="934647" y="918890"/>
                  </a:lnTo>
                  <a:lnTo>
                    <a:pt x="900348" y="946638"/>
                  </a:lnTo>
                  <a:lnTo>
                    <a:pt x="863744" y="971716"/>
                  </a:lnTo>
                  <a:lnTo>
                    <a:pt x="825002" y="993967"/>
                  </a:lnTo>
                  <a:lnTo>
                    <a:pt x="784289" y="1013231"/>
                  </a:lnTo>
                  <a:lnTo>
                    <a:pt x="741773" y="1029348"/>
                  </a:lnTo>
                  <a:lnTo>
                    <a:pt x="697621" y="1042161"/>
                  </a:lnTo>
                  <a:lnTo>
                    <a:pt x="652000" y="1051510"/>
                  </a:lnTo>
                  <a:lnTo>
                    <a:pt x="605078" y="1057236"/>
                  </a:lnTo>
                  <a:lnTo>
                    <a:pt x="557022" y="1059179"/>
                  </a:lnTo>
                  <a:lnTo>
                    <a:pt x="508960" y="1057236"/>
                  </a:lnTo>
                  <a:lnTo>
                    <a:pt x="462033" y="1051510"/>
                  </a:lnTo>
                  <a:lnTo>
                    <a:pt x="416410" y="1042161"/>
                  </a:lnTo>
                  <a:lnTo>
                    <a:pt x="372255" y="1029348"/>
                  </a:lnTo>
                  <a:lnTo>
                    <a:pt x="329738" y="1013231"/>
                  </a:lnTo>
                  <a:lnTo>
                    <a:pt x="289024" y="993967"/>
                  </a:lnTo>
                  <a:lnTo>
                    <a:pt x="250282" y="971716"/>
                  </a:lnTo>
                  <a:lnTo>
                    <a:pt x="213679" y="946638"/>
                  </a:lnTo>
                  <a:lnTo>
                    <a:pt x="179381" y="918890"/>
                  </a:lnTo>
                  <a:lnTo>
                    <a:pt x="147555" y="888632"/>
                  </a:lnTo>
                  <a:lnTo>
                    <a:pt x="118371" y="856023"/>
                  </a:lnTo>
                  <a:lnTo>
                    <a:pt x="91993" y="821222"/>
                  </a:lnTo>
                  <a:lnTo>
                    <a:pt x="68590" y="784388"/>
                  </a:lnTo>
                  <a:lnTo>
                    <a:pt x="48328" y="745680"/>
                  </a:lnTo>
                  <a:lnTo>
                    <a:pt x="31376" y="705256"/>
                  </a:lnTo>
                  <a:lnTo>
                    <a:pt x="17899" y="663276"/>
                  </a:lnTo>
                  <a:lnTo>
                    <a:pt x="8067" y="619899"/>
                  </a:lnTo>
                  <a:lnTo>
                    <a:pt x="2044" y="575284"/>
                  </a:lnTo>
                  <a:lnTo>
                    <a:pt x="0" y="529589"/>
                  </a:lnTo>
                  <a:close/>
                </a:path>
              </a:pathLst>
            </a:custGeom>
            <a:ln w="25908">
              <a:solidFill>
                <a:srgbClr val="007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211" y="464820"/>
              <a:ext cx="894588" cy="8945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43559" y="2303145"/>
            <a:ext cx="4169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5390"/>
                </a:solidFill>
                <a:latin typeface="Arial"/>
                <a:cs typeface="Arial"/>
              </a:rPr>
              <a:t>ШИРОКОПОЛОСНЫЙ</a:t>
            </a:r>
            <a:r>
              <a:rPr sz="2000" b="1" spc="-9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5390"/>
                </a:solidFill>
                <a:latin typeface="Arial"/>
                <a:cs typeface="Arial"/>
              </a:rPr>
              <a:t>ИНТЕРНЕТ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559" y="3766565"/>
            <a:ext cx="3752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5390"/>
                </a:solidFill>
                <a:latin typeface="Arial"/>
                <a:cs typeface="Arial"/>
              </a:rPr>
              <a:t>ЦИФРОВОЕ</a:t>
            </a:r>
            <a:r>
              <a:rPr sz="2000" b="1" spc="-7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5390"/>
                </a:solidFill>
                <a:latin typeface="Arial"/>
                <a:cs typeface="Arial"/>
              </a:rPr>
              <a:t>ОБОРУДОВАНИЕ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559" y="5229859"/>
            <a:ext cx="4062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5390"/>
                </a:solidFill>
                <a:latin typeface="Arial"/>
                <a:cs typeface="Arial"/>
              </a:rPr>
              <a:t>ПРОГРАММНОЕ</a:t>
            </a:r>
            <a:r>
              <a:rPr sz="2000" b="1" spc="-7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5390"/>
                </a:solidFill>
                <a:latin typeface="Arial"/>
                <a:cs typeface="Arial"/>
              </a:rPr>
              <a:t>ОБЕСПЕЧЕНИЕ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6425" y="1972246"/>
            <a:ext cx="5881370" cy="38728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со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скоростью:</a:t>
            </a:r>
            <a:endParaRPr sz="1800">
              <a:latin typeface="Microsoft Sans Serif"/>
              <a:cs typeface="Microsoft Sans Serif"/>
            </a:endParaRPr>
          </a:p>
          <a:p>
            <a:pPr marL="12700" marR="67119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не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100</a:t>
            </a:r>
            <a:r>
              <a:rPr sz="18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Мб/с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для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городской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местности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не </a:t>
            </a:r>
            <a:r>
              <a:rPr sz="1800" spc="-459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50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Мб/с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сельской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местности)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компьютерное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оборудование,</a:t>
            </a:r>
            <a:r>
              <a:rPr sz="1800" spc="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SMART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оборудование,</a:t>
            </a:r>
            <a:endParaRPr sz="1800">
              <a:latin typeface="Microsoft Sans Serif"/>
              <a:cs typeface="Microsoft Sans Serif"/>
            </a:endParaRPr>
          </a:p>
          <a:p>
            <a:pPr marL="12700" marR="698500">
              <a:lnSpc>
                <a:spcPct val="100000"/>
              </a:lnSpc>
            </a:pP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оборудование</a:t>
            </a:r>
            <a:r>
              <a:rPr sz="1800" spc="6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VR</a:t>
            </a:r>
            <a:r>
              <a:rPr sz="18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-7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AR,</a:t>
            </a:r>
            <a:r>
              <a:rPr sz="18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цифровые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видеостудии, </a:t>
            </a:r>
            <a:r>
              <a:rPr sz="1800" spc="-459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цифровые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лаборатории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ПО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для</a:t>
            </a:r>
            <a:r>
              <a:rPr sz="18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3D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моделирования,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создания</a:t>
            </a:r>
            <a:r>
              <a:rPr sz="18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VR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-1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AR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приложений,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программирования,</a:t>
            </a:r>
            <a:r>
              <a:rPr sz="1800" spc="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обработки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монтажа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видео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аудио</a:t>
            </a:r>
            <a:r>
              <a:rPr sz="1800" spc="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4344" y="28905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6482" y="385394"/>
            <a:ext cx="7672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latin typeface="Microsoft Sans Serif"/>
                <a:cs typeface="Microsoft Sans Serif"/>
              </a:rPr>
              <a:t>ЦИФРОВАЯ</a:t>
            </a:r>
            <a:r>
              <a:rPr sz="4000" dirty="0">
                <a:latin typeface="Microsoft Sans Serif"/>
                <a:cs typeface="Microsoft Sans Serif"/>
              </a:rPr>
              <a:t> </a:t>
            </a:r>
            <a:r>
              <a:rPr sz="4000" spc="-120" dirty="0">
                <a:latin typeface="Microsoft Sans Serif"/>
                <a:cs typeface="Microsoft Sans Serif"/>
              </a:rPr>
              <a:t>ИНФРАСТРУКТУРА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954" y="1370838"/>
            <a:ext cx="10728960" cy="1905"/>
          </a:xfrm>
          <a:custGeom>
            <a:avLst/>
            <a:gdLst/>
            <a:ahLst/>
            <a:cxnLst/>
            <a:rect l="l" t="t" r="r" b="b"/>
            <a:pathLst>
              <a:path w="10728960" h="1905">
                <a:moveTo>
                  <a:pt x="0" y="1777"/>
                </a:moveTo>
                <a:lnTo>
                  <a:pt x="10728706" y="0"/>
                </a:lnTo>
              </a:path>
            </a:pathLst>
          </a:custGeom>
          <a:ln w="19812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44" y="105905"/>
            <a:ext cx="1166952" cy="11669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5928" y="1482788"/>
            <a:ext cx="11082655" cy="5180330"/>
            <a:chOff x="185928" y="1482788"/>
            <a:chExt cx="11082655" cy="5180330"/>
          </a:xfrm>
        </p:grpSpPr>
        <p:sp>
          <p:nvSpPr>
            <p:cNvPr id="7" name="object 7"/>
            <p:cNvSpPr/>
            <p:nvPr/>
          </p:nvSpPr>
          <p:spPr>
            <a:xfrm>
              <a:off x="838961" y="1495805"/>
              <a:ext cx="10416540" cy="5154295"/>
            </a:xfrm>
            <a:custGeom>
              <a:avLst/>
              <a:gdLst/>
              <a:ahLst/>
              <a:cxnLst/>
              <a:rect l="l" t="t" r="r" b="b"/>
              <a:pathLst>
                <a:path w="10416540" h="5154295">
                  <a:moveTo>
                    <a:pt x="10416540" y="0"/>
                  </a:moveTo>
                  <a:lnTo>
                    <a:pt x="0" y="0"/>
                  </a:lnTo>
                  <a:lnTo>
                    <a:pt x="0" y="5154168"/>
                  </a:lnTo>
                  <a:lnTo>
                    <a:pt x="10416540" y="5154168"/>
                  </a:lnTo>
                  <a:lnTo>
                    <a:pt x="1041654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961" y="1495805"/>
              <a:ext cx="10416540" cy="5154295"/>
            </a:xfrm>
            <a:custGeom>
              <a:avLst/>
              <a:gdLst/>
              <a:ahLst/>
              <a:cxnLst/>
              <a:rect l="l" t="t" r="r" b="b"/>
              <a:pathLst>
                <a:path w="10416540" h="5154295">
                  <a:moveTo>
                    <a:pt x="0" y="5154168"/>
                  </a:moveTo>
                  <a:lnTo>
                    <a:pt x="10416540" y="5154168"/>
                  </a:lnTo>
                  <a:lnTo>
                    <a:pt x="10416540" y="0"/>
                  </a:lnTo>
                  <a:lnTo>
                    <a:pt x="0" y="0"/>
                  </a:lnTo>
                  <a:lnTo>
                    <a:pt x="0" y="5154168"/>
                  </a:lnTo>
                  <a:close/>
                </a:path>
              </a:pathLst>
            </a:custGeom>
            <a:ln w="25908">
              <a:solidFill>
                <a:srgbClr val="007DA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2214" y="2361437"/>
              <a:ext cx="8783320" cy="4020820"/>
            </a:xfrm>
            <a:custGeom>
              <a:avLst/>
              <a:gdLst/>
              <a:ahLst/>
              <a:cxnLst/>
              <a:rect l="l" t="t" r="r" b="b"/>
              <a:pathLst>
                <a:path w="8783320" h="4020820">
                  <a:moveTo>
                    <a:pt x="8782812" y="0"/>
                  </a:moveTo>
                  <a:lnTo>
                    <a:pt x="0" y="0"/>
                  </a:lnTo>
                  <a:lnTo>
                    <a:pt x="0" y="4020312"/>
                  </a:lnTo>
                  <a:lnTo>
                    <a:pt x="8782812" y="4020312"/>
                  </a:lnTo>
                  <a:lnTo>
                    <a:pt x="8782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2214" y="2361437"/>
              <a:ext cx="8783320" cy="4020820"/>
            </a:xfrm>
            <a:custGeom>
              <a:avLst/>
              <a:gdLst/>
              <a:ahLst/>
              <a:cxnLst/>
              <a:rect l="l" t="t" r="r" b="b"/>
              <a:pathLst>
                <a:path w="8783320" h="4020820">
                  <a:moveTo>
                    <a:pt x="0" y="4020312"/>
                  </a:moveTo>
                  <a:lnTo>
                    <a:pt x="8782812" y="4020312"/>
                  </a:lnTo>
                  <a:lnTo>
                    <a:pt x="8782812" y="0"/>
                  </a:lnTo>
                  <a:lnTo>
                    <a:pt x="0" y="0"/>
                  </a:lnTo>
                  <a:lnTo>
                    <a:pt x="0" y="4020312"/>
                  </a:lnTo>
                  <a:close/>
                </a:path>
              </a:pathLst>
            </a:custGeom>
            <a:ln w="25908">
              <a:solidFill>
                <a:srgbClr val="7E7E7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928" y="2589275"/>
              <a:ext cx="2338070" cy="1545590"/>
            </a:xfrm>
            <a:custGeom>
              <a:avLst/>
              <a:gdLst/>
              <a:ahLst/>
              <a:cxnLst/>
              <a:rect l="l" t="t" r="r" b="b"/>
              <a:pathLst>
                <a:path w="2338070" h="1545589">
                  <a:moveTo>
                    <a:pt x="1817497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1817497" y="1545336"/>
                  </a:lnTo>
                  <a:lnTo>
                    <a:pt x="1817497" y="965835"/>
                  </a:lnTo>
                  <a:lnTo>
                    <a:pt x="1951482" y="965835"/>
                  </a:lnTo>
                  <a:lnTo>
                    <a:pt x="1951482" y="1159002"/>
                  </a:lnTo>
                  <a:lnTo>
                    <a:pt x="2337816" y="772668"/>
                  </a:lnTo>
                  <a:lnTo>
                    <a:pt x="1951482" y="386334"/>
                  </a:lnTo>
                  <a:lnTo>
                    <a:pt x="1951482" y="579501"/>
                  </a:lnTo>
                  <a:lnTo>
                    <a:pt x="1817497" y="579501"/>
                  </a:lnTo>
                  <a:lnTo>
                    <a:pt x="1817497" y="0"/>
                  </a:lnTo>
                  <a:close/>
                </a:path>
              </a:pathLst>
            </a:custGeom>
            <a:solidFill>
              <a:srgbClr val="008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4421" y="3101720"/>
            <a:ext cx="16395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Региональные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платформы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ЦОС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7663" y="1643633"/>
            <a:ext cx="3950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Microsoft Sans Serif"/>
                <a:cs typeface="Microsoft Sans Serif"/>
              </a:rPr>
              <a:t>Платформа</a:t>
            </a:r>
            <a:r>
              <a:rPr sz="3200" spc="-30" dirty="0">
                <a:latin typeface="Microsoft Sans Serif"/>
                <a:cs typeface="Microsoft Sans Serif"/>
              </a:rPr>
              <a:t> ЦОС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160" dirty="0">
                <a:latin typeface="Microsoft Sans Serif"/>
                <a:cs typeface="Microsoft Sans Serif"/>
              </a:rPr>
              <a:t>РФ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5928" y="4567428"/>
            <a:ext cx="2338070" cy="1545590"/>
          </a:xfrm>
          <a:custGeom>
            <a:avLst/>
            <a:gdLst/>
            <a:ahLst/>
            <a:cxnLst/>
            <a:rect l="l" t="t" r="r" b="b"/>
            <a:pathLst>
              <a:path w="2338070" h="1545589">
                <a:moveTo>
                  <a:pt x="1817497" y="0"/>
                </a:moveTo>
                <a:lnTo>
                  <a:pt x="0" y="0"/>
                </a:lnTo>
                <a:lnTo>
                  <a:pt x="0" y="1545336"/>
                </a:lnTo>
                <a:lnTo>
                  <a:pt x="1817497" y="1545336"/>
                </a:lnTo>
                <a:lnTo>
                  <a:pt x="1817497" y="965835"/>
                </a:lnTo>
                <a:lnTo>
                  <a:pt x="1951482" y="965835"/>
                </a:lnTo>
                <a:lnTo>
                  <a:pt x="1951482" y="1159002"/>
                </a:lnTo>
                <a:lnTo>
                  <a:pt x="2337816" y="772668"/>
                </a:lnTo>
                <a:lnTo>
                  <a:pt x="1951482" y="386334"/>
                </a:lnTo>
                <a:lnTo>
                  <a:pt x="1951482" y="579501"/>
                </a:lnTo>
                <a:lnTo>
                  <a:pt x="1817497" y="579501"/>
                </a:lnTo>
                <a:lnTo>
                  <a:pt x="1817497" y="0"/>
                </a:lnTo>
                <a:close/>
              </a:path>
            </a:pathLst>
          </a:custGeom>
          <a:solidFill>
            <a:srgbClr val="008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4421" y="5080253"/>
            <a:ext cx="16395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Региональные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платформы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ЦОС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21011" y="2589276"/>
            <a:ext cx="2338070" cy="1545590"/>
          </a:xfrm>
          <a:custGeom>
            <a:avLst/>
            <a:gdLst/>
            <a:ahLst/>
            <a:cxnLst/>
            <a:rect l="l" t="t" r="r" b="b"/>
            <a:pathLst>
              <a:path w="2338070" h="1545589">
                <a:moveTo>
                  <a:pt x="2337816" y="0"/>
                </a:moveTo>
                <a:lnTo>
                  <a:pt x="520319" y="0"/>
                </a:lnTo>
                <a:lnTo>
                  <a:pt x="520319" y="579501"/>
                </a:lnTo>
                <a:lnTo>
                  <a:pt x="386334" y="579501"/>
                </a:lnTo>
                <a:lnTo>
                  <a:pt x="386334" y="386334"/>
                </a:lnTo>
                <a:lnTo>
                  <a:pt x="0" y="772668"/>
                </a:lnTo>
                <a:lnTo>
                  <a:pt x="386334" y="1159002"/>
                </a:lnTo>
                <a:lnTo>
                  <a:pt x="386334" y="965835"/>
                </a:lnTo>
                <a:lnTo>
                  <a:pt x="520319" y="965835"/>
                </a:lnTo>
                <a:lnTo>
                  <a:pt x="520319" y="1545336"/>
                </a:lnTo>
                <a:lnTo>
                  <a:pt x="2337816" y="1545336"/>
                </a:lnTo>
                <a:lnTo>
                  <a:pt x="2337816" y="0"/>
                </a:lnTo>
                <a:close/>
              </a:path>
            </a:pathLst>
          </a:custGeom>
          <a:solidFill>
            <a:srgbClr val="008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30739" y="3101720"/>
            <a:ext cx="16408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Региональные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платформы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ЦОС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17964" y="4567428"/>
            <a:ext cx="2338070" cy="1545590"/>
          </a:xfrm>
          <a:custGeom>
            <a:avLst/>
            <a:gdLst/>
            <a:ahLst/>
            <a:cxnLst/>
            <a:rect l="l" t="t" r="r" b="b"/>
            <a:pathLst>
              <a:path w="2338070" h="1545589">
                <a:moveTo>
                  <a:pt x="2337815" y="0"/>
                </a:moveTo>
                <a:lnTo>
                  <a:pt x="520318" y="0"/>
                </a:lnTo>
                <a:lnTo>
                  <a:pt x="520318" y="579501"/>
                </a:lnTo>
                <a:lnTo>
                  <a:pt x="386333" y="579501"/>
                </a:lnTo>
                <a:lnTo>
                  <a:pt x="386333" y="386334"/>
                </a:lnTo>
                <a:lnTo>
                  <a:pt x="0" y="772668"/>
                </a:lnTo>
                <a:lnTo>
                  <a:pt x="386333" y="1159002"/>
                </a:lnTo>
                <a:lnTo>
                  <a:pt x="386333" y="965835"/>
                </a:lnTo>
                <a:lnTo>
                  <a:pt x="520318" y="965835"/>
                </a:lnTo>
                <a:lnTo>
                  <a:pt x="520318" y="1545336"/>
                </a:lnTo>
                <a:lnTo>
                  <a:pt x="2337815" y="1545336"/>
                </a:lnTo>
                <a:lnTo>
                  <a:pt x="2337815" y="0"/>
                </a:lnTo>
                <a:close/>
              </a:path>
            </a:pathLst>
          </a:custGeom>
          <a:solidFill>
            <a:srgbClr val="008D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227944" y="5080253"/>
            <a:ext cx="16395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Региональные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платформы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ЦОС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6973" y="2444369"/>
            <a:ext cx="6157595" cy="3729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цифровые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сервисы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информационные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системы</a:t>
            </a:r>
            <a:endParaRPr sz="1800">
              <a:latin typeface="Microsoft Sans Serif"/>
              <a:cs typeface="Microsoft Sans Serif"/>
            </a:endParaRPr>
          </a:p>
          <a:p>
            <a:pPr marL="299085" marR="34290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коммуникационной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среды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системы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быстрого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обмена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сообщениями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электронный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документооборот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системы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электронной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отчетности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учёт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достижений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обучающихся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учёт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освоения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дополнительных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общеобразовательных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электронные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библиотеки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цифровой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образовательный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контент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2820" y="723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5050" y="178434"/>
            <a:ext cx="7456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latin typeface="Microsoft Sans Serif"/>
                <a:cs typeface="Microsoft Sans Serif"/>
              </a:rPr>
              <a:t>ЦИФРОВОЙ</a:t>
            </a:r>
            <a:r>
              <a:rPr sz="3600" spc="-5" dirty="0">
                <a:latin typeface="Microsoft Sans Serif"/>
                <a:cs typeface="Microsoft Sans Serif"/>
              </a:rPr>
              <a:t> </a:t>
            </a:r>
            <a:r>
              <a:rPr sz="3600" spc="-70" dirty="0">
                <a:latin typeface="Microsoft Sans Serif"/>
                <a:cs typeface="Microsoft Sans Serif"/>
              </a:rPr>
              <a:t>ОБРАЗОВАТЕЛЬНЫЙ </a:t>
            </a:r>
            <a:r>
              <a:rPr sz="3600" spc="-940" dirty="0">
                <a:latin typeface="Microsoft Sans Serif"/>
                <a:cs typeface="Microsoft Sans Serif"/>
              </a:rPr>
              <a:t> </a:t>
            </a:r>
            <a:r>
              <a:rPr sz="3600" spc="-55" dirty="0">
                <a:latin typeface="Microsoft Sans Serif"/>
                <a:cs typeface="Microsoft Sans Serif"/>
              </a:rPr>
              <a:t>КОНТЕНТ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5048" y="1362455"/>
            <a:ext cx="10748645" cy="2146300"/>
            <a:chOff x="765048" y="1362455"/>
            <a:chExt cx="10748645" cy="2146300"/>
          </a:xfrm>
        </p:grpSpPr>
        <p:sp>
          <p:nvSpPr>
            <p:cNvPr id="5" name="object 5"/>
            <p:cNvSpPr/>
            <p:nvPr/>
          </p:nvSpPr>
          <p:spPr>
            <a:xfrm>
              <a:off x="774954" y="1372361"/>
              <a:ext cx="10728960" cy="1905"/>
            </a:xfrm>
            <a:custGeom>
              <a:avLst/>
              <a:gdLst/>
              <a:ahLst/>
              <a:cxnLst/>
              <a:rect l="l" t="t" r="r" b="b"/>
              <a:pathLst>
                <a:path w="10728960" h="1905">
                  <a:moveTo>
                    <a:pt x="0" y="1777"/>
                  </a:moveTo>
                  <a:lnTo>
                    <a:pt x="10728706" y="0"/>
                  </a:lnTo>
                </a:path>
              </a:pathLst>
            </a:custGeom>
            <a:ln w="19812">
              <a:solidFill>
                <a:srgbClr val="7E7E7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2380" y="1371599"/>
              <a:ext cx="495300" cy="2136775"/>
            </a:xfrm>
            <a:custGeom>
              <a:avLst/>
              <a:gdLst/>
              <a:ahLst/>
              <a:cxnLst/>
              <a:rect l="l" t="t" r="r" b="b"/>
              <a:pathLst>
                <a:path w="495300" h="2136775">
                  <a:moveTo>
                    <a:pt x="247650" y="0"/>
                  </a:moveTo>
                  <a:lnTo>
                    <a:pt x="247650" y="534162"/>
                  </a:lnTo>
                  <a:lnTo>
                    <a:pt x="0" y="534162"/>
                  </a:lnTo>
                  <a:lnTo>
                    <a:pt x="0" y="1602486"/>
                  </a:lnTo>
                  <a:lnTo>
                    <a:pt x="247650" y="1602486"/>
                  </a:lnTo>
                  <a:lnTo>
                    <a:pt x="247650" y="2136648"/>
                  </a:lnTo>
                  <a:lnTo>
                    <a:pt x="495300" y="1068324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12291" y="144779"/>
            <a:ext cx="1140460" cy="1087120"/>
            <a:chOff x="812291" y="144779"/>
            <a:chExt cx="1140460" cy="1087120"/>
          </a:xfrm>
        </p:grpSpPr>
        <p:sp>
          <p:nvSpPr>
            <p:cNvPr id="8" name="object 8"/>
            <p:cNvSpPr/>
            <p:nvPr/>
          </p:nvSpPr>
          <p:spPr>
            <a:xfrm>
              <a:off x="825245" y="157733"/>
              <a:ext cx="1114425" cy="1061085"/>
            </a:xfrm>
            <a:custGeom>
              <a:avLst/>
              <a:gdLst/>
              <a:ahLst/>
              <a:cxnLst/>
              <a:rect l="l" t="t" r="r" b="b"/>
              <a:pathLst>
                <a:path w="1114425" h="1061085">
                  <a:moveTo>
                    <a:pt x="557022" y="0"/>
                  </a:moveTo>
                  <a:lnTo>
                    <a:pt x="508960" y="1947"/>
                  </a:lnTo>
                  <a:lnTo>
                    <a:pt x="462033" y="7681"/>
                  </a:lnTo>
                  <a:lnTo>
                    <a:pt x="416410" y="17045"/>
                  </a:lnTo>
                  <a:lnTo>
                    <a:pt x="372255" y="29878"/>
                  </a:lnTo>
                  <a:lnTo>
                    <a:pt x="329738" y="46021"/>
                  </a:lnTo>
                  <a:lnTo>
                    <a:pt x="289024" y="65314"/>
                  </a:lnTo>
                  <a:lnTo>
                    <a:pt x="250282" y="87599"/>
                  </a:lnTo>
                  <a:lnTo>
                    <a:pt x="213679" y="112716"/>
                  </a:lnTo>
                  <a:lnTo>
                    <a:pt x="179381" y="140505"/>
                  </a:lnTo>
                  <a:lnTo>
                    <a:pt x="147555" y="170808"/>
                  </a:lnTo>
                  <a:lnTo>
                    <a:pt x="118371" y="203465"/>
                  </a:lnTo>
                  <a:lnTo>
                    <a:pt x="91993" y="238317"/>
                  </a:lnTo>
                  <a:lnTo>
                    <a:pt x="68590" y="275204"/>
                  </a:lnTo>
                  <a:lnTo>
                    <a:pt x="48328" y="313967"/>
                  </a:lnTo>
                  <a:lnTo>
                    <a:pt x="31376" y="354448"/>
                  </a:lnTo>
                  <a:lnTo>
                    <a:pt x="17899" y="396486"/>
                  </a:lnTo>
                  <a:lnTo>
                    <a:pt x="8067" y="439922"/>
                  </a:lnTo>
                  <a:lnTo>
                    <a:pt x="2044" y="484597"/>
                  </a:lnTo>
                  <a:lnTo>
                    <a:pt x="0" y="530352"/>
                  </a:lnTo>
                  <a:lnTo>
                    <a:pt x="2044" y="576106"/>
                  </a:lnTo>
                  <a:lnTo>
                    <a:pt x="8067" y="620781"/>
                  </a:lnTo>
                  <a:lnTo>
                    <a:pt x="17899" y="664217"/>
                  </a:lnTo>
                  <a:lnTo>
                    <a:pt x="31376" y="706255"/>
                  </a:lnTo>
                  <a:lnTo>
                    <a:pt x="48328" y="746736"/>
                  </a:lnTo>
                  <a:lnTo>
                    <a:pt x="68590" y="785499"/>
                  </a:lnTo>
                  <a:lnTo>
                    <a:pt x="91993" y="822386"/>
                  </a:lnTo>
                  <a:lnTo>
                    <a:pt x="118371" y="857238"/>
                  </a:lnTo>
                  <a:lnTo>
                    <a:pt x="147555" y="889895"/>
                  </a:lnTo>
                  <a:lnTo>
                    <a:pt x="179381" y="920198"/>
                  </a:lnTo>
                  <a:lnTo>
                    <a:pt x="213679" y="947987"/>
                  </a:lnTo>
                  <a:lnTo>
                    <a:pt x="250282" y="973104"/>
                  </a:lnTo>
                  <a:lnTo>
                    <a:pt x="289024" y="995389"/>
                  </a:lnTo>
                  <a:lnTo>
                    <a:pt x="329738" y="1014682"/>
                  </a:lnTo>
                  <a:lnTo>
                    <a:pt x="372255" y="1030825"/>
                  </a:lnTo>
                  <a:lnTo>
                    <a:pt x="416410" y="1043658"/>
                  </a:lnTo>
                  <a:lnTo>
                    <a:pt x="462033" y="1053022"/>
                  </a:lnTo>
                  <a:lnTo>
                    <a:pt x="508960" y="1058756"/>
                  </a:lnTo>
                  <a:lnTo>
                    <a:pt x="557022" y="1060704"/>
                  </a:lnTo>
                  <a:lnTo>
                    <a:pt x="605078" y="1058756"/>
                  </a:lnTo>
                  <a:lnTo>
                    <a:pt x="652000" y="1053022"/>
                  </a:lnTo>
                  <a:lnTo>
                    <a:pt x="697621" y="1043658"/>
                  </a:lnTo>
                  <a:lnTo>
                    <a:pt x="741773" y="1030825"/>
                  </a:lnTo>
                  <a:lnTo>
                    <a:pt x="784289" y="1014682"/>
                  </a:lnTo>
                  <a:lnTo>
                    <a:pt x="825002" y="995389"/>
                  </a:lnTo>
                  <a:lnTo>
                    <a:pt x="863744" y="973104"/>
                  </a:lnTo>
                  <a:lnTo>
                    <a:pt x="900348" y="947987"/>
                  </a:lnTo>
                  <a:lnTo>
                    <a:pt x="934647" y="920198"/>
                  </a:lnTo>
                  <a:lnTo>
                    <a:pt x="966474" y="889895"/>
                  </a:lnTo>
                  <a:lnTo>
                    <a:pt x="995661" y="857238"/>
                  </a:lnTo>
                  <a:lnTo>
                    <a:pt x="1022040" y="822386"/>
                  </a:lnTo>
                  <a:lnTo>
                    <a:pt x="1045446" y="785499"/>
                  </a:lnTo>
                  <a:lnTo>
                    <a:pt x="1065709" y="746736"/>
                  </a:lnTo>
                  <a:lnTo>
                    <a:pt x="1082663" y="706255"/>
                  </a:lnTo>
                  <a:lnTo>
                    <a:pt x="1096141" y="664217"/>
                  </a:lnTo>
                  <a:lnTo>
                    <a:pt x="1105975" y="620781"/>
                  </a:lnTo>
                  <a:lnTo>
                    <a:pt x="1111999" y="576106"/>
                  </a:lnTo>
                  <a:lnTo>
                    <a:pt x="1114043" y="530352"/>
                  </a:lnTo>
                  <a:lnTo>
                    <a:pt x="1111999" y="484597"/>
                  </a:lnTo>
                  <a:lnTo>
                    <a:pt x="1105975" y="439922"/>
                  </a:lnTo>
                  <a:lnTo>
                    <a:pt x="1096141" y="396486"/>
                  </a:lnTo>
                  <a:lnTo>
                    <a:pt x="1082663" y="354448"/>
                  </a:lnTo>
                  <a:lnTo>
                    <a:pt x="1065709" y="313967"/>
                  </a:lnTo>
                  <a:lnTo>
                    <a:pt x="1045446" y="275204"/>
                  </a:lnTo>
                  <a:lnTo>
                    <a:pt x="1022040" y="238317"/>
                  </a:lnTo>
                  <a:lnTo>
                    <a:pt x="995661" y="203465"/>
                  </a:lnTo>
                  <a:lnTo>
                    <a:pt x="966474" y="170808"/>
                  </a:lnTo>
                  <a:lnTo>
                    <a:pt x="934647" y="140505"/>
                  </a:lnTo>
                  <a:lnTo>
                    <a:pt x="900348" y="112716"/>
                  </a:lnTo>
                  <a:lnTo>
                    <a:pt x="863744" y="87599"/>
                  </a:lnTo>
                  <a:lnTo>
                    <a:pt x="825002" y="65314"/>
                  </a:lnTo>
                  <a:lnTo>
                    <a:pt x="784289" y="46021"/>
                  </a:lnTo>
                  <a:lnTo>
                    <a:pt x="741773" y="29878"/>
                  </a:lnTo>
                  <a:lnTo>
                    <a:pt x="697621" y="17045"/>
                  </a:lnTo>
                  <a:lnTo>
                    <a:pt x="652000" y="7681"/>
                  </a:lnTo>
                  <a:lnTo>
                    <a:pt x="605078" y="1947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007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5245" y="157733"/>
              <a:ext cx="1114425" cy="1061085"/>
            </a:xfrm>
            <a:custGeom>
              <a:avLst/>
              <a:gdLst/>
              <a:ahLst/>
              <a:cxnLst/>
              <a:rect l="l" t="t" r="r" b="b"/>
              <a:pathLst>
                <a:path w="1114425" h="1061085">
                  <a:moveTo>
                    <a:pt x="0" y="530352"/>
                  </a:moveTo>
                  <a:lnTo>
                    <a:pt x="2044" y="484597"/>
                  </a:lnTo>
                  <a:lnTo>
                    <a:pt x="8067" y="439922"/>
                  </a:lnTo>
                  <a:lnTo>
                    <a:pt x="17899" y="396486"/>
                  </a:lnTo>
                  <a:lnTo>
                    <a:pt x="31376" y="354448"/>
                  </a:lnTo>
                  <a:lnTo>
                    <a:pt x="48328" y="313967"/>
                  </a:lnTo>
                  <a:lnTo>
                    <a:pt x="68590" y="275204"/>
                  </a:lnTo>
                  <a:lnTo>
                    <a:pt x="91993" y="238317"/>
                  </a:lnTo>
                  <a:lnTo>
                    <a:pt x="118371" y="203465"/>
                  </a:lnTo>
                  <a:lnTo>
                    <a:pt x="147555" y="170808"/>
                  </a:lnTo>
                  <a:lnTo>
                    <a:pt x="179381" y="140505"/>
                  </a:lnTo>
                  <a:lnTo>
                    <a:pt x="213679" y="112716"/>
                  </a:lnTo>
                  <a:lnTo>
                    <a:pt x="250282" y="87599"/>
                  </a:lnTo>
                  <a:lnTo>
                    <a:pt x="289024" y="65314"/>
                  </a:lnTo>
                  <a:lnTo>
                    <a:pt x="329738" y="46021"/>
                  </a:lnTo>
                  <a:lnTo>
                    <a:pt x="372255" y="29878"/>
                  </a:lnTo>
                  <a:lnTo>
                    <a:pt x="416410" y="17045"/>
                  </a:lnTo>
                  <a:lnTo>
                    <a:pt x="462033" y="7681"/>
                  </a:lnTo>
                  <a:lnTo>
                    <a:pt x="508960" y="1947"/>
                  </a:lnTo>
                  <a:lnTo>
                    <a:pt x="557022" y="0"/>
                  </a:lnTo>
                  <a:lnTo>
                    <a:pt x="605078" y="1947"/>
                  </a:lnTo>
                  <a:lnTo>
                    <a:pt x="652000" y="7681"/>
                  </a:lnTo>
                  <a:lnTo>
                    <a:pt x="697621" y="17045"/>
                  </a:lnTo>
                  <a:lnTo>
                    <a:pt x="741773" y="29878"/>
                  </a:lnTo>
                  <a:lnTo>
                    <a:pt x="784289" y="46021"/>
                  </a:lnTo>
                  <a:lnTo>
                    <a:pt x="825002" y="65314"/>
                  </a:lnTo>
                  <a:lnTo>
                    <a:pt x="863744" y="87599"/>
                  </a:lnTo>
                  <a:lnTo>
                    <a:pt x="900348" y="112716"/>
                  </a:lnTo>
                  <a:lnTo>
                    <a:pt x="934647" y="140505"/>
                  </a:lnTo>
                  <a:lnTo>
                    <a:pt x="966474" y="170808"/>
                  </a:lnTo>
                  <a:lnTo>
                    <a:pt x="995661" y="203465"/>
                  </a:lnTo>
                  <a:lnTo>
                    <a:pt x="1022040" y="238317"/>
                  </a:lnTo>
                  <a:lnTo>
                    <a:pt x="1045446" y="275204"/>
                  </a:lnTo>
                  <a:lnTo>
                    <a:pt x="1065709" y="313967"/>
                  </a:lnTo>
                  <a:lnTo>
                    <a:pt x="1082663" y="354448"/>
                  </a:lnTo>
                  <a:lnTo>
                    <a:pt x="1096141" y="396486"/>
                  </a:lnTo>
                  <a:lnTo>
                    <a:pt x="1105975" y="439922"/>
                  </a:lnTo>
                  <a:lnTo>
                    <a:pt x="1111999" y="484597"/>
                  </a:lnTo>
                  <a:lnTo>
                    <a:pt x="1114043" y="530352"/>
                  </a:lnTo>
                  <a:lnTo>
                    <a:pt x="1111999" y="576106"/>
                  </a:lnTo>
                  <a:lnTo>
                    <a:pt x="1105975" y="620781"/>
                  </a:lnTo>
                  <a:lnTo>
                    <a:pt x="1096141" y="664217"/>
                  </a:lnTo>
                  <a:lnTo>
                    <a:pt x="1082663" y="706255"/>
                  </a:lnTo>
                  <a:lnTo>
                    <a:pt x="1065709" y="746736"/>
                  </a:lnTo>
                  <a:lnTo>
                    <a:pt x="1045446" y="785499"/>
                  </a:lnTo>
                  <a:lnTo>
                    <a:pt x="1022040" y="822386"/>
                  </a:lnTo>
                  <a:lnTo>
                    <a:pt x="995661" y="857238"/>
                  </a:lnTo>
                  <a:lnTo>
                    <a:pt x="966474" y="889895"/>
                  </a:lnTo>
                  <a:lnTo>
                    <a:pt x="934647" y="920198"/>
                  </a:lnTo>
                  <a:lnTo>
                    <a:pt x="900348" y="947987"/>
                  </a:lnTo>
                  <a:lnTo>
                    <a:pt x="863744" y="973104"/>
                  </a:lnTo>
                  <a:lnTo>
                    <a:pt x="825002" y="995389"/>
                  </a:lnTo>
                  <a:lnTo>
                    <a:pt x="784289" y="1014682"/>
                  </a:lnTo>
                  <a:lnTo>
                    <a:pt x="741773" y="1030825"/>
                  </a:lnTo>
                  <a:lnTo>
                    <a:pt x="697621" y="1043658"/>
                  </a:lnTo>
                  <a:lnTo>
                    <a:pt x="652000" y="1053022"/>
                  </a:lnTo>
                  <a:lnTo>
                    <a:pt x="605078" y="1058756"/>
                  </a:lnTo>
                  <a:lnTo>
                    <a:pt x="557022" y="1060704"/>
                  </a:lnTo>
                  <a:lnTo>
                    <a:pt x="508960" y="1058756"/>
                  </a:lnTo>
                  <a:lnTo>
                    <a:pt x="462033" y="1053022"/>
                  </a:lnTo>
                  <a:lnTo>
                    <a:pt x="416410" y="1043658"/>
                  </a:lnTo>
                  <a:lnTo>
                    <a:pt x="372255" y="1030825"/>
                  </a:lnTo>
                  <a:lnTo>
                    <a:pt x="329738" y="1014682"/>
                  </a:lnTo>
                  <a:lnTo>
                    <a:pt x="289024" y="995389"/>
                  </a:lnTo>
                  <a:lnTo>
                    <a:pt x="250282" y="973104"/>
                  </a:lnTo>
                  <a:lnTo>
                    <a:pt x="213679" y="947987"/>
                  </a:lnTo>
                  <a:lnTo>
                    <a:pt x="179381" y="920198"/>
                  </a:lnTo>
                  <a:lnTo>
                    <a:pt x="147555" y="889895"/>
                  </a:lnTo>
                  <a:lnTo>
                    <a:pt x="118371" y="857238"/>
                  </a:lnTo>
                  <a:lnTo>
                    <a:pt x="91993" y="822386"/>
                  </a:lnTo>
                  <a:lnTo>
                    <a:pt x="68590" y="785499"/>
                  </a:lnTo>
                  <a:lnTo>
                    <a:pt x="48328" y="746736"/>
                  </a:lnTo>
                  <a:lnTo>
                    <a:pt x="31376" y="706255"/>
                  </a:lnTo>
                  <a:lnTo>
                    <a:pt x="17899" y="664217"/>
                  </a:lnTo>
                  <a:lnTo>
                    <a:pt x="8067" y="620781"/>
                  </a:lnTo>
                  <a:lnTo>
                    <a:pt x="2044" y="576106"/>
                  </a:lnTo>
                  <a:lnTo>
                    <a:pt x="0" y="530352"/>
                  </a:lnTo>
                  <a:close/>
                </a:path>
              </a:pathLst>
            </a:custGeom>
            <a:ln w="25908">
              <a:solidFill>
                <a:srgbClr val="007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303" y="214883"/>
              <a:ext cx="946404" cy="9448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3642" y="1501902"/>
            <a:ext cx="3485515" cy="4864735"/>
          </a:xfrm>
          <a:prstGeom prst="rect">
            <a:avLst/>
          </a:prstGeom>
          <a:ln w="25907">
            <a:solidFill>
              <a:srgbClr val="00539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88595" marR="245110">
              <a:lnSpc>
                <a:spcPct val="100000"/>
              </a:lnSpc>
              <a:spcBef>
                <a:spcPts val="1540"/>
              </a:spcBef>
            </a:pP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Цифровой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образовательный </a:t>
            </a:r>
            <a:r>
              <a:rPr sz="1800" spc="-459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контент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материалы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и 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средства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обучения</a:t>
            </a:r>
            <a:r>
              <a:rPr sz="1800" spc="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88595" marR="172720">
              <a:lnSpc>
                <a:spcPct val="100000"/>
              </a:lnSpc>
            </a:pP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воспитания,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представленные </a:t>
            </a:r>
            <a:r>
              <a:rPr sz="1800" spc="-46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цифровом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виде,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средства,</a:t>
            </a:r>
            <a:r>
              <a:rPr sz="18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способствующие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определению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уровня</a:t>
            </a:r>
            <a:r>
              <a:rPr sz="1800" spc="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знаний, </a:t>
            </a:r>
            <a:r>
              <a:rPr sz="1800" spc="-46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умений,</a:t>
            </a:r>
            <a:r>
              <a:rPr sz="18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навыков,</a:t>
            </a:r>
            <a:r>
              <a:rPr sz="18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оценки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компетенций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достижений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обучающихся, </a:t>
            </a: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разрабатываемые</a:t>
            </a:r>
            <a:r>
              <a:rPr sz="18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(или)</a:t>
            </a:r>
            <a:endParaRPr sz="1800">
              <a:latin typeface="Microsoft Sans Serif"/>
              <a:cs typeface="Microsoft Sans Serif"/>
            </a:endParaRPr>
          </a:p>
          <a:p>
            <a:pPr marL="18859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предоставляемые</a:t>
            </a:r>
            <a:endParaRPr sz="1800">
              <a:latin typeface="Microsoft Sans Serif"/>
              <a:cs typeface="Microsoft Sans Serif"/>
            </a:endParaRPr>
          </a:p>
          <a:p>
            <a:pPr marL="188595" marR="383540">
              <a:lnSpc>
                <a:spcPct val="100000"/>
              </a:lnSpc>
            </a:pP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поставщиками</a:t>
            </a:r>
            <a:r>
              <a:rPr sz="18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контента</a:t>
            </a:r>
            <a:r>
              <a:rPr sz="18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800" spc="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сервисов </a:t>
            </a:r>
            <a:r>
              <a:rPr sz="1800" spc="-46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организации</a:t>
            </a:r>
            <a:endParaRPr sz="1800">
              <a:latin typeface="Microsoft Sans Serif"/>
              <a:cs typeface="Microsoft Sans Serif"/>
            </a:endParaRPr>
          </a:p>
          <a:p>
            <a:pPr marL="18859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ЦОС.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22191" y="4692396"/>
            <a:ext cx="8135620" cy="984885"/>
          </a:xfrm>
          <a:custGeom>
            <a:avLst/>
            <a:gdLst/>
            <a:ahLst/>
            <a:cxnLst/>
            <a:rect l="l" t="t" r="r" b="b"/>
            <a:pathLst>
              <a:path w="8135620" h="984885">
                <a:moveTo>
                  <a:pt x="7971028" y="0"/>
                </a:moveTo>
                <a:lnTo>
                  <a:pt x="164084" y="0"/>
                </a:lnTo>
                <a:lnTo>
                  <a:pt x="120444" y="5857"/>
                </a:lnTo>
                <a:lnTo>
                  <a:pt x="81242" y="22389"/>
                </a:lnTo>
                <a:lnTo>
                  <a:pt x="48037" y="48037"/>
                </a:lnTo>
                <a:lnTo>
                  <a:pt x="22389" y="81242"/>
                </a:lnTo>
                <a:lnTo>
                  <a:pt x="5857" y="120444"/>
                </a:lnTo>
                <a:lnTo>
                  <a:pt x="0" y="164083"/>
                </a:lnTo>
                <a:lnTo>
                  <a:pt x="0" y="820419"/>
                </a:lnTo>
                <a:lnTo>
                  <a:pt x="5857" y="864037"/>
                </a:lnTo>
                <a:lnTo>
                  <a:pt x="22389" y="903233"/>
                </a:lnTo>
                <a:lnTo>
                  <a:pt x="48037" y="936442"/>
                </a:lnTo>
                <a:lnTo>
                  <a:pt x="81242" y="962100"/>
                </a:lnTo>
                <a:lnTo>
                  <a:pt x="120444" y="978642"/>
                </a:lnTo>
                <a:lnTo>
                  <a:pt x="164084" y="984503"/>
                </a:lnTo>
                <a:lnTo>
                  <a:pt x="7971028" y="984503"/>
                </a:lnTo>
                <a:lnTo>
                  <a:pt x="8014667" y="978642"/>
                </a:lnTo>
                <a:lnTo>
                  <a:pt x="8053869" y="962100"/>
                </a:lnTo>
                <a:lnTo>
                  <a:pt x="8087074" y="936442"/>
                </a:lnTo>
                <a:lnTo>
                  <a:pt x="8112722" y="903233"/>
                </a:lnTo>
                <a:lnTo>
                  <a:pt x="8129254" y="864037"/>
                </a:lnTo>
                <a:lnTo>
                  <a:pt x="8135111" y="820419"/>
                </a:lnTo>
                <a:lnTo>
                  <a:pt x="8135111" y="164083"/>
                </a:lnTo>
                <a:lnTo>
                  <a:pt x="8129254" y="120444"/>
                </a:lnTo>
                <a:lnTo>
                  <a:pt x="8112722" y="81242"/>
                </a:lnTo>
                <a:lnTo>
                  <a:pt x="8087074" y="48037"/>
                </a:lnTo>
                <a:lnTo>
                  <a:pt x="8053869" y="22389"/>
                </a:lnTo>
                <a:lnTo>
                  <a:pt x="8014667" y="5857"/>
                </a:lnTo>
                <a:lnTo>
                  <a:pt x="797102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85386" y="1389125"/>
            <a:ext cx="7806690" cy="4231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26135" indent="-28702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5" dirty="0">
                <a:solidFill>
                  <a:srgbClr val="005390"/>
                </a:solidFill>
                <a:latin typeface="Arial"/>
                <a:cs typeface="Arial"/>
              </a:rPr>
              <a:t>интерактивные</a:t>
            </a:r>
            <a:r>
              <a:rPr sz="1800" b="1" spc="1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видеоуроки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5" dirty="0">
                <a:solidFill>
                  <a:srgbClr val="005390"/>
                </a:solidFill>
                <a:latin typeface="Arial"/>
                <a:cs typeface="Arial"/>
              </a:rPr>
              <a:t>интерактивные</a:t>
            </a:r>
            <a:r>
              <a:rPr sz="1800" b="1" spc="2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презентации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5" dirty="0">
                <a:solidFill>
                  <a:srgbClr val="005390"/>
                </a:solidFill>
                <a:latin typeface="Arial"/>
                <a:cs typeface="Arial"/>
              </a:rPr>
              <a:t>игры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тренажеры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образовательные</a:t>
            </a:r>
            <a:r>
              <a:rPr sz="1800" b="1" spc="3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5390"/>
                </a:solidFill>
                <a:latin typeface="Arial"/>
                <a:cs typeface="Arial"/>
              </a:rPr>
              <a:t>сервисы</a:t>
            </a:r>
            <a:r>
              <a:rPr sz="1800" b="1" spc="1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390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 приложения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20" dirty="0">
                <a:solidFill>
                  <a:srgbClr val="005390"/>
                </a:solidFill>
                <a:latin typeface="Arial"/>
                <a:cs typeface="Arial"/>
              </a:rPr>
              <a:t>мультимедийные</a:t>
            </a:r>
            <a:r>
              <a:rPr sz="1800" b="1" spc="5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образовательные</a:t>
            </a:r>
            <a:r>
              <a:rPr sz="1800" b="1" spc="3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5390"/>
                </a:solidFill>
                <a:latin typeface="Arial"/>
                <a:cs typeface="Arial"/>
              </a:rPr>
              <a:t>ресурсы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обучающие</a:t>
            </a:r>
            <a:r>
              <a:rPr sz="1800" b="1" spc="1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5390"/>
                </a:solidFill>
                <a:latin typeface="Arial"/>
                <a:cs typeface="Arial"/>
              </a:rPr>
              <a:t>квесты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15" dirty="0">
                <a:solidFill>
                  <a:srgbClr val="005390"/>
                </a:solidFill>
                <a:latin typeface="Arial"/>
                <a:cs typeface="Arial"/>
              </a:rPr>
              <a:t>электронные</a:t>
            </a:r>
            <a:r>
              <a:rPr sz="1800" b="1" spc="-5" dirty="0">
                <a:solidFill>
                  <a:srgbClr val="005390"/>
                </a:solidFill>
                <a:latin typeface="Arial"/>
                <a:cs typeface="Arial"/>
              </a:rPr>
              <a:t> УМК</a:t>
            </a:r>
            <a:endParaRPr sz="1800">
              <a:latin typeface="Arial"/>
              <a:cs typeface="Arial"/>
            </a:endParaRPr>
          </a:p>
          <a:p>
            <a:pPr marL="826135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826135" algn="l"/>
              </a:tabLst>
            </a:pPr>
            <a:r>
              <a:rPr sz="1800" b="1" spc="-15" dirty="0">
                <a:solidFill>
                  <a:srgbClr val="005390"/>
                </a:solidFill>
                <a:latin typeface="Arial"/>
                <a:cs typeface="Arial"/>
              </a:rPr>
              <a:t>электронные</a:t>
            </a:r>
            <a:r>
              <a:rPr sz="1800" b="1" spc="3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5390"/>
                </a:solidFill>
                <a:latin typeface="Arial"/>
                <a:cs typeface="Arial"/>
              </a:rPr>
              <a:t>контрольно-измерительные</a:t>
            </a:r>
            <a:r>
              <a:rPr sz="1800" b="1" spc="70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5390"/>
                </a:solidFill>
                <a:latin typeface="Arial"/>
                <a:cs typeface="Arial"/>
              </a:rPr>
              <a:t>материалы</a:t>
            </a:r>
            <a:r>
              <a:rPr sz="1800" b="1" spc="5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390"/>
                </a:solidFill>
                <a:latin typeface="Arial"/>
                <a:cs typeface="Arial"/>
              </a:rPr>
              <a:t>и</a:t>
            </a:r>
            <a:r>
              <a:rPr sz="1800" b="1" spc="25" dirty="0">
                <a:solidFill>
                  <a:srgbClr val="00539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390"/>
                </a:solidFill>
                <a:latin typeface="Arial"/>
                <a:cs typeface="Arial"/>
              </a:rPr>
              <a:t>пр.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550"/>
              </a:spcBef>
            </a:pP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Контент,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используемый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целях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основных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программ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с 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ЦОС,</a:t>
            </a:r>
            <a:r>
              <a:rPr sz="14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должен</a:t>
            </a:r>
            <a:r>
              <a:rPr sz="14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соответствовать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федеральным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государственным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требованиям </a:t>
            </a:r>
            <a:r>
              <a:rPr sz="1400" spc="-3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образовательным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стандартам, примерным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основным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образовательным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программам,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государственным</a:t>
            </a:r>
            <a:r>
              <a:rPr sz="14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санитарно-эпидемиологическим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правилам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нормативам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22191" y="5801867"/>
            <a:ext cx="8135620" cy="760730"/>
          </a:xfrm>
          <a:custGeom>
            <a:avLst/>
            <a:gdLst/>
            <a:ahLst/>
            <a:cxnLst/>
            <a:rect l="l" t="t" r="r" b="b"/>
            <a:pathLst>
              <a:path w="8135620" h="760729">
                <a:moveTo>
                  <a:pt x="8008365" y="0"/>
                </a:moveTo>
                <a:lnTo>
                  <a:pt x="126746" y="0"/>
                </a:lnTo>
                <a:lnTo>
                  <a:pt x="77420" y="9959"/>
                </a:lnTo>
                <a:lnTo>
                  <a:pt x="37131" y="37122"/>
                </a:lnTo>
                <a:lnTo>
                  <a:pt x="9963" y="77409"/>
                </a:lnTo>
                <a:lnTo>
                  <a:pt x="0" y="126745"/>
                </a:lnTo>
                <a:lnTo>
                  <a:pt x="0" y="633729"/>
                </a:lnTo>
                <a:lnTo>
                  <a:pt x="9963" y="683066"/>
                </a:lnTo>
                <a:lnTo>
                  <a:pt x="37131" y="723353"/>
                </a:lnTo>
                <a:lnTo>
                  <a:pt x="77420" y="750516"/>
                </a:lnTo>
                <a:lnTo>
                  <a:pt x="126746" y="760475"/>
                </a:lnTo>
                <a:lnTo>
                  <a:pt x="8008365" y="760475"/>
                </a:lnTo>
                <a:lnTo>
                  <a:pt x="8057691" y="750516"/>
                </a:lnTo>
                <a:lnTo>
                  <a:pt x="8097980" y="723353"/>
                </a:lnTo>
                <a:lnTo>
                  <a:pt x="8125148" y="683066"/>
                </a:lnTo>
                <a:lnTo>
                  <a:pt x="8135111" y="633729"/>
                </a:lnTo>
                <a:lnTo>
                  <a:pt x="8135111" y="126745"/>
                </a:lnTo>
                <a:lnTo>
                  <a:pt x="8125148" y="77409"/>
                </a:lnTo>
                <a:lnTo>
                  <a:pt x="8097980" y="37122"/>
                </a:lnTo>
                <a:lnTo>
                  <a:pt x="8057691" y="9959"/>
                </a:lnTo>
                <a:lnTo>
                  <a:pt x="8008365" y="0"/>
                </a:lnTo>
                <a:close/>
              </a:path>
            </a:pathLst>
          </a:custGeom>
          <a:solidFill>
            <a:srgbClr val="D2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19169" y="5951016"/>
            <a:ext cx="77362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3525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контента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сервисов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осуществляются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 с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законодательства 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об</a:t>
            </a:r>
            <a:r>
              <a:rPr sz="14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авторском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праве.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148" y="27749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2114" y="550621"/>
            <a:ext cx="82016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Microsoft Sans Serif"/>
                <a:cs typeface="Microsoft Sans Serif"/>
              </a:rPr>
              <a:t>НОВЫЕ</a:t>
            </a:r>
            <a:r>
              <a:rPr sz="3600" spc="20" dirty="0">
                <a:latin typeface="Microsoft Sans Serif"/>
                <a:cs typeface="Microsoft Sans Serif"/>
              </a:rPr>
              <a:t> </a:t>
            </a:r>
            <a:r>
              <a:rPr sz="3600" spc="-55" dirty="0">
                <a:latin typeface="Microsoft Sans Serif"/>
                <a:cs typeface="Microsoft Sans Serif"/>
              </a:rPr>
              <a:t>ЦИФРОВЫЕ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40" dirty="0">
                <a:latin typeface="Microsoft Sans Serif"/>
                <a:cs typeface="Microsoft Sans Serif"/>
              </a:rPr>
              <a:t>КОМПЕТЕНЦИИ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954" y="1576577"/>
            <a:ext cx="10728960" cy="1905"/>
          </a:xfrm>
          <a:custGeom>
            <a:avLst/>
            <a:gdLst/>
            <a:ahLst/>
            <a:cxnLst/>
            <a:rect l="l" t="t" r="r" b="b"/>
            <a:pathLst>
              <a:path w="10728960" h="1905">
                <a:moveTo>
                  <a:pt x="0" y="1777"/>
                </a:moveTo>
                <a:lnTo>
                  <a:pt x="10728706" y="0"/>
                </a:lnTo>
              </a:path>
            </a:pathLst>
          </a:custGeom>
          <a:ln w="19812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12291" y="286511"/>
            <a:ext cx="1149350" cy="1149350"/>
            <a:chOff x="812291" y="286511"/>
            <a:chExt cx="1149350" cy="1149350"/>
          </a:xfrm>
        </p:grpSpPr>
        <p:sp>
          <p:nvSpPr>
            <p:cNvPr id="6" name="object 6"/>
            <p:cNvSpPr/>
            <p:nvPr/>
          </p:nvSpPr>
          <p:spPr>
            <a:xfrm>
              <a:off x="825245" y="299465"/>
              <a:ext cx="1123315" cy="1123315"/>
            </a:xfrm>
            <a:custGeom>
              <a:avLst/>
              <a:gdLst/>
              <a:ahLst/>
              <a:cxnLst/>
              <a:rect l="l" t="t" r="r" b="b"/>
              <a:pathLst>
                <a:path w="1123314" h="1123315">
                  <a:moveTo>
                    <a:pt x="561594" y="0"/>
                  </a:moveTo>
                  <a:lnTo>
                    <a:pt x="513137" y="2061"/>
                  </a:lnTo>
                  <a:lnTo>
                    <a:pt x="465825" y="8133"/>
                  </a:lnTo>
                  <a:lnTo>
                    <a:pt x="419827" y="18048"/>
                  </a:lnTo>
                  <a:lnTo>
                    <a:pt x="375310" y="31636"/>
                  </a:lnTo>
                  <a:lnTo>
                    <a:pt x="332443" y="48729"/>
                  </a:lnTo>
                  <a:lnTo>
                    <a:pt x="291396" y="69157"/>
                  </a:lnTo>
                  <a:lnTo>
                    <a:pt x="252336" y="92754"/>
                  </a:lnTo>
                  <a:lnTo>
                    <a:pt x="215431" y="119349"/>
                  </a:lnTo>
                  <a:lnTo>
                    <a:pt x="180852" y="148775"/>
                  </a:lnTo>
                  <a:lnTo>
                    <a:pt x="148766" y="180862"/>
                  </a:lnTo>
                  <a:lnTo>
                    <a:pt x="119341" y="215442"/>
                  </a:lnTo>
                  <a:lnTo>
                    <a:pt x="92747" y="252347"/>
                  </a:lnTo>
                  <a:lnTo>
                    <a:pt x="69152" y="291407"/>
                  </a:lnTo>
                  <a:lnTo>
                    <a:pt x="48725" y="332454"/>
                  </a:lnTo>
                  <a:lnTo>
                    <a:pt x="31633" y="375320"/>
                  </a:lnTo>
                  <a:lnTo>
                    <a:pt x="18046" y="419835"/>
                  </a:lnTo>
                  <a:lnTo>
                    <a:pt x="8133" y="465832"/>
                  </a:lnTo>
                  <a:lnTo>
                    <a:pt x="2061" y="513141"/>
                  </a:lnTo>
                  <a:lnTo>
                    <a:pt x="0" y="561593"/>
                  </a:lnTo>
                  <a:lnTo>
                    <a:pt x="2061" y="610046"/>
                  </a:lnTo>
                  <a:lnTo>
                    <a:pt x="8133" y="657355"/>
                  </a:lnTo>
                  <a:lnTo>
                    <a:pt x="18046" y="703352"/>
                  </a:lnTo>
                  <a:lnTo>
                    <a:pt x="31633" y="747867"/>
                  </a:lnTo>
                  <a:lnTo>
                    <a:pt x="48725" y="790733"/>
                  </a:lnTo>
                  <a:lnTo>
                    <a:pt x="69152" y="831780"/>
                  </a:lnTo>
                  <a:lnTo>
                    <a:pt x="92747" y="870840"/>
                  </a:lnTo>
                  <a:lnTo>
                    <a:pt x="119341" y="907745"/>
                  </a:lnTo>
                  <a:lnTo>
                    <a:pt x="148766" y="942325"/>
                  </a:lnTo>
                  <a:lnTo>
                    <a:pt x="180852" y="974412"/>
                  </a:lnTo>
                  <a:lnTo>
                    <a:pt x="215431" y="1003838"/>
                  </a:lnTo>
                  <a:lnTo>
                    <a:pt x="252336" y="1030433"/>
                  </a:lnTo>
                  <a:lnTo>
                    <a:pt x="291396" y="1054030"/>
                  </a:lnTo>
                  <a:lnTo>
                    <a:pt x="332443" y="1074458"/>
                  </a:lnTo>
                  <a:lnTo>
                    <a:pt x="375310" y="1091551"/>
                  </a:lnTo>
                  <a:lnTo>
                    <a:pt x="419827" y="1105139"/>
                  </a:lnTo>
                  <a:lnTo>
                    <a:pt x="465825" y="1115054"/>
                  </a:lnTo>
                  <a:lnTo>
                    <a:pt x="513137" y="1121126"/>
                  </a:lnTo>
                  <a:lnTo>
                    <a:pt x="561594" y="1123187"/>
                  </a:lnTo>
                  <a:lnTo>
                    <a:pt x="610046" y="1121126"/>
                  </a:lnTo>
                  <a:lnTo>
                    <a:pt x="657355" y="1115054"/>
                  </a:lnTo>
                  <a:lnTo>
                    <a:pt x="703352" y="1105139"/>
                  </a:lnTo>
                  <a:lnTo>
                    <a:pt x="747867" y="1091551"/>
                  </a:lnTo>
                  <a:lnTo>
                    <a:pt x="790733" y="1074458"/>
                  </a:lnTo>
                  <a:lnTo>
                    <a:pt x="831780" y="1054030"/>
                  </a:lnTo>
                  <a:lnTo>
                    <a:pt x="870840" y="1030433"/>
                  </a:lnTo>
                  <a:lnTo>
                    <a:pt x="907745" y="1003838"/>
                  </a:lnTo>
                  <a:lnTo>
                    <a:pt x="942325" y="974412"/>
                  </a:lnTo>
                  <a:lnTo>
                    <a:pt x="974412" y="942325"/>
                  </a:lnTo>
                  <a:lnTo>
                    <a:pt x="1003838" y="907745"/>
                  </a:lnTo>
                  <a:lnTo>
                    <a:pt x="1030433" y="870840"/>
                  </a:lnTo>
                  <a:lnTo>
                    <a:pt x="1054030" y="831780"/>
                  </a:lnTo>
                  <a:lnTo>
                    <a:pt x="1074458" y="790733"/>
                  </a:lnTo>
                  <a:lnTo>
                    <a:pt x="1091551" y="747867"/>
                  </a:lnTo>
                  <a:lnTo>
                    <a:pt x="1105139" y="703352"/>
                  </a:lnTo>
                  <a:lnTo>
                    <a:pt x="1115054" y="657355"/>
                  </a:lnTo>
                  <a:lnTo>
                    <a:pt x="1121126" y="610046"/>
                  </a:lnTo>
                  <a:lnTo>
                    <a:pt x="1123187" y="561593"/>
                  </a:lnTo>
                  <a:lnTo>
                    <a:pt x="1121126" y="513141"/>
                  </a:lnTo>
                  <a:lnTo>
                    <a:pt x="1115054" y="465832"/>
                  </a:lnTo>
                  <a:lnTo>
                    <a:pt x="1105139" y="419835"/>
                  </a:lnTo>
                  <a:lnTo>
                    <a:pt x="1091551" y="375320"/>
                  </a:lnTo>
                  <a:lnTo>
                    <a:pt x="1074458" y="332454"/>
                  </a:lnTo>
                  <a:lnTo>
                    <a:pt x="1054030" y="291407"/>
                  </a:lnTo>
                  <a:lnTo>
                    <a:pt x="1030433" y="252347"/>
                  </a:lnTo>
                  <a:lnTo>
                    <a:pt x="1003838" y="215442"/>
                  </a:lnTo>
                  <a:lnTo>
                    <a:pt x="974412" y="180862"/>
                  </a:lnTo>
                  <a:lnTo>
                    <a:pt x="942325" y="148775"/>
                  </a:lnTo>
                  <a:lnTo>
                    <a:pt x="907745" y="119349"/>
                  </a:lnTo>
                  <a:lnTo>
                    <a:pt x="870840" y="92754"/>
                  </a:lnTo>
                  <a:lnTo>
                    <a:pt x="831780" y="69157"/>
                  </a:lnTo>
                  <a:lnTo>
                    <a:pt x="790733" y="48729"/>
                  </a:lnTo>
                  <a:lnTo>
                    <a:pt x="747867" y="31636"/>
                  </a:lnTo>
                  <a:lnTo>
                    <a:pt x="703352" y="18048"/>
                  </a:lnTo>
                  <a:lnTo>
                    <a:pt x="657355" y="8133"/>
                  </a:lnTo>
                  <a:lnTo>
                    <a:pt x="610046" y="2061"/>
                  </a:lnTo>
                  <a:lnTo>
                    <a:pt x="561594" y="0"/>
                  </a:lnTo>
                  <a:close/>
                </a:path>
              </a:pathLst>
            </a:custGeom>
            <a:solidFill>
              <a:srgbClr val="007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5245" y="299465"/>
              <a:ext cx="1123315" cy="1123315"/>
            </a:xfrm>
            <a:custGeom>
              <a:avLst/>
              <a:gdLst/>
              <a:ahLst/>
              <a:cxnLst/>
              <a:rect l="l" t="t" r="r" b="b"/>
              <a:pathLst>
                <a:path w="1123314" h="1123315">
                  <a:moveTo>
                    <a:pt x="0" y="561593"/>
                  </a:moveTo>
                  <a:lnTo>
                    <a:pt x="2061" y="513141"/>
                  </a:lnTo>
                  <a:lnTo>
                    <a:pt x="8133" y="465832"/>
                  </a:lnTo>
                  <a:lnTo>
                    <a:pt x="18046" y="419835"/>
                  </a:lnTo>
                  <a:lnTo>
                    <a:pt x="31633" y="375320"/>
                  </a:lnTo>
                  <a:lnTo>
                    <a:pt x="48725" y="332454"/>
                  </a:lnTo>
                  <a:lnTo>
                    <a:pt x="69152" y="291407"/>
                  </a:lnTo>
                  <a:lnTo>
                    <a:pt x="92747" y="252347"/>
                  </a:lnTo>
                  <a:lnTo>
                    <a:pt x="119341" y="215442"/>
                  </a:lnTo>
                  <a:lnTo>
                    <a:pt x="148766" y="180862"/>
                  </a:lnTo>
                  <a:lnTo>
                    <a:pt x="180852" y="148775"/>
                  </a:lnTo>
                  <a:lnTo>
                    <a:pt x="215431" y="119349"/>
                  </a:lnTo>
                  <a:lnTo>
                    <a:pt x="252336" y="92754"/>
                  </a:lnTo>
                  <a:lnTo>
                    <a:pt x="291396" y="69157"/>
                  </a:lnTo>
                  <a:lnTo>
                    <a:pt x="332443" y="48729"/>
                  </a:lnTo>
                  <a:lnTo>
                    <a:pt x="375310" y="31636"/>
                  </a:lnTo>
                  <a:lnTo>
                    <a:pt x="419827" y="18048"/>
                  </a:lnTo>
                  <a:lnTo>
                    <a:pt x="465825" y="8133"/>
                  </a:lnTo>
                  <a:lnTo>
                    <a:pt x="513137" y="2061"/>
                  </a:lnTo>
                  <a:lnTo>
                    <a:pt x="561594" y="0"/>
                  </a:lnTo>
                  <a:lnTo>
                    <a:pt x="610046" y="2061"/>
                  </a:lnTo>
                  <a:lnTo>
                    <a:pt x="657355" y="8133"/>
                  </a:lnTo>
                  <a:lnTo>
                    <a:pt x="703352" y="18048"/>
                  </a:lnTo>
                  <a:lnTo>
                    <a:pt x="747867" y="31636"/>
                  </a:lnTo>
                  <a:lnTo>
                    <a:pt x="790733" y="48729"/>
                  </a:lnTo>
                  <a:lnTo>
                    <a:pt x="831780" y="69157"/>
                  </a:lnTo>
                  <a:lnTo>
                    <a:pt x="870840" y="92754"/>
                  </a:lnTo>
                  <a:lnTo>
                    <a:pt x="907745" y="119349"/>
                  </a:lnTo>
                  <a:lnTo>
                    <a:pt x="942325" y="148775"/>
                  </a:lnTo>
                  <a:lnTo>
                    <a:pt x="974412" y="180862"/>
                  </a:lnTo>
                  <a:lnTo>
                    <a:pt x="1003838" y="215442"/>
                  </a:lnTo>
                  <a:lnTo>
                    <a:pt x="1030433" y="252347"/>
                  </a:lnTo>
                  <a:lnTo>
                    <a:pt x="1054030" y="291407"/>
                  </a:lnTo>
                  <a:lnTo>
                    <a:pt x="1074458" y="332454"/>
                  </a:lnTo>
                  <a:lnTo>
                    <a:pt x="1091551" y="375320"/>
                  </a:lnTo>
                  <a:lnTo>
                    <a:pt x="1105139" y="419835"/>
                  </a:lnTo>
                  <a:lnTo>
                    <a:pt x="1115054" y="465832"/>
                  </a:lnTo>
                  <a:lnTo>
                    <a:pt x="1121126" y="513141"/>
                  </a:lnTo>
                  <a:lnTo>
                    <a:pt x="1123187" y="561593"/>
                  </a:lnTo>
                  <a:lnTo>
                    <a:pt x="1121126" y="610046"/>
                  </a:lnTo>
                  <a:lnTo>
                    <a:pt x="1115054" y="657355"/>
                  </a:lnTo>
                  <a:lnTo>
                    <a:pt x="1105139" y="703352"/>
                  </a:lnTo>
                  <a:lnTo>
                    <a:pt x="1091551" y="747867"/>
                  </a:lnTo>
                  <a:lnTo>
                    <a:pt x="1074458" y="790733"/>
                  </a:lnTo>
                  <a:lnTo>
                    <a:pt x="1054030" y="831780"/>
                  </a:lnTo>
                  <a:lnTo>
                    <a:pt x="1030433" y="870840"/>
                  </a:lnTo>
                  <a:lnTo>
                    <a:pt x="1003838" y="907745"/>
                  </a:lnTo>
                  <a:lnTo>
                    <a:pt x="974412" y="942325"/>
                  </a:lnTo>
                  <a:lnTo>
                    <a:pt x="942325" y="974412"/>
                  </a:lnTo>
                  <a:lnTo>
                    <a:pt x="907745" y="1003838"/>
                  </a:lnTo>
                  <a:lnTo>
                    <a:pt x="870840" y="1030433"/>
                  </a:lnTo>
                  <a:lnTo>
                    <a:pt x="831780" y="1054030"/>
                  </a:lnTo>
                  <a:lnTo>
                    <a:pt x="790733" y="1074458"/>
                  </a:lnTo>
                  <a:lnTo>
                    <a:pt x="747867" y="1091551"/>
                  </a:lnTo>
                  <a:lnTo>
                    <a:pt x="703352" y="1105139"/>
                  </a:lnTo>
                  <a:lnTo>
                    <a:pt x="657355" y="1115054"/>
                  </a:lnTo>
                  <a:lnTo>
                    <a:pt x="610046" y="1121126"/>
                  </a:lnTo>
                  <a:lnTo>
                    <a:pt x="561594" y="1123187"/>
                  </a:lnTo>
                  <a:lnTo>
                    <a:pt x="513137" y="1121126"/>
                  </a:lnTo>
                  <a:lnTo>
                    <a:pt x="465825" y="1115054"/>
                  </a:lnTo>
                  <a:lnTo>
                    <a:pt x="419827" y="1105139"/>
                  </a:lnTo>
                  <a:lnTo>
                    <a:pt x="375310" y="1091551"/>
                  </a:lnTo>
                  <a:lnTo>
                    <a:pt x="332443" y="1074458"/>
                  </a:lnTo>
                  <a:lnTo>
                    <a:pt x="291396" y="1054030"/>
                  </a:lnTo>
                  <a:lnTo>
                    <a:pt x="252336" y="1030433"/>
                  </a:lnTo>
                  <a:lnTo>
                    <a:pt x="215431" y="1003838"/>
                  </a:lnTo>
                  <a:lnTo>
                    <a:pt x="180852" y="974412"/>
                  </a:lnTo>
                  <a:lnTo>
                    <a:pt x="148766" y="942325"/>
                  </a:lnTo>
                  <a:lnTo>
                    <a:pt x="119341" y="907745"/>
                  </a:lnTo>
                  <a:lnTo>
                    <a:pt x="92747" y="870840"/>
                  </a:lnTo>
                  <a:lnTo>
                    <a:pt x="69152" y="831780"/>
                  </a:lnTo>
                  <a:lnTo>
                    <a:pt x="48725" y="790733"/>
                  </a:lnTo>
                  <a:lnTo>
                    <a:pt x="31633" y="747867"/>
                  </a:lnTo>
                  <a:lnTo>
                    <a:pt x="18046" y="703352"/>
                  </a:lnTo>
                  <a:lnTo>
                    <a:pt x="8133" y="657355"/>
                  </a:lnTo>
                  <a:lnTo>
                    <a:pt x="2061" y="610046"/>
                  </a:lnTo>
                  <a:lnTo>
                    <a:pt x="0" y="561593"/>
                  </a:lnTo>
                  <a:close/>
                </a:path>
              </a:pathLst>
            </a:custGeom>
            <a:ln w="25908">
              <a:solidFill>
                <a:srgbClr val="007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407" y="362711"/>
              <a:ext cx="914400" cy="9144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41594" y="1892046"/>
            <a:ext cx="581850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0993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технология распределенного </a:t>
            </a:r>
            <a:r>
              <a:rPr sz="2400" spc="10" dirty="0">
                <a:solidFill>
                  <a:srgbClr val="005F82"/>
                </a:solidFill>
                <a:latin typeface="Times New Roman"/>
                <a:cs typeface="Times New Roman"/>
              </a:rPr>
              <a:t>реестра </a:t>
            </a:r>
            <a:r>
              <a:rPr sz="2400" spc="-58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5F82"/>
                </a:solidFill>
                <a:latin typeface="Times New Roman"/>
                <a:cs typeface="Times New Roman"/>
              </a:rPr>
              <a:t>(блокчейн)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искусственный</a:t>
            </a:r>
            <a:r>
              <a:rPr sz="2400" spc="-5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интеллект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технология</a:t>
            </a:r>
            <a:r>
              <a:rPr sz="2400" spc="1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5F82"/>
                </a:solidFill>
                <a:latin typeface="Times New Roman"/>
                <a:cs typeface="Times New Roman"/>
              </a:rPr>
              <a:t>виртуальной</a:t>
            </a:r>
            <a:r>
              <a:rPr sz="2400" spc="2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5F82"/>
                </a:solidFill>
                <a:latin typeface="Times New Roman"/>
                <a:cs typeface="Times New Roman"/>
              </a:rPr>
              <a:t>реальности</a:t>
            </a:r>
            <a:r>
              <a:rPr sz="240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(VR)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технология</a:t>
            </a:r>
            <a:r>
              <a:rPr sz="2400" spc="1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дополненной</a:t>
            </a:r>
            <a:r>
              <a:rPr sz="2400" spc="2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5F82"/>
                </a:solidFill>
                <a:latin typeface="Times New Roman"/>
                <a:cs typeface="Times New Roman"/>
              </a:rPr>
              <a:t>реальности</a:t>
            </a:r>
            <a:r>
              <a:rPr sz="240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(AR)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интернет</a:t>
            </a:r>
            <a:r>
              <a:rPr sz="2400" spc="-2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вещей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технологии</a:t>
            </a:r>
            <a:r>
              <a:rPr sz="2400" spc="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цифровых </a:t>
            </a:r>
            <a:r>
              <a:rPr sz="2400" spc="-20" dirty="0">
                <a:solidFill>
                  <a:srgbClr val="005F82"/>
                </a:solidFill>
                <a:latin typeface="Times New Roman"/>
                <a:cs typeface="Times New Roman"/>
              </a:rPr>
              <a:t>коммуникаций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технология</a:t>
            </a:r>
            <a:r>
              <a:rPr sz="2400" spc="-1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больших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5F82"/>
                </a:solidFill>
                <a:latin typeface="Times New Roman"/>
                <a:cs typeface="Times New Roman"/>
              </a:rPr>
              <a:t>данных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технология</a:t>
            </a:r>
            <a:r>
              <a:rPr sz="2400" spc="-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формирующей</a:t>
            </a:r>
            <a:r>
              <a:rPr sz="2400" spc="-35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5F82"/>
                </a:solidFill>
                <a:latin typeface="Times New Roman"/>
                <a:cs typeface="Times New Roman"/>
              </a:rPr>
              <a:t>аналитики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открытые</a:t>
            </a:r>
            <a:r>
              <a:rPr sz="2400" spc="1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5F82"/>
                </a:solidFill>
                <a:latin typeface="Times New Roman"/>
                <a:cs typeface="Times New Roman"/>
              </a:rPr>
              <a:t>образовательные</a:t>
            </a:r>
            <a:r>
              <a:rPr sz="2400" dirty="0">
                <a:solidFill>
                  <a:srgbClr val="005F82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5F82"/>
                </a:solidFill>
                <a:latin typeface="Times New Roman"/>
                <a:cs typeface="Times New Roman"/>
              </a:rPr>
              <a:t>ресурсы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8254" y="2202942"/>
            <a:ext cx="4788535" cy="3891279"/>
          </a:xfrm>
          <a:custGeom>
            <a:avLst/>
            <a:gdLst/>
            <a:ahLst/>
            <a:cxnLst/>
            <a:rect l="l" t="t" r="r" b="b"/>
            <a:pathLst>
              <a:path w="4788535" h="3891279">
                <a:moveTo>
                  <a:pt x="0" y="0"/>
                </a:moveTo>
                <a:lnTo>
                  <a:pt x="3909060" y="0"/>
                </a:lnTo>
                <a:lnTo>
                  <a:pt x="3909060" y="1284478"/>
                </a:lnTo>
                <a:lnTo>
                  <a:pt x="4131691" y="1284478"/>
                </a:lnTo>
                <a:lnTo>
                  <a:pt x="4131691" y="989330"/>
                </a:lnTo>
                <a:lnTo>
                  <a:pt x="4788408" y="1945386"/>
                </a:lnTo>
                <a:lnTo>
                  <a:pt x="4131691" y="2901442"/>
                </a:lnTo>
                <a:lnTo>
                  <a:pt x="4131691" y="2606294"/>
                </a:lnTo>
                <a:lnTo>
                  <a:pt x="3909060" y="2606294"/>
                </a:lnTo>
                <a:lnTo>
                  <a:pt x="3909060" y="3890772"/>
                </a:lnTo>
                <a:lnTo>
                  <a:pt x="0" y="389077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006FC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9721" y="2892298"/>
            <a:ext cx="348805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96340">
              <a:lnSpc>
                <a:spcPct val="100000"/>
              </a:lnSpc>
              <a:spcBef>
                <a:spcPts val="105"/>
              </a:spcBef>
            </a:pPr>
            <a:r>
              <a:rPr sz="3200" spc="-185" dirty="0">
                <a:solidFill>
                  <a:srgbClr val="22A0FF"/>
                </a:solidFill>
                <a:latin typeface="Microsoft Sans Serif"/>
                <a:cs typeface="Microsoft Sans Serif"/>
              </a:rPr>
              <a:t>Т</a:t>
            </a:r>
            <a:r>
              <a:rPr sz="3200" spc="-80" dirty="0">
                <a:solidFill>
                  <a:srgbClr val="22A0FF"/>
                </a:solidFill>
                <a:latin typeface="Microsoft Sans Serif"/>
                <a:cs typeface="Microsoft Sans Serif"/>
              </a:rPr>
              <a:t>е</a:t>
            </a:r>
            <a:r>
              <a:rPr sz="3200" spc="-5" dirty="0">
                <a:solidFill>
                  <a:srgbClr val="22A0FF"/>
                </a:solidFill>
                <a:latin typeface="Microsoft Sans Serif"/>
                <a:cs typeface="Microsoft Sans Serif"/>
              </a:rPr>
              <a:t>хн</a:t>
            </a:r>
            <a:r>
              <a:rPr sz="3200" spc="-85" dirty="0">
                <a:solidFill>
                  <a:srgbClr val="22A0FF"/>
                </a:solidFill>
                <a:latin typeface="Microsoft Sans Serif"/>
                <a:cs typeface="Microsoft Sans Serif"/>
              </a:rPr>
              <a:t>о</a:t>
            </a:r>
            <a:r>
              <a:rPr sz="3200" spc="75" dirty="0">
                <a:solidFill>
                  <a:srgbClr val="22A0FF"/>
                </a:solidFill>
                <a:latin typeface="Microsoft Sans Serif"/>
                <a:cs typeface="Microsoft Sans Serif"/>
              </a:rPr>
              <a:t>л</a:t>
            </a:r>
            <a:r>
              <a:rPr sz="3200" spc="-40" dirty="0">
                <a:solidFill>
                  <a:srgbClr val="22A0FF"/>
                </a:solidFill>
                <a:latin typeface="Microsoft Sans Serif"/>
                <a:cs typeface="Microsoft Sans Serif"/>
              </a:rPr>
              <a:t>ог</a:t>
            </a:r>
            <a:r>
              <a:rPr sz="3200" dirty="0">
                <a:solidFill>
                  <a:srgbClr val="22A0FF"/>
                </a:solidFill>
                <a:latin typeface="Microsoft Sans Serif"/>
                <a:cs typeface="Microsoft Sans Serif"/>
              </a:rPr>
              <a:t>ии,  </a:t>
            </a:r>
            <a:r>
              <a:rPr sz="3200" spc="-10" dirty="0">
                <a:solidFill>
                  <a:srgbClr val="22A0FF"/>
                </a:solidFill>
                <a:latin typeface="Microsoft Sans Serif"/>
                <a:cs typeface="Microsoft Sans Serif"/>
              </a:rPr>
              <a:t>наиболее</a:t>
            </a:r>
            <a:endParaRPr sz="3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3200" spc="-15" dirty="0">
                <a:solidFill>
                  <a:srgbClr val="22A0FF"/>
                </a:solidFill>
                <a:latin typeface="Microsoft Sans Serif"/>
                <a:cs typeface="Microsoft Sans Serif"/>
              </a:rPr>
              <a:t>востребованные </a:t>
            </a:r>
            <a:r>
              <a:rPr sz="3200" dirty="0">
                <a:solidFill>
                  <a:srgbClr val="22A0FF"/>
                </a:solidFill>
                <a:latin typeface="Microsoft Sans Serif"/>
                <a:cs typeface="Microsoft Sans Serif"/>
              </a:rPr>
              <a:t>в </a:t>
            </a:r>
            <a:r>
              <a:rPr sz="3200" spc="-835" dirty="0">
                <a:solidFill>
                  <a:srgbClr val="22A0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22A0FF"/>
                </a:solidFill>
                <a:latin typeface="Microsoft Sans Serif"/>
                <a:cs typeface="Microsoft Sans Serif"/>
              </a:rPr>
              <a:t>системе </a:t>
            </a:r>
            <a:r>
              <a:rPr sz="3200" spc="-30" dirty="0">
                <a:solidFill>
                  <a:srgbClr val="22A0FF"/>
                </a:solidFill>
                <a:latin typeface="Microsoft Sans Serif"/>
                <a:cs typeface="Microsoft Sans Serif"/>
              </a:rPr>
              <a:t>общего </a:t>
            </a:r>
            <a:r>
              <a:rPr sz="3200" spc="-25" dirty="0">
                <a:solidFill>
                  <a:srgbClr val="22A0F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22A0FF"/>
                </a:solidFill>
                <a:latin typeface="Microsoft Sans Serif"/>
                <a:cs typeface="Microsoft Sans Serif"/>
              </a:rPr>
              <a:t>образования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507" cy="6858507"/>
            <a:chOff x="0" y="0"/>
            <a:chExt cx="12192507" cy="6858507"/>
          </a:xfrm>
        </p:grpSpPr>
        <p:sp>
          <p:nvSpPr>
            <p:cNvPr id="3" name="object 3"/>
            <p:cNvSpPr/>
            <p:nvPr/>
          </p:nvSpPr>
          <p:spPr>
            <a:xfrm>
              <a:off x="5649467" y="4521707"/>
              <a:ext cx="6543040" cy="2336800"/>
            </a:xfrm>
            <a:custGeom>
              <a:avLst/>
              <a:gdLst/>
              <a:ahLst/>
              <a:cxnLst/>
              <a:rect l="l" t="t" r="r" b="b"/>
              <a:pathLst>
                <a:path w="6543040" h="2336800">
                  <a:moveTo>
                    <a:pt x="6542532" y="0"/>
                  </a:moveTo>
                  <a:lnTo>
                    <a:pt x="0" y="0"/>
                  </a:lnTo>
                  <a:lnTo>
                    <a:pt x="0" y="2336291"/>
                  </a:lnTo>
                  <a:lnTo>
                    <a:pt x="6542532" y="2336291"/>
                  </a:lnTo>
                  <a:lnTo>
                    <a:pt x="6542532" y="0"/>
                  </a:lnTo>
                  <a:close/>
                </a:path>
              </a:pathLst>
            </a:custGeom>
            <a:solidFill>
              <a:srgbClr val="1B5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9467" y="4521707"/>
              <a:ext cx="6543040" cy="2336800"/>
            </a:xfrm>
            <a:custGeom>
              <a:avLst/>
              <a:gdLst/>
              <a:ahLst/>
              <a:cxnLst/>
              <a:rect l="l" t="t" r="r" b="b"/>
              <a:pathLst>
                <a:path w="6543040" h="2336800">
                  <a:moveTo>
                    <a:pt x="0" y="2336291"/>
                  </a:moveTo>
                  <a:lnTo>
                    <a:pt x="6542532" y="2336291"/>
                  </a:lnTo>
                  <a:lnTo>
                    <a:pt x="6542532" y="0"/>
                  </a:lnTo>
                  <a:lnTo>
                    <a:pt x="0" y="0"/>
                  </a:lnTo>
                  <a:lnTo>
                    <a:pt x="0" y="23362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47003" cy="685799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948171" y="1417319"/>
            <a:ext cx="5983605" cy="58419"/>
            <a:chOff x="5948171" y="1417319"/>
            <a:chExt cx="5983605" cy="58419"/>
          </a:xfrm>
        </p:grpSpPr>
        <p:sp>
          <p:nvSpPr>
            <p:cNvPr id="10" name="object 10"/>
            <p:cNvSpPr/>
            <p:nvPr/>
          </p:nvSpPr>
          <p:spPr>
            <a:xfrm>
              <a:off x="5954267" y="1423415"/>
              <a:ext cx="5971540" cy="45720"/>
            </a:xfrm>
            <a:custGeom>
              <a:avLst/>
              <a:gdLst/>
              <a:ahLst/>
              <a:cxnLst/>
              <a:rect l="l" t="t" r="r" b="b"/>
              <a:pathLst>
                <a:path w="5971540" h="45719">
                  <a:moveTo>
                    <a:pt x="597103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971032" y="45720"/>
                  </a:lnTo>
                  <a:lnTo>
                    <a:pt x="5971032" y="0"/>
                  </a:lnTo>
                  <a:close/>
                </a:path>
              </a:pathLst>
            </a:custGeom>
            <a:solidFill>
              <a:srgbClr val="003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4267" y="1423415"/>
              <a:ext cx="5971540" cy="45720"/>
            </a:xfrm>
            <a:custGeom>
              <a:avLst/>
              <a:gdLst/>
              <a:ahLst/>
              <a:cxnLst/>
              <a:rect l="l" t="t" r="r" b="b"/>
              <a:pathLst>
                <a:path w="5971540" h="45719">
                  <a:moveTo>
                    <a:pt x="0" y="45720"/>
                  </a:moveTo>
                  <a:lnTo>
                    <a:pt x="5971032" y="45720"/>
                  </a:lnTo>
                  <a:lnTo>
                    <a:pt x="5971032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2192">
              <a:solidFill>
                <a:srgbClr val="003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021068" y="1594103"/>
          <a:ext cx="4881245" cy="480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245"/>
              </a:tblGrid>
              <a:tr h="483235">
                <a:tc>
                  <a:txBody>
                    <a:bodyPr/>
                    <a:lstStyle/>
                    <a:p>
                      <a:pPr marL="100203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2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b="1" spc="-3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sz="1400" b="1" spc="-50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b="1" spc="-4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b="1" spc="-8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400" b="1" spc="-40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b="1" spc="-4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ИВ</a:t>
                      </a:r>
                      <a:r>
                        <a:rPr sz="1400" b="1" spc="-3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b="1" spc="-5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b="1" spc="-26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400" b="1" spc="-3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ОКУ</a:t>
                      </a:r>
                      <a:r>
                        <a:rPr sz="1400" b="1" spc="-4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400" b="1" spc="-3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400" b="1" spc="-45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sz="1400" b="1" spc="-40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400" b="1" dirty="0">
                          <a:solidFill>
                            <a:srgbClr val="252525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44780" marB="0">
                    <a:lnB w="19050">
                      <a:solidFill>
                        <a:srgbClr val="40A7E0"/>
                      </a:solidFill>
                      <a:prstDash val="solid"/>
                    </a:lnB>
                  </a:tcPr>
                </a:tc>
              </a:tr>
              <a:tr h="434848">
                <a:tc>
                  <a:txBody>
                    <a:bodyPr/>
                    <a:lstStyle/>
                    <a:p>
                      <a:pPr marL="144145">
                        <a:lnSpc>
                          <a:spcPts val="1255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Ука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з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«О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ц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и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она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ль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ых</a:t>
                      </a:r>
                      <a:r>
                        <a:rPr sz="1100" spc="-12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целях</a:t>
                      </a:r>
                      <a:r>
                        <a:rPr sz="1100" spc="-10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разв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и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т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и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я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Российской Федерации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период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до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2030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4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года»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от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21.07.2020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>
                    <a:lnT w="19050">
                      <a:solidFill>
                        <a:srgbClr val="40A7E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</a:tr>
              <a:tr h="652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Приказ </a:t>
                      </a:r>
                      <a:r>
                        <a:rPr sz="1100" spc="-12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№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219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Министерства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просвещения</a:t>
                      </a:r>
                      <a:r>
                        <a:rPr sz="1100" spc="-1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Российской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Федерации,</a:t>
                      </a:r>
                      <a:r>
                        <a:rPr sz="1100" spc="-6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приказ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2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№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590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Федеральной</a:t>
                      </a:r>
                      <a:r>
                        <a:rPr sz="1100" spc="-1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службы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по 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надзору</a:t>
                      </a:r>
                      <a:r>
                        <a:rPr sz="1100" spc="-10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сфере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образования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и</a:t>
                      </a:r>
                      <a:r>
                        <a:rPr sz="1100" spc="-6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науки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2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РФ</a:t>
                      </a:r>
                      <a:r>
                        <a:rPr sz="1100" spc="-6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от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06.05.2019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</a:tr>
              <a:tr h="652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Указ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«О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национальных</a:t>
                      </a:r>
                      <a:r>
                        <a:rPr sz="1100" spc="-12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целях</a:t>
                      </a:r>
                      <a:r>
                        <a:rPr sz="1100" spc="-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развития Российской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Федерации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период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до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203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г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а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»</a:t>
                      </a:r>
                      <a:r>
                        <a:rPr sz="1100" spc="-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т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1.0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7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.20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</a:tr>
              <a:tr h="652399">
                <a:tc>
                  <a:txBody>
                    <a:bodyPr/>
                    <a:lstStyle/>
                    <a:p>
                      <a:pPr marL="144145" marR="271780">
                        <a:lnSpc>
                          <a:spcPts val="1190"/>
                        </a:lnSpc>
                        <a:spcBef>
                          <a:spcPts val="775"/>
                        </a:spcBef>
                      </a:pP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Послание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Президента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Российской Федерации </a:t>
                      </a:r>
                      <a:r>
                        <a:rPr sz="1100" spc="-3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В. В. 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Путина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Федеральному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собранию </a:t>
                      </a:r>
                      <a:r>
                        <a:rPr sz="1100" spc="-26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16.01.2020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8425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</a:tr>
              <a:tr h="652399">
                <a:tc>
                  <a:txBody>
                    <a:bodyPr/>
                    <a:lstStyle/>
                    <a:p>
                      <a:pPr marL="144145">
                        <a:lnSpc>
                          <a:spcPts val="1255"/>
                        </a:lnSpc>
                        <a:spcBef>
                          <a:spcPts val="630"/>
                        </a:spcBef>
                      </a:pP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Федеральный</a:t>
                      </a:r>
                      <a:r>
                        <a:rPr sz="1100" spc="-10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закон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от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31.07.2020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2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№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6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304-ФЗ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«О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внесении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изменений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144145" marR="582930">
                        <a:lnSpc>
                          <a:spcPts val="1190"/>
                        </a:lnSpc>
                        <a:spcBef>
                          <a:spcPts val="80"/>
                        </a:spcBef>
                      </a:pP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Федеральный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закон </a:t>
                      </a:r>
                      <a:r>
                        <a:rPr sz="1100" spc="-3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«Об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образовании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Российской 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Федерации» 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по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вопросам </a:t>
                      </a:r>
                      <a:r>
                        <a:rPr sz="1100" spc="-26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воспитания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обучающихся»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8001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</a:tr>
              <a:tr h="86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Указ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«О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национальных</a:t>
                      </a:r>
                      <a:r>
                        <a:rPr sz="1100" spc="-114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целях</a:t>
                      </a:r>
                      <a:r>
                        <a:rPr sz="1100" spc="-10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развития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Российской Федерации</a:t>
                      </a:r>
                      <a:r>
                        <a:rPr sz="1100" spc="-7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период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  <a:p>
                      <a:pPr marL="144145">
                        <a:lnSpc>
                          <a:spcPts val="1255"/>
                        </a:lnSpc>
                      </a:pPr>
                      <a:r>
                        <a:rPr sz="1100" spc="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2030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г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а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»</a:t>
                      </a:r>
                      <a:r>
                        <a:rPr sz="1100" spc="-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т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21.07.2020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81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FA"/>
                    </a:solidFill>
                  </a:tcPr>
                </a:tc>
              </a:tr>
              <a:tr h="412381">
                <a:tc>
                  <a:txBody>
                    <a:bodyPr/>
                    <a:lstStyle/>
                    <a:p>
                      <a:pPr marL="144145" marR="878205">
                        <a:lnSpc>
                          <a:spcPts val="1190"/>
                        </a:lnSpc>
                        <a:spcBef>
                          <a:spcPts val="520"/>
                        </a:spcBef>
                      </a:pP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Указ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«О 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национальных целях </a:t>
                      </a:r>
                      <a:r>
                        <a:rPr sz="1100" spc="-8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развития Российской Федерации </a:t>
                      </a:r>
                      <a:r>
                        <a:rPr sz="1100" spc="-9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на 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период </a:t>
                      </a:r>
                      <a:r>
                        <a:rPr sz="1100" spc="-26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spc="-9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2030</a:t>
                      </a:r>
                      <a:r>
                        <a:rPr sz="1100" spc="-8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1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г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spc="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д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а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»</a:t>
                      </a:r>
                      <a:r>
                        <a:rPr sz="1100" spc="-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spc="-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о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т</a:t>
                      </a:r>
                      <a:r>
                        <a:rPr sz="1100" spc="-75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100" dirty="0">
                          <a:solidFill>
                            <a:srgbClr val="252525"/>
                          </a:solidFill>
                          <a:latin typeface="Franklin Gothic Medium"/>
                          <a:cs typeface="Franklin Gothic Medium"/>
                        </a:rPr>
                        <a:t>21.07.2020</a:t>
                      </a:r>
                      <a:endParaRPr sz="11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604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EF4F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40791" y="2077211"/>
            <a:ext cx="6555105" cy="4323715"/>
          </a:xfrm>
          <a:custGeom>
            <a:avLst/>
            <a:gdLst/>
            <a:ahLst/>
            <a:cxnLst/>
            <a:rect l="l" t="t" r="r" b="b"/>
            <a:pathLst>
              <a:path w="6555105" h="4323715">
                <a:moveTo>
                  <a:pt x="6554724" y="0"/>
                </a:moveTo>
                <a:lnTo>
                  <a:pt x="0" y="0"/>
                </a:lnTo>
                <a:lnTo>
                  <a:pt x="0" y="4323588"/>
                </a:lnTo>
                <a:lnTo>
                  <a:pt x="6554724" y="4323588"/>
                </a:lnTo>
                <a:lnTo>
                  <a:pt x="6554724" y="0"/>
                </a:lnTo>
                <a:close/>
              </a:path>
            </a:pathLst>
          </a:custGeom>
          <a:solidFill>
            <a:srgbClr val="DEEBF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021068" y="1258824"/>
            <a:ext cx="4878705" cy="812800"/>
            <a:chOff x="7021068" y="1258824"/>
            <a:chExt cx="4878705" cy="812800"/>
          </a:xfrm>
        </p:grpSpPr>
        <p:sp>
          <p:nvSpPr>
            <p:cNvPr id="5" name="object 5"/>
            <p:cNvSpPr/>
            <p:nvPr/>
          </p:nvSpPr>
          <p:spPr>
            <a:xfrm>
              <a:off x="7021068" y="1594104"/>
              <a:ext cx="4878705" cy="477520"/>
            </a:xfrm>
            <a:custGeom>
              <a:avLst/>
              <a:gdLst/>
              <a:ahLst/>
              <a:cxnLst/>
              <a:rect l="l" t="t" r="r" b="b"/>
              <a:pathLst>
                <a:path w="4878705" h="477519">
                  <a:moveTo>
                    <a:pt x="4878324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4878324" y="477012"/>
                  </a:lnTo>
                  <a:lnTo>
                    <a:pt x="4878324" y="0"/>
                  </a:lnTo>
                  <a:close/>
                </a:path>
              </a:pathLst>
            </a:custGeom>
            <a:solidFill>
              <a:srgbClr val="D7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1068" y="1258824"/>
              <a:ext cx="729996" cy="80924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6011" y="1143000"/>
            <a:ext cx="6700520" cy="944244"/>
            <a:chOff x="96011" y="1143000"/>
            <a:chExt cx="6700520" cy="944244"/>
          </a:xfrm>
        </p:grpSpPr>
        <p:sp>
          <p:nvSpPr>
            <p:cNvPr id="8" name="object 8"/>
            <p:cNvSpPr/>
            <p:nvPr/>
          </p:nvSpPr>
          <p:spPr>
            <a:xfrm>
              <a:off x="321564" y="1589531"/>
              <a:ext cx="6474460" cy="478790"/>
            </a:xfrm>
            <a:custGeom>
              <a:avLst/>
              <a:gdLst/>
              <a:ahLst/>
              <a:cxnLst/>
              <a:rect l="l" t="t" r="r" b="b"/>
              <a:pathLst>
                <a:path w="6474459" h="478789">
                  <a:moveTo>
                    <a:pt x="6473952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6473952" y="478536"/>
                  </a:lnTo>
                  <a:lnTo>
                    <a:pt x="6473952" y="0"/>
                  </a:lnTo>
                  <a:close/>
                </a:path>
              </a:pathLst>
            </a:custGeom>
            <a:solidFill>
              <a:srgbClr val="D7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703" y="2067813"/>
              <a:ext cx="6555740" cy="19050"/>
            </a:xfrm>
            <a:custGeom>
              <a:avLst/>
              <a:gdLst/>
              <a:ahLst/>
              <a:cxnLst/>
              <a:rect l="l" t="t" r="r" b="b"/>
              <a:pathLst>
                <a:path w="6555740" h="19050">
                  <a:moveTo>
                    <a:pt x="0" y="19050"/>
                  </a:moveTo>
                  <a:lnTo>
                    <a:pt x="6555574" y="19050"/>
                  </a:lnTo>
                  <a:lnTo>
                    <a:pt x="6555574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6044" y="1548383"/>
              <a:ext cx="219710" cy="379730"/>
            </a:xfrm>
            <a:custGeom>
              <a:avLst/>
              <a:gdLst/>
              <a:ahLst/>
              <a:cxnLst/>
              <a:rect l="l" t="t" r="r" b="b"/>
              <a:pathLst>
                <a:path w="219710" h="379730">
                  <a:moveTo>
                    <a:pt x="219456" y="3683"/>
                  </a:moveTo>
                  <a:lnTo>
                    <a:pt x="215900" y="0"/>
                  </a:lnTo>
                  <a:lnTo>
                    <a:pt x="114554" y="0"/>
                  </a:lnTo>
                  <a:lnTo>
                    <a:pt x="111252" y="3683"/>
                  </a:lnTo>
                  <a:lnTo>
                    <a:pt x="107823" y="0"/>
                  </a:lnTo>
                  <a:lnTo>
                    <a:pt x="3429" y="0"/>
                  </a:lnTo>
                  <a:lnTo>
                    <a:pt x="0" y="3683"/>
                  </a:lnTo>
                  <a:lnTo>
                    <a:pt x="0" y="327660"/>
                  </a:lnTo>
                  <a:lnTo>
                    <a:pt x="96393" y="327660"/>
                  </a:lnTo>
                  <a:lnTo>
                    <a:pt x="106299" y="327914"/>
                  </a:lnTo>
                  <a:lnTo>
                    <a:pt x="111252" y="329184"/>
                  </a:lnTo>
                  <a:lnTo>
                    <a:pt x="111252" y="328803"/>
                  </a:lnTo>
                  <a:lnTo>
                    <a:pt x="120853" y="331622"/>
                  </a:lnTo>
                  <a:lnTo>
                    <a:pt x="151422" y="354711"/>
                  </a:lnTo>
                  <a:lnTo>
                    <a:pt x="163195" y="379476"/>
                  </a:lnTo>
                  <a:lnTo>
                    <a:pt x="167767" y="379476"/>
                  </a:lnTo>
                  <a:lnTo>
                    <a:pt x="193052" y="341261"/>
                  </a:lnTo>
                  <a:lnTo>
                    <a:pt x="219456" y="328803"/>
                  </a:lnTo>
                  <a:lnTo>
                    <a:pt x="219456" y="3683"/>
                  </a:lnTo>
                  <a:close/>
                </a:path>
              </a:pathLst>
            </a:custGeom>
            <a:solidFill>
              <a:srgbClr val="376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5500" y="1548384"/>
              <a:ext cx="111760" cy="329565"/>
            </a:xfrm>
            <a:custGeom>
              <a:avLst/>
              <a:gdLst/>
              <a:ahLst/>
              <a:cxnLst/>
              <a:rect l="l" t="t" r="r" b="b"/>
              <a:pathLst>
                <a:path w="111760" h="329564">
                  <a:moveTo>
                    <a:pt x="107823" y="0"/>
                  </a:moveTo>
                  <a:lnTo>
                    <a:pt x="3429" y="0"/>
                  </a:lnTo>
                  <a:lnTo>
                    <a:pt x="0" y="3682"/>
                  </a:lnTo>
                  <a:lnTo>
                    <a:pt x="0" y="329183"/>
                  </a:lnTo>
                  <a:lnTo>
                    <a:pt x="9906" y="327660"/>
                  </a:lnTo>
                  <a:lnTo>
                    <a:pt x="111251" y="327660"/>
                  </a:lnTo>
                  <a:lnTo>
                    <a:pt x="111251" y="7746"/>
                  </a:lnTo>
                  <a:lnTo>
                    <a:pt x="111251" y="3682"/>
                  </a:lnTo>
                  <a:lnTo>
                    <a:pt x="107823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2432" y="1548129"/>
              <a:ext cx="163195" cy="379730"/>
            </a:xfrm>
            <a:custGeom>
              <a:avLst/>
              <a:gdLst/>
              <a:ahLst/>
              <a:cxnLst/>
              <a:rect l="l" t="t" r="r" b="b"/>
              <a:pathLst>
                <a:path w="163194" h="379730">
                  <a:moveTo>
                    <a:pt x="54864" y="3810"/>
                  </a:moveTo>
                  <a:lnTo>
                    <a:pt x="53035" y="3810"/>
                  </a:lnTo>
                  <a:lnTo>
                    <a:pt x="5303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327660"/>
                  </a:lnTo>
                  <a:lnTo>
                    <a:pt x="50507" y="327660"/>
                  </a:lnTo>
                  <a:lnTo>
                    <a:pt x="50507" y="328930"/>
                  </a:lnTo>
                  <a:lnTo>
                    <a:pt x="54864" y="328930"/>
                  </a:lnTo>
                  <a:lnTo>
                    <a:pt x="54864" y="327660"/>
                  </a:lnTo>
                  <a:lnTo>
                    <a:pt x="54864" y="7620"/>
                  </a:lnTo>
                  <a:lnTo>
                    <a:pt x="54864" y="3810"/>
                  </a:lnTo>
                  <a:close/>
                </a:path>
                <a:path w="163194" h="379730">
                  <a:moveTo>
                    <a:pt x="163068" y="3937"/>
                  </a:moveTo>
                  <a:lnTo>
                    <a:pt x="159512" y="254"/>
                  </a:lnTo>
                  <a:lnTo>
                    <a:pt x="109728" y="254"/>
                  </a:lnTo>
                  <a:lnTo>
                    <a:pt x="109728" y="379730"/>
                  </a:lnTo>
                  <a:lnTo>
                    <a:pt x="112141" y="379730"/>
                  </a:lnTo>
                  <a:lnTo>
                    <a:pt x="115074" y="370814"/>
                  </a:lnTo>
                  <a:lnTo>
                    <a:pt x="119075" y="362546"/>
                  </a:lnTo>
                  <a:lnTo>
                    <a:pt x="153619" y="331990"/>
                  </a:lnTo>
                  <a:lnTo>
                    <a:pt x="163068" y="329057"/>
                  </a:lnTo>
                  <a:lnTo>
                    <a:pt x="163068" y="3937"/>
                  </a:lnTo>
                  <a:close/>
                </a:path>
              </a:pathLst>
            </a:custGeom>
            <a:solidFill>
              <a:srgbClr val="2C5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50364" y="1548129"/>
              <a:ext cx="56515" cy="326390"/>
            </a:xfrm>
            <a:custGeom>
              <a:avLst/>
              <a:gdLst/>
              <a:ahLst/>
              <a:cxnLst/>
              <a:rect l="l" t="t" r="r" b="b"/>
              <a:pathLst>
                <a:path w="56514" h="326389">
                  <a:moveTo>
                    <a:pt x="56388" y="3810"/>
                  </a:moveTo>
                  <a:lnTo>
                    <a:pt x="54495" y="3810"/>
                  </a:lnTo>
                  <a:lnTo>
                    <a:pt x="5449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326390"/>
                  </a:lnTo>
                  <a:lnTo>
                    <a:pt x="56388" y="326390"/>
                  </a:lnTo>
                  <a:lnTo>
                    <a:pt x="56388" y="7620"/>
                  </a:lnTo>
                  <a:lnTo>
                    <a:pt x="56388" y="381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82139" y="1600200"/>
              <a:ext cx="97790" cy="44450"/>
            </a:xfrm>
            <a:custGeom>
              <a:avLst/>
              <a:gdLst/>
              <a:ahLst/>
              <a:cxnLst/>
              <a:rect l="l" t="t" r="r" b="b"/>
              <a:pathLst>
                <a:path w="97789" h="44450">
                  <a:moveTo>
                    <a:pt x="97536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97536" y="4419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2139" y="1584959"/>
              <a:ext cx="97790" cy="10795"/>
            </a:xfrm>
            <a:custGeom>
              <a:avLst/>
              <a:gdLst/>
              <a:ahLst/>
              <a:cxnLst/>
              <a:rect l="l" t="t" r="r" b="b"/>
              <a:pathLst>
                <a:path w="97789" h="10794">
                  <a:moveTo>
                    <a:pt x="97536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97536" y="10667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3391" y="1600200"/>
              <a:ext cx="96520" cy="44450"/>
            </a:xfrm>
            <a:custGeom>
              <a:avLst/>
              <a:gdLst/>
              <a:ahLst/>
              <a:cxnLst/>
              <a:rect l="l" t="t" r="r" b="b"/>
              <a:pathLst>
                <a:path w="96519" h="44450">
                  <a:moveTo>
                    <a:pt x="9601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96012" y="44196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3391" y="1584959"/>
              <a:ext cx="96520" cy="10795"/>
            </a:xfrm>
            <a:custGeom>
              <a:avLst/>
              <a:gdLst/>
              <a:ahLst/>
              <a:cxnLst/>
              <a:rect l="l" t="t" r="r" b="b"/>
              <a:pathLst>
                <a:path w="96519" h="10794">
                  <a:moveTo>
                    <a:pt x="96012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96012" y="10667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03119" y="1600200"/>
              <a:ext cx="97790" cy="44450"/>
            </a:xfrm>
            <a:custGeom>
              <a:avLst/>
              <a:gdLst/>
              <a:ahLst/>
              <a:cxnLst/>
              <a:rect l="l" t="t" r="r" b="b"/>
              <a:pathLst>
                <a:path w="97789" h="44450">
                  <a:moveTo>
                    <a:pt x="97536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97536" y="4419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03119" y="1584959"/>
              <a:ext cx="97790" cy="10795"/>
            </a:xfrm>
            <a:custGeom>
              <a:avLst/>
              <a:gdLst/>
              <a:ahLst/>
              <a:cxnLst/>
              <a:rect l="l" t="t" r="r" b="b"/>
              <a:pathLst>
                <a:path w="97789" h="10794">
                  <a:moveTo>
                    <a:pt x="97536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97536" y="10667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32432" y="1600200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47625" h="44450">
                  <a:moveTo>
                    <a:pt x="47243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47243" y="4419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32432" y="1584959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4">
                  <a:moveTo>
                    <a:pt x="47243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47243" y="1066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2160" y="1600200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47625" h="44450">
                  <a:moveTo>
                    <a:pt x="47243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47243" y="44196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42160" y="1584959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4">
                  <a:moveTo>
                    <a:pt x="47243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47243" y="10667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50363" y="1600200"/>
              <a:ext cx="50800" cy="44450"/>
            </a:xfrm>
            <a:custGeom>
              <a:avLst/>
              <a:gdLst/>
              <a:ahLst/>
              <a:cxnLst/>
              <a:rect l="l" t="t" r="r" b="b"/>
              <a:pathLst>
                <a:path w="50800" h="44450">
                  <a:moveTo>
                    <a:pt x="5029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50292" y="44196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50363" y="1584959"/>
              <a:ext cx="50800" cy="10795"/>
            </a:xfrm>
            <a:custGeom>
              <a:avLst/>
              <a:gdLst/>
              <a:ahLst/>
              <a:cxnLst/>
              <a:rect l="l" t="t" r="r" b="b"/>
              <a:pathLst>
                <a:path w="50800" h="10794">
                  <a:moveTo>
                    <a:pt x="50292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50292" y="10667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6751" y="1543811"/>
              <a:ext cx="189230" cy="532130"/>
            </a:xfrm>
            <a:custGeom>
              <a:avLst/>
              <a:gdLst/>
              <a:ahLst/>
              <a:cxnLst/>
              <a:rect l="l" t="t" r="r" b="b"/>
              <a:pathLst>
                <a:path w="189230" h="532130">
                  <a:moveTo>
                    <a:pt x="104902" y="0"/>
                  </a:moveTo>
                  <a:lnTo>
                    <a:pt x="2793" y="15875"/>
                  </a:lnTo>
                  <a:lnTo>
                    <a:pt x="0" y="19938"/>
                  </a:lnTo>
                  <a:lnTo>
                    <a:pt x="635" y="23875"/>
                  </a:lnTo>
                  <a:lnTo>
                    <a:pt x="48895" y="330326"/>
                  </a:lnTo>
                  <a:lnTo>
                    <a:pt x="160274" y="330326"/>
                  </a:lnTo>
                  <a:lnTo>
                    <a:pt x="109220" y="6730"/>
                  </a:lnTo>
                  <a:lnTo>
                    <a:pt x="108585" y="2793"/>
                  </a:lnTo>
                  <a:lnTo>
                    <a:pt x="104902" y="0"/>
                  </a:lnTo>
                  <a:close/>
                </a:path>
                <a:path w="189230" h="532130">
                  <a:moveTo>
                    <a:pt x="173736" y="415289"/>
                  </a:moveTo>
                  <a:lnTo>
                    <a:pt x="62356" y="415289"/>
                  </a:lnTo>
                  <a:lnTo>
                    <a:pt x="79502" y="525145"/>
                  </a:lnTo>
                  <a:lnTo>
                    <a:pt x="80137" y="529082"/>
                  </a:lnTo>
                  <a:lnTo>
                    <a:pt x="84074" y="531876"/>
                  </a:lnTo>
                  <a:lnTo>
                    <a:pt x="185928" y="516000"/>
                  </a:lnTo>
                  <a:lnTo>
                    <a:pt x="188975" y="511937"/>
                  </a:lnTo>
                  <a:lnTo>
                    <a:pt x="188087" y="508000"/>
                  </a:lnTo>
                  <a:lnTo>
                    <a:pt x="173736" y="415289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0091" y="1543811"/>
              <a:ext cx="135890" cy="524510"/>
            </a:xfrm>
            <a:custGeom>
              <a:avLst/>
              <a:gdLst/>
              <a:ahLst/>
              <a:cxnLst/>
              <a:rect l="l" t="t" r="r" b="b"/>
              <a:pathLst>
                <a:path w="135889" h="524510">
                  <a:moveTo>
                    <a:pt x="51307" y="0"/>
                  </a:moveTo>
                  <a:lnTo>
                    <a:pt x="0" y="8000"/>
                  </a:lnTo>
                  <a:lnTo>
                    <a:pt x="50926" y="330580"/>
                  </a:lnTo>
                  <a:lnTo>
                    <a:pt x="106806" y="330580"/>
                  </a:lnTo>
                  <a:lnTo>
                    <a:pt x="55499" y="6730"/>
                  </a:lnTo>
                  <a:lnTo>
                    <a:pt x="54990" y="2793"/>
                  </a:lnTo>
                  <a:lnTo>
                    <a:pt x="51307" y="0"/>
                  </a:lnTo>
                  <a:close/>
                </a:path>
                <a:path w="135889" h="524510">
                  <a:moveTo>
                    <a:pt x="120268" y="415671"/>
                  </a:moveTo>
                  <a:lnTo>
                    <a:pt x="64388" y="415671"/>
                  </a:lnTo>
                  <a:lnTo>
                    <a:pt x="81660" y="524255"/>
                  </a:lnTo>
                  <a:lnTo>
                    <a:pt x="132587" y="516254"/>
                  </a:lnTo>
                  <a:lnTo>
                    <a:pt x="135635" y="512317"/>
                  </a:lnTo>
                  <a:lnTo>
                    <a:pt x="134746" y="508380"/>
                  </a:lnTo>
                  <a:lnTo>
                    <a:pt x="120268" y="415671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20468" y="1595627"/>
              <a:ext cx="161925" cy="437515"/>
            </a:xfrm>
            <a:custGeom>
              <a:avLst/>
              <a:gdLst/>
              <a:ahLst/>
              <a:cxnLst/>
              <a:rect l="l" t="t" r="r" b="b"/>
              <a:pathLst>
                <a:path w="161925" h="437514">
                  <a:moveTo>
                    <a:pt x="102108" y="43053"/>
                  </a:moveTo>
                  <a:lnTo>
                    <a:pt x="95123" y="0"/>
                  </a:lnTo>
                  <a:lnTo>
                    <a:pt x="0" y="14859"/>
                  </a:lnTo>
                  <a:lnTo>
                    <a:pt x="6731" y="57912"/>
                  </a:lnTo>
                  <a:lnTo>
                    <a:pt x="102108" y="43053"/>
                  </a:lnTo>
                  <a:close/>
                </a:path>
                <a:path w="161925" h="437514">
                  <a:moveTo>
                    <a:pt x="161544" y="422529"/>
                  </a:moveTo>
                  <a:lnTo>
                    <a:pt x="154686" y="379476"/>
                  </a:lnTo>
                  <a:lnTo>
                    <a:pt x="57912" y="394335"/>
                  </a:lnTo>
                  <a:lnTo>
                    <a:pt x="64770" y="437388"/>
                  </a:lnTo>
                  <a:lnTo>
                    <a:pt x="161544" y="422529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7420" y="1580387"/>
              <a:ext cx="157480" cy="403860"/>
            </a:xfrm>
            <a:custGeom>
              <a:avLst/>
              <a:gdLst/>
              <a:ahLst/>
              <a:cxnLst/>
              <a:rect l="l" t="t" r="r" b="b"/>
              <a:pathLst>
                <a:path w="157480" h="403860">
                  <a:moveTo>
                    <a:pt x="97536" y="10160"/>
                  </a:moveTo>
                  <a:lnTo>
                    <a:pt x="96012" y="0"/>
                  </a:lnTo>
                  <a:lnTo>
                    <a:pt x="0" y="14224"/>
                  </a:lnTo>
                  <a:lnTo>
                    <a:pt x="1524" y="24384"/>
                  </a:lnTo>
                  <a:lnTo>
                    <a:pt x="97536" y="10160"/>
                  </a:lnTo>
                  <a:close/>
                </a:path>
                <a:path w="157480" h="403860">
                  <a:moveTo>
                    <a:pt x="156972" y="388493"/>
                  </a:moveTo>
                  <a:lnTo>
                    <a:pt x="155702" y="379476"/>
                  </a:lnTo>
                  <a:lnTo>
                    <a:pt x="143764" y="379476"/>
                  </a:lnTo>
                  <a:lnTo>
                    <a:pt x="59436" y="393192"/>
                  </a:lnTo>
                  <a:lnTo>
                    <a:pt x="60960" y="403860"/>
                  </a:lnTo>
                  <a:lnTo>
                    <a:pt x="156972" y="388493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67712" y="1595627"/>
              <a:ext cx="114300" cy="429895"/>
            </a:xfrm>
            <a:custGeom>
              <a:avLst/>
              <a:gdLst/>
              <a:ahLst/>
              <a:cxnLst/>
              <a:rect l="l" t="t" r="r" b="b"/>
              <a:pathLst>
                <a:path w="114300" h="429894">
                  <a:moveTo>
                    <a:pt x="54864" y="43053"/>
                  </a:moveTo>
                  <a:lnTo>
                    <a:pt x="47752" y="0"/>
                  </a:lnTo>
                  <a:lnTo>
                    <a:pt x="0" y="7620"/>
                  </a:lnTo>
                  <a:lnTo>
                    <a:pt x="6731" y="50292"/>
                  </a:lnTo>
                  <a:lnTo>
                    <a:pt x="54864" y="43053"/>
                  </a:lnTo>
                  <a:close/>
                </a:path>
                <a:path w="114300" h="429894">
                  <a:moveTo>
                    <a:pt x="114300" y="422529"/>
                  </a:moveTo>
                  <a:lnTo>
                    <a:pt x="107569" y="379476"/>
                  </a:lnTo>
                  <a:lnTo>
                    <a:pt x="59436" y="387096"/>
                  </a:lnTo>
                  <a:lnTo>
                    <a:pt x="66167" y="429768"/>
                  </a:lnTo>
                  <a:lnTo>
                    <a:pt x="114300" y="422529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64664" y="1580387"/>
              <a:ext cx="109855" cy="396240"/>
            </a:xfrm>
            <a:custGeom>
              <a:avLst/>
              <a:gdLst/>
              <a:ahLst/>
              <a:cxnLst/>
              <a:rect l="l" t="t" r="r" b="b"/>
              <a:pathLst>
                <a:path w="109855" h="396239">
                  <a:moveTo>
                    <a:pt x="50292" y="9906"/>
                  </a:moveTo>
                  <a:lnTo>
                    <a:pt x="48768" y="0"/>
                  </a:lnTo>
                  <a:lnTo>
                    <a:pt x="0" y="7112"/>
                  </a:lnTo>
                  <a:lnTo>
                    <a:pt x="1524" y="16764"/>
                  </a:lnTo>
                  <a:lnTo>
                    <a:pt x="50292" y="9906"/>
                  </a:lnTo>
                  <a:close/>
                </a:path>
                <a:path w="109855" h="396239">
                  <a:moveTo>
                    <a:pt x="109728" y="388620"/>
                  </a:moveTo>
                  <a:lnTo>
                    <a:pt x="108458" y="379476"/>
                  </a:lnTo>
                  <a:lnTo>
                    <a:pt x="96266" y="379476"/>
                  </a:lnTo>
                  <a:lnTo>
                    <a:pt x="59436" y="385445"/>
                  </a:lnTo>
                  <a:lnTo>
                    <a:pt x="60960" y="396240"/>
                  </a:lnTo>
                  <a:lnTo>
                    <a:pt x="109728" y="38862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87780" y="1513331"/>
              <a:ext cx="291465" cy="71755"/>
            </a:xfrm>
            <a:custGeom>
              <a:avLst/>
              <a:gdLst/>
              <a:ahLst/>
              <a:cxnLst/>
              <a:rect l="l" t="t" r="r" b="b"/>
              <a:pathLst>
                <a:path w="291465" h="71755">
                  <a:moveTo>
                    <a:pt x="291084" y="65532"/>
                  </a:moveTo>
                  <a:lnTo>
                    <a:pt x="0" y="65532"/>
                  </a:lnTo>
                  <a:lnTo>
                    <a:pt x="0" y="71628"/>
                  </a:lnTo>
                  <a:lnTo>
                    <a:pt x="291084" y="71628"/>
                  </a:lnTo>
                  <a:lnTo>
                    <a:pt x="291084" y="65532"/>
                  </a:lnTo>
                  <a:close/>
                </a:path>
                <a:path w="291465" h="71755">
                  <a:moveTo>
                    <a:pt x="291084" y="50292"/>
                  </a:moveTo>
                  <a:lnTo>
                    <a:pt x="0" y="50292"/>
                  </a:lnTo>
                  <a:lnTo>
                    <a:pt x="0" y="57912"/>
                  </a:lnTo>
                  <a:lnTo>
                    <a:pt x="291084" y="57912"/>
                  </a:lnTo>
                  <a:lnTo>
                    <a:pt x="291084" y="50292"/>
                  </a:lnTo>
                  <a:close/>
                </a:path>
                <a:path w="291465" h="71755">
                  <a:moveTo>
                    <a:pt x="291084" y="38100"/>
                  </a:moveTo>
                  <a:lnTo>
                    <a:pt x="0" y="38100"/>
                  </a:lnTo>
                  <a:lnTo>
                    <a:pt x="0" y="44196"/>
                  </a:lnTo>
                  <a:lnTo>
                    <a:pt x="291084" y="44196"/>
                  </a:lnTo>
                  <a:lnTo>
                    <a:pt x="291084" y="38100"/>
                  </a:lnTo>
                  <a:close/>
                </a:path>
                <a:path w="291465" h="71755">
                  <a:moveTo>
                    <a:pt x="291084" y="25908"/>
                  </a:moveTo>
                  <a:lnTo>
                    <a:pt x="0" y="25908"/>
                  </a:lnTo>
                  <a:lnTo>
                    <a:pt x="0" y="32004"/>
                  </a:lnTo>
                  <a:lnTo>
                    <a:pt x="291084" y="32004"/>
                  </a:lnTo>
                  <a:lnTo>
                    <a:pt x="291084" y="25908"/>
                  </a:lnTo>
                  <a:close/>
                </a:path>
                <a:path w="291465" h="71755">
                  <a:moveTo>
                    <a:pt x="291084" y="13716"/>
                  </a:moveTo>
                  <a:lnTo>
                    <a:pt x="0" y="13716"/>
                  </a:lnTo>
                  <a:lnTo>
                    <a:pt x="0" y="19812"/>
                  </a:lnTo>
                  <a:lnTo>
                    <a:pt x="291084" y="19812"/>
                  </a:lnTo>
                  <a:lnTo>
                    <a:pt x="291084" y="13716"/>
                  </a:lnTo>
                  <a:close/>
                </a:path>
                <a:path w="291465" h="71755">
                  <a:moveTo>
                    <a:pt x="29108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91084" y="6096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7780" y="1519427"/>
              <a:ext cx="291465" cy="71755"/>
            </a:xfrm>
            <a:custGeom>
              <a:avLst/>
              <a:gdLst/>
              <a:ahLst/>
              <a:cxnLst/>
              <a:rect l="l" t="t" r="r" b="b"/>
              <a:pathLst>
                <a:path w="291465" h="71755">
                  <a:moveTo>
                    <a:pt x="291084" y="65532"/>
                  </a:moveTo>
                  <a:lnTo>
                    <a:pt x="0" y="65532"/>
                  </a:lnTo>
                  <a:lnTo>
                    <a:pt x="0" y="71628"/>
                  </a:lnTo>
                  <a:lnTo>
                    <a:pt x="291084" y="71628"/>
                  </a:lnTo>
                  <a:lnTo>
                    <a:pt x="291084" y="65532"/>
                  </a:lnTo>
                  <a:close/>
                </a:path>
                <a:path w="291465" h="71755">
                  <a:moveTo>
                    <a:pt x="291084" y="51816"/>
                  </a:moveTo>
                  <a:lnTo>
                    <a:pt x="0" y="51816"/>
                  </a:lnTo>
                  <a:lnTo>
                    <a:pt x="0" y="59436"/>
                  </a:lnTo>
                  <a:lnTo>
                    <a:pt x="291084" y="59436"/>
                  </a:lnTo>
                  <a:lnTo>
                    <a:pt x="291084" y="51816"/>
                  </a:lnTo>
                  <a:close/>
                </a:path>
                <a:path w="291465" h="71755">
                  <a:moveTo>
                    <a:pt x="291084" y="38100"/>
                  </a:moveTo>
                  <a:lnTo>
                    <a:pt x="0" y="38100"/>
                  </a:lnTo>
                  <a:lnTo>
                    <a:pt x="0" y="44196"/>
                  </a:lnTo>
                  <a:lnTo>
                    <a:pt x="291084" y="44196"/>
                  </a:lnTo>
                  <a:lnTo>
                    <a:pt x="291084" y="38100"/>
                  </a:lnTo>
                  <a:close/>
                </a:path>
                <a:path w="291465" h="71755">
                  <a:moveTo>
                    <a:pt x="291084" y="25908"/>
                  </a:moveTo>
                  <a:lnTo>
                    <a:pt x="0" y="25908"/>
                  </a:lnTo>
                  <a:lnTo>
                    <a:pt x="0" y="32004"/>
                  </a:lnTo>
                  <a:lnTo>
                    <a:pt x="291084" y="32004"/>
                  </a:lnTo>
                  <a:lnTo>
                    <a:pt x="291084" y="25908"/>
                  </a:lnTo>
                  <a:close/>
                </a:path>
                <a:path w="291465" h="71755">
                  <a:moveTo>
                    <a:pt x="291084" y="13716"/>
                  </a:moveTo>
                  <a:lnTo>
                    <a:pt x="0" y="13716"/>
                  </a:lnTo>
                  <a:lnTo>
                    <a:pt x="0" y="19812"/>
                  </a:lnTo>
                  <a:lnTo>
                    <a:pt x="291084" y="19812"/>
                  </a:lnTo>
                  <a:lnTo>
                    <a:pt x="291084" y="13716"/>
                  </a:lnTo>
                  <a:close/>
                </a:path>
                <a:path w="291465" h="71755">
                  <a:moveTo>
                    <a:pt x="29108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91084" y="7620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87779" y="1591055"/>
              <a:ext cx="291465" cy="3175"/>
            </a:xfrm>
            <a:custGeom>
              <a:avLst/>
              <a:gdLst/>
              <a:ahLst/>
              <a:cxnLst/>
              <a:rect l="l" t="t" r="r" b="b"/>
              <a:pathLst>
                <a:path w="291465" h="3175">
                  <a:moveTo>
                    <a:pt x="291084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291084" y="3048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8864" y="1513839"/>
              <a:ext cx="289560" cy="71120"/>
            </a:xfrm>
            <a:custGeom>
              <a:avLst/>
              <a:gdLst/>
              <a:ahLst/>
              <a:cxnLst/>
              <a:rect l="l" t="t" r="r" b="b"/>
              <a:pathLst>
                <a:path w="289560" h="71119">
                  <a:moveTo>
                    <a:pt x="283464" y="37592"/>
                  </a:moveTo>
                  <a:lnTo>
                    <a:pt x="0" y="37592"/>
                  </a:lnTo>
                  <a:lnTo>
                    <a:pt x="0" y="43688"/>
                  </a:lnTo>
                  <a:lnTo>
                    <a:pt x="283464" y="43688"/>
                  </a:lnTo>
                  <a:lnTo>
                    <a:pt x="283464" y="37592"/>
                  </a:lnTo>
                  <a:close/>
                </a:path>
                <a:path w="289560" h="71119">
                  <a:moveTo>
                    <a:pt x="283464" y="25400"/>
                  </a:moveTo>
                  <a:lnTo>
                    <a:pt x="0" y="25400"/>
                  </a:lnTo>
                  <a:lnTo>
                    <a:pt x="0" y="31496"/>
                  </a:lnTo>
                  <a:lnTo>
                    <a:pt x="283210" y="31496"/>
                  </a:lnTo>
                  <a:lnTo>
                    <a:pt x="283464" y="25400"/>
                  </a:lnTo>
                  <a:close/>
                </a:path>
                <a:path w="289560" h="71119">
                  <a:moveTo>
                    <a:pt x="284848" y="52070"/>
                  </a:moveTo>
                  <a:lnTo>
                    <a:pt x="284505" y="52070"/>
                  </a:lnTo>
                  <a:lnTo>
                    <a:pt x="284505" y="4953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0" y="57150"/>
                  </a:lnTo>
                  <a:lnTo>
                    <a:pt x="284848" y="57150"/>
                  </a:lnTo>
                  <a:lnTo>
                    <a:pt x="284848" y="52070"/>
                  </a:lnTo>
                  <a:close/>
                </a:path>
                <a:path w="289560" h="71119">
                  <a:moveTo>
                    <a:pt x="286232" y="12700"/>
                  </a:moveTo>
                  <a:lnTo>
                    <a:pt x="0" y="12700"/>
                  </a:lnTo>
                  <a:lnTo>
                    <a:pt x="0" y="15240"/>
                  </a:lnTo>
                  <a:lnTo>
                    <a:pt x="0" y="19050"/>
                  </a:lnTo>
                  <a:lnTo>
                    <a:pt x="285737" y="19050"/>
                  </a:lnTo>
                  <a:lnTo>
                    <a:pt x="285737" y="15240"/>
                  </a:lnTo>
                  <a:lnTo>
                    <a:pt x="286232" y="15240"/>
                  </a:lnTo>
                  <a:lnTo>
                    <a:pt x="286232" y="12700"/>
                  </a:lnTo>
                  <a:close/>
                </a:path>
                <a:path w="289560" h="71119">
                  <a:moveTo>
                    <a:pt x="286346" y="68580"/>
                  </a:moveTo>
                  <a:lnTo>
                    <a:pt x="285648" y="68580"/>
                  </a:lnTo>
                  <a:lnTo>
                    <a:pt x="285648" y="64770"/>
                  </a:lnTo>
                  <a:lnTo>
                    <a:pt x="0" y="64770"/>
                  </a:lnTo>
                  <a:lnTo>
                    <a:pt x="0" y="68580"/>
                  </a:lnTo>
                  <a:lnTo>
                    <a:pt x="0" y="71120"/>
                  </a:lnTo>
                  <a:lnTo>
                    <a:pt x="286346" y="71120"/>
                  </a:lnTo>
                  <a:lnTo>
                    <a:pt x="286346" y="68580"/>
                  </a:lnTo>
                  <a:close/>
                </a:path>
                <a:path w="289560" h="71119">
                  <a:moveTo>
                    <a:pt x="28898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288099" y="5080"/>
                  </a:lnTo>
                  <a:lnTo>
                    <a:pt x="288099" y="1270"/>
                  </a:lnTo>
                  <a:lnTo>
                    <a:pt x="288988" y="1270"/>
                  </a:lnTo>
                  <a:lnTo>
                    <a:pt x="28898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78864" y="1518919"/>
              <a:ext cx="288290" cy="72390"/>
            </a:xfrm>
            <a:custGeom>
              <a:avLst/>
              <a:gdLst/>
              <a:ahLst/>
              <a:cxnLst/>
              <a:rect l="l" t="t" r="r" b="b"/>
              <a:pathLst>
                <a:path w="288289" h="72390">
                  <a:moveTo>
                    <a:pt x="283464" y="44704"/>
                  </a:moveTo>
                  <a:lnTo>
                    <a:pt x="283210" y="38608"/>
                  </a:lnTo>
                  <a:lnTo>
                    <a:pt x="0" y="38608"/>
                  </a:lnTo>
                  <a:lnTo>
                    <a:pt x="0" y="44704"/>
                  </a:lnTo>
                  <a:lnTo>
                    <a:pt x="283464" y="44704"/>
                  </a:lnTo>
                  <a:close/>
                </a:path>
                <a:path w="288289" h="72390">
                  <a:moveTo>
                    <a:pt x="283464" y="26416"/>
                  </a:moveTo>
                  <a:lnTo>
                    <a:pt x="0" y="26416"/>
                  </a:lnTo>
                  <a:lnTo>
                    <a:pt x="0" y="32512"/>
                  </a:lnTo>
                  <a:lnTo>
                    <a:pt x="283210" y="32512"/>
                  </a:lnTo>
                  <a:lnTo>
                    <a:pt x="283464" y="26416"/>
                  </a:lnTo>
                  <a:close/>
                </a:path>
                <a:path w="288289" h="72390">
                  <a:moveTo>
                    <a:pt x="284873" y="13970"/>
                  </a:moveTo>
                  <a:lnTo>
                    <a:pt x="0" y="1397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284581" y="20320"/>
                  </a:lnTo>
                  <a:lnTo>
                    <a:pt x="284581" y="17780"/>
                  </a:lnTo>
                  <a:lnTo>
                    <a:pt x="284873" y="17780"/>
                  </a:lnTo>
                  <a:lnTo>
                    <a:pt x="284873" y="13970"/>
                  </a:lnTo>
                  <a:close/>
                </a:path>
                <a:path w="288289" h="72390">
                  <a:moveTo>
                    <a:pt x="284988" y="58420"/>
                  </a:moveTo>
                  <a:lnTo>
                    <a:pt x="284759" y="58420"/>
                  </a:lnTo>
                  <a:lnTo>
                    <a:pt x="284759" y="54610"/>
                  </a:lnTo>
                  <a:lnTo>
                    <a:pt x="284353" y="54610"/>
                  </a:lnTo>
                  <a:lnTo>
                    <a:pt x="284353" y="52070"/>
                  </a:lnTo>
                  <a:lnTo>
                    <a:pt x="0" y="5207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0" y="59690"/>
                  </a:lnTo>
                  <a:lnTo>
                    <a:pt x="284988" y="59690"/>
                  </a:lnTo>
                  <a:lnTo>
                    <a:pt x="284988" y="58420"/>
                  </a:lnTo>
                  <a:close/>
                </a:path>
                <a:path w="288289" h="72390">
                  <a:moveTo>
                    <a:pt x="2864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285470" y="7620"/>
                  </a:lnTo>
                  <a:lnTo>
                    <a:pt x="285470" y="5080"/>
                  </a:lnTo>
                  <a:lnTo>
                    <a:pt x="285965" y="5080"/>
                  </a:lnTo>
                  <a:lnTo>
                    <a:pt x="285965" y="2540"/>
                  </a:lnTo>
                  <a:lnTo>
                    <a:pt x="286410" y="2540"/>
                  </a:lnTo>
                  <a:lnTo>
                    <a:pt x="286410" y="0"/>
                  </a:lnTo>
                  <a:close/>
                </a:path>
                <a:path w="288289" h="72390">
                  <a:moveTo>
                    <a:pt x="287705" y="69850"/>
                  </a:moveTo>
                  <a:lnTo>
                    <a:pt x="287286" y="69850"/>
                  </a:lnTo>
                  <a:lnTo>
                    <a:pt x="287286" y="68580"/>
                  </a:lnTo>
                  <a:lnTo>
                    <a:pt x="286905" y="68580"/>
                  </a:lnTo>
                  <a:lnTo>
                    <a:pt x="286905" y="66040"/>
                  </a:lnTo>
                  <a:lnTo>
                    <a:pt x="0" y="66040"/>
                  </a:lnTo>
                  <a:lnTo>
                    <a:pt x="0" y="68580"/>
                  </a:lnTo>
                  <a:lnTo>
                    <a:pt x="0" y="69850"/>
                  </a:lnTo>
                  <a:lnTo>
                    <a:pt x="0" y="72390"/>
                  </a:lnTo>
                  <a:lnTo>
                    <a:pt x="287705" y="72390"/>
                  </a:lnTo>
                  <a:lnTo>
                    <a:pt x="287705" y="6985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78864" y="1591309"/>
              <a:ext cx="288925" cy="2540"/>
            </a:xfrm>
            <a:custGeom>
              <a:avLst/>
              <a:gdLst/>
              <a:ahLst/>
              <a:cxnLst/>
              <a:rect l="l" t="t" r="r" b="b"/>
              <a:pathLst>
                <a:path w="288925" h="2540">
                  <a:moveTo>
                    <a:pt x="288925" y="1270"/>
                  </a:moveTo>
                  <a:lnTo>
                    <a:pt x="288518" y="1270"/>
                  </a:lnTo>
                  <a:lnTo>
                    <a:pt x="28851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288925" y="2540"/>
                  </a:lnTo>
                  <a:lnTo>
                    <a:pt x="288925" y="127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81684" y="1495043"/>
              <a:ext cx="594360" cy="119380"/>
            </a:xfrm>
            <a:custGeom>
              <a:avLst/>
              <a:gdLst/>
              <a:ahLst/>
              <a:cxnLst/>
              <a:rect l="l" t="t" r="r" b="b"/>
              <a:pathLst>
                <a:path w="594360" h="119380">
                  <a:moveTo>
                    <a:pt x="594360" y="0"/>
                  </a:moveTo>
                  <a:lnTo>
                    <a:pt x="25400" y="0"/>
                  </a:lnTo>
                  <a:lnTo>
                    <a:pt x="16325" y="2913"/>
                  </a:lnTo>
                  <a:lnTo>
                    <a:pt x="253" y="44830"/>
                  </a:lnTo>
                  <a:lnTo>
                    <a:pt x="0" y="52069"/>
                  </a:lnTo>
                  <a:lnTo>
                    <a:pt x="0" y="66801"/>
                  </a:lnTo>
                  <a:lnTo>
                    <a:pt x="9286" y="107949"/>
                  </a:lnTo>
                  <a:lnTo>
                    <a:pt x="25400" y="118871"/>
                  </a:lnTo>
                  <a:lnTo>
                    <a:pt x="594360" y="118871"/>
                  </a:lnTo>
                  <a:lnTo>
                    <a:pt x="594360" y="99948"/>
                  </a:lnTo>
                  <a:lnTo>
                    <a:pt x="23494" y="99948"/>
                  </a:lnTo>
                  <a:lnTo>
                    <a:pt x="21462" y="90804"/>
                  </a:lnTo>
                  <a:lnTo>
                    <a:pt x="19938" y="78612"/>
                  </a:lnTo>
                  <a:lnTo>
                    <a:pt x="18668" y="66166"/>
                  </a:lnTo>
                  <a:lnTo>
                    <a:pt x="18668" y="52704"/>
                  </a:lnTo>
                  <a:lnTo>
                    <a:pt x="19303" y="45973"/>
                  </a:lnTo>
                  <a:lnTo>
                    <a:pt x="21462" y="28066"/>
                  </a:lnTo>
                  <a:lnTo>
                    <a:pt x="23494" y="18922"/>
                  </a:lnTo>
                  <a:lnTo>
                    <a:pt x="594360" y="18922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78864" y="1495043"/>
              <a:ext cx="297180" cy="119380"/>
            </a:xfrm>
            <a:custGeom>
              <a:avLst/>
              <a:gdLst/>
              <a:ahLst/>
              <a:cxnLst/>
              <a:rect l="l" t="t" r="r" b="b"/>
              <a:pathLst>
                <a:path w="297180" h="119380">
                  <a:moveTo>
                    <a:pt x="297180" y="99949"/>
                  </a:moveTo>
                  <a:lnTo>
                    <a:pt x="0" y="99949"/>
                  </a:lnTo>
                  <a:lnTo>
                    <a:pt x="0" y="118872"/>
                  </a:lnTo>
                  <a:lnTo>
                    <a:pt x="297180" y="118872"/>
                  </a:lnTo>
                  <a:lnTo>
                    <a:pt x="297180" y="99949"/>
                  </a:lnTo>
                  <a:close/>
                </a:path>
                <a:path w="297180" h="119380">
                  <a:moveTo>
                    <a:pt x="297180" y="0"/>
                  </a:moveTo>
                  <a:lnTo>
                    <a:pt x="0" y="0"/>
                  </a:lnTo>
                  <a:lnTo>
                    <a:pt x="0" y="18923"/>
                  </a:lnTo>
                  <a:lnTo>
                    <a:pt x="297180" y="18923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1155191"/>
              <a:ext cx="342900" cy="899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09116" y="1272539"/>
              <a:ext cx="219710" cy="53340"/>
            </a:xfrm>
            <a:custGeom>
              <a:avLst/>
              <a:gdLst/>
              <a:ahLst/>
              <a:cxnLst/>
              <a:rect l="l" t="t" r="r" b="b"/>
              <a:pathLst>
                <a:path w="219709" h="53340">
                  <a:moveTo>
                    <a:pt x="219456" y="48768"/>
                  </a:moveTo>
                  <a:lnTo>
                    <a:pt x="0" y="48768"/>
                  </a:lnTo>
                  <a:lnTo>
                    <a:pt x="0" y="53340"/>
                  </a:lnTo>
                  <a:lnTo>
                    <a:pt x="219456" y="53340"/>
                  </a:lnTo>
                  <a:lnTo>
                    <a:pt x="219456" y="48768"/>
                  </a:lnTo>
                  <a:close/>
                </a:path>
                <a:path w="219709" h="53340">
                  <a:moveTo>
                    <a:pt x="219456" y="39624"/>
                  </a:moveTo>
                  <a:lnTo>
                    <a:pt x="0" y="39624"/>
                  </a:lnTo>
                  <a:lnTo>
                    <a:pt x="0" y="44196"/>
                  </a:lnTo>
                  <a:lnTo>
                    <a:pt x="219456" y="44196"/>
                  </a:lnTo>
                  <a:lnTo>
                    <a:pt x="219456" y="39624"/>
                  </a:lnTo>
                  <a:close/>
                </a:path>
                <a:path w="219709" h="53340">
                  <a:moveTo>
                    <a:pt x="219456" y="30480"/>
                  </a:moveTo>
                  <a:lnTo>
                    <a:pt x="0" y="30480"/>
                  </a:lnTo>
                  <a:lnTo>
                    <a:pt x="0" y="35052"/>
                  </a:lnTo>
                  <a:lnTo>
                    <a:pt x="219456" y="35052"/>
                  </a:lnTo>
                  <a:lnTo>
                    <a:pt x="219456" y="30480"/>
                  </a:lnTo>
                  <a:close/>
                </a:path>
                <a:path w="219709" h="53340">
                  <a:moveTo>
                    <a:pt x="219456" y="18288"/>
                  </a:moveTo>
                  <a:lnTo>
                    <a:pt x="0" y="18288"/>
                  </a:lnTo>
                  <a:lnTo>
                    <a:pt x="0" y="24384"/>
                  </a:lnTo>
                  <a:lnTo>
                    <a:pt x="219456" y="24384"/>
                  </a:lnTo>
                  <a:lnTo>
                    <a:pt x="219456" y="18288"/>
                  </a:lnTo>
                  <a:close/>
                </a:path>
                <a:path w="219709" h="53340">
                  <a:moveTo>
                    <a:pt x="219456" y="9144"/>
                  </a:moveTo>
                  <a:lnTo>
                    <a:pt x="0" y="9144"/>
                  </a:lnTo>
                  <a:lnTo>
                    <a:pt x="0" y="13716"/>
                  </a:lnTo>
                  <a:lnTo>
                    <a:pt x="219456" y="13716"/>
                  </a:lnTo>
                  <a:lnTo>
                    <a:pt x="219456" y="9144"/>
                  </a:lnTo>
                  <a:close/>
                </a:path>
                <a:path w="219709" h="53340">
                  <a:moveTo>
                    <a:pt x="21945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19456" y="4572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9116" y="1277111"/>
              <a:ext cx="219710" cy="53340"/>
            </a:xfrm>
            <a:custGeom>
              <a:avLst/>
              <a:gdLst/>
              <a:ahLst/>
              <a:cxnLst/>
              <a:rect l="l" t="t" r="r" b="b"/>
              <a:pathLst>
                <a:path w="219709" h="53340">
                  <a:moveTo>
                    <a:pt x="219456" y="48768"/>
                  </a:moveTo>
                  <a:lnTo>
                    <a:pt x="0" y="48768"/>
                  </a:lnTo>
                  <a:lnTo>
                    <a:pt x="0" y="53340"/>
                  </a:lnTo>
                  <a:lnTo>
                    <a:pt x="219456" y="53340"/>
                  </a:lnTo>
                  <a:lnTo>
                    <a:pt x="219456" y="48768"/>
                  </a:lnTo>
                  <a:close/>
                </a:path>
                <a:path w="219709" h="53340">
                  <a:moveTo>
                    <a:pt x="219456" y="39624"/>
                  </a:moveTo>
                  <a:lnTo>
                    <a:pt x="0" y="39624"/>
                  </a:lnTo>
                  <a:lnTo>
                    <a:pt x="0" y="44196"/>
                  </a:lnTo>
                  <a:lnTo>
                    <a:pt x="219456" y="44196"/>
                  </a:lnTo>
                  <a:lnTo>
                    <a:pt x="219456" y="39624"/>
                  </a:lnTo>
                  <a:close/>
                </a:path>
                <a:path w="219709" h="53340">
                  <a:moveTo>
                    <a:pt x="219456" y="30480"/>
                  </a:moveTo>
                  <a:lnTo>
                    <a:pt x="0" y="30480"/>
                  </a:lnTo>
                  <a:lnTo>
                    <a:pt x="0" y="35052"/>
                  </a:lnTo>
                  <a:lnTo>
                    <a:pt x="219456" y="35052"/>
                  </a:lnTo>
                  <a:lnTo>
                    <a:pt x="219456" y="30480"/>
                  </a:lnTo>
                  <a:close/>
                </a:path>
                <a:path w="219709" h="53340">
                  <a:moveTo>
                    <a:pt x="219456" y="19812"/>
                  </a:moveTo>
                  <a:lnTo>
                    <a:pt x="0" y="19812"/>
                  </a:lnTo>
                  <a:lnTo>
                    <a:pt x="0" y="25908"/>
                  </a:lnTo>
                  <a:lnTo>
                    <a:pt x="219456" y="25908"/>
                  </a:lnTo>
                  <a:lnTo>
                    <a:pt x="219456" y="19812"/>
                  </a:lnTo>
                  <a:close/>
                </a:path>
                <a:path w="219709" h="53340">
                  <a:moveTo>
                    <a:pt x="219456" y="9144"/>
                  </a:moveTo>
                  <a:lnTo>
                    <a:pt x="0" y="9144"/>
                  </a:lnTo>
                  <a:lnTo>
                    <a:pt x="0" y="13716"/>
                  </a:lnTo>
                  <a:lnTo>
                    <a:pt x="219456" y="13716"/>
                  </a:lnTo>
                  <a:lnTo>
                    <a:pt x="219456" y="9144"/>
                  </a:lnTo>
                  <a:close/>
                </a:path>
                <a:path w="219709" h="53340">
                  <a:moveTo>
                    <a:pt x="21945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19456" y="4572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09115" y="1330452"/>
              <a:ext cx="219710" cy="3175"/>
            </a:xfrm>
            <a:custGeom>
              <a:avLst/>
              <a:gdLst/>
              <a:ahLst/>
              <a:cxnLst/>
              <a:rect l="l" t="t" r="r" b="b"/>
              <a:pathLst>
                <a:path w="219709" h="3175">
                  <a:moveTo>
                    <a:pt x="21945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219456" y="3048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28572" y="1272539"/>
              <a:ext cx="219710" cy="53340"/>
            </a:xfrm>
            <a:custGeom>
              <a:avLst/>
              <a:gdLst/>
              <a:ahLst/>
              <a:cxnLst/>
              <a:rect l="l" t="t" r="r" b="b"/>
              <a:pathLst>
                <a:path w="219710" h="53340">
                  <a:moveTo>
                    <a:pt x="216331" y="43180"/>
                  </a:moveTo>
                  <a:lnTo>
                    <a:pt x="216154" y="43180"/>
                  </a:lnTo>
                  <a:lnTo>
                    <a:pt x="216154" y="39370"/>
                  </a:lnTo>
                  <a:lnTo>
                    <a:pt x="0" y="39370"/>
                  </a:lnTo>
                  <a:lnTo>
                    <a:pt x="0" y="43180"/>
                  </a:lnTo>
                  <a:lnTo>
                    <a:pt x="0" y="44450"/>
                  </a:lnTo>
                  <a:lnTo>
                    <a:pt x="216331" y="44450"/>
                  </a:lnTo>
                  <a:lnTo>
                    <a:pt x="216331" y="43180"/>
                  </a:lnTo>
                  <a:close/>
                </a:path>
                <a:path w="219710" h="53340">
                  <a:moveTo>
                    <a:pt x="216408" y="30480"/>
                  </a:moveTo>
                  <a:lnTo>
                    <a:pt x="0" y="30480"/>
                  </a:lnTo>
                  <a:lnTo>
                    <a:pt x="0" y="35052"/>
                  </a:lnTo>
                  <a:lnTo>
                    <a:pt x="216408" y="35052"/>
                  </a:lnTo>
                  <a:lnTo>
                    <a:pt x="216408" y="30480"/>
                  </a:lnTo>
                  <a:close/>
                </a:path>
                <a:path w="219710" h="53340">
                  <a:moveTo>
                    <a:pt x="216408" y="17780"/>
                  </a:moveTo>
                  <a:lnTo>
                    <a:pt x="0" y="1778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216319" y="24130"/>
                  </a:lnTo>
                  <a:lnTo>
                    <a:pt x="216319" y="21590"/>
                  </a:lnTo>
                  <a:lnTo>
                    <a:pt x="216408" y="17780"/>
                  </a:lnTo>
                  <a:close/>
                </a:path>
                <a:path w="219710" h="53340">
                  <a:moveTo>
                    <a:pt x="217932" y="53340"/>
                  </a:moveTo>
                  <a:lnTo>
                    <a:pt x="217043" y="48768"/>
                  </a:lnTo>
                  <a:lnTo>
                    <a:pt x="0" y="48768"/>
                  </a:lnTo>
                  <a:lnTo>
                    <a:pt x="0" y="53340"/>
                  </a:lnTo>
                  <a:lnTo>
                    <a:pt x="217932" y="53340"/>
                  </a:lnTo>
                  <a:close/>
                </a:path>
                <a:path w="219710" h="53340">
                  <a:moveTo>
                    <a:pt x="217932" y="9144"/>
                  </a:moveTo>
                  <a:lnTo>
                    <a:pt x="0" y="9144"/>
                  </a:lnTo>
                  <a:lnTo>
                    <a:pt x="0" y="13716"/>
                  </a:lnTo>
                  <a:lnTo>
                    <a:pt x="217043" y="13716"/>
                  </a:lnTo>
                  <a:lnTo>
                    <a:pt x="217932" y="9144"/>
                  </a:lnTo>
                  <a:close/>
                </a:path>
                <a:path w="219710" h="53340">
                  <a:moveTo>
                    <a:pt x="21916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17982" y="5080"/>
                  </a:lnTo>
                  <a:lnTo>
                    <a:pt x="217982" y="3810"/>
                  </a:lnTo>
                  <a:lnTo>
                    <a:pt x="218655" y="3810"/>
                  </a:lnTo>
                  <a:lnTo>
                    <a:pt x="218655" y="1270"/>
                  </a:lnTo>
                  <a:lnTo>
                    <a:pt x="219163" y="1270"/>
                  </a:lnTo>
                  <a:lnTo>
                    <a:pt x="21916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28572" y="1277111"/>
              <a:ext cx="219710" cy="53975"/>
            </a:xfrm>
            <a:custGeom>
              <a:avLst/>
              <a:gdLst/>
              <a:ahLst/>
              <a:cxnLst/>
              <a:rect l="l" t="t" r="r" b="b"/>
              <a:pathLst>
                <a:path w="219710" h="53975">
                  <a:moveTo>
                    <a:pt x="216255" y="33528"/>
                  </a:moveTo>
                  <a:lnTo>
                    <a:pt x="216154" y="30988"/>
                  </a:lnTo>
                  <a:lnTo>
                    <a:pt x="0" y="30988"/>
                  </a:lnTo>
                  <a:lnTo>
                    <a:pt x="0" y="33528"/>
                  </a:lnTo>
                  <a:lnTo>
                    <a:pt x="0" y="34798"/>
                  </a:lnTo>
                  <a:lnTo>
                    <a:pt x="216255" y="34798"/>
                  </a:lnTo>
                  <a:lnTo>
                    <a:pt x="216255" y="33528"/>
                  </a:lnTo>
                  <a:close/>
                </a:path>
                <a:path w="219710" h="53975">
                  <a:moveTo>
                    <a:pt x="216268" y="9398"/>
                  </a:moveTo>
                  <a:lnTo>
                    <a:pt x="0" y="9398"/>
                  </a:lnTo>
                  <a:lnTo>
                    <a:pt x="0" y="11938"/>
                  </a:lnTo>
                  <a:lnTo>
                    <a:pt x="0" y="13208"/>
                  </a:lnTo>
                  <a:lnTo>
                    <a:pt x="216014" y="13208"/>
                  </a:lnTo>
                  <a:lnTo>
                    <a:pt x="216014" y="11938"/>
                  </a:lnTo>
                  <a:lnTo>
                    <a:pt x="216268" y="11938"/>
                  </a:lnTo>
                  <a:lnTo>
                    <a:pt x="216268" y="9398"/>
                  </a:lnTo>
                  <a:close/>
                </a:path>
                <a:path w="219710" h="53975">
                  <a:moveTo>
                    <a:pt x="216281" y="42418"/>
                  </a:moveTo>
                  <a:lnTo>
                    <a:pt x="216103" y="42418"/>
                  </a:lnTo>
                  <a:lnTo>
                    <a:pt x="216103" y="41148"/>
                  </a:lnTo>
                  <a:lnTo>
                    <a:pt x="215773" y="41148"/>
                  </a:lnTo>
                  <a:lnTo>
                    <a:pt x="215773" y="39878"/>
                  </a:lnTo>
                  <a:lnTo>
                    <a:pt x="0" y="39878"/>
                  </a:lnTo>
                  <a:lnTo>
                    <a:pt x="0" y="41148"/>
                  </a:lnTo>
                  <a:lnTo>
                    <a:pt x="0" y="42418"/>
                  </a:lnTo>
                  <a:lnTo>
                    <a:pt x="0" y="43688"/>
                  </a:lnTo>
                  <a:lnTo>
                    <a:pt x="216281" y="43688"/>
                  </a:lnTo>
                  <a:lnTo>
                    <a:pt x="216281" y="42418"/>
                  </a:lnTo>
                  <a:close/>
                </a:path>
                <a:path w="219710" h="53975">
                  <a:moveTo>
                    <a:pt x="216408" y="19812"/>
                  </a:moveTo>
                  <a:lnTo>
                    <a:pt x="0" y="19812"/>
                  </a:lnTo>
                  <a:lnTo>
                    <a:pt x="0" y="25908"/>
                  </a:lnTo>
                  <a:lnTo>
                    <a:pt x="216408" y="25908"/>
                  </a:lnTo>
                  <a:lnTo>
                    <a:pt x="216408" y="19812"/>
                  </a:lnTo>
                  <a:close/>
                </a:path>
                <a:path w="219710" h="53975">
                  <a:moveTo>
                    <a:pt x="21793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17043" y="4572"/>
                  </a:lnTo>
                  <a:lnTo>
                    <a:pt x="217932" y="0"/>
                  </a:lnTo>
                  <a:close/>
                </a:path>
                <a:path w="219710" h="53975">
                  <a:moveTo>
                    <a:pt x="219392" y="52578"/>
                  </a:moveTo>
                  <a:lnTo>
                    <a:pt x="218567" y="52578"/>
                  </a:lnTo>
                  <a:lnTo>
                    <a:pt x="218567" y="48768"/>
                  </a:lnTo>
                  <a:lnTo>
                    <a:pt x="0" y="48768"/>
                  </a:lnTo>
                  <a:lnTo>
                    <a:pt x="0" y="52578"/>
                  </a:lnTo>
                  <a:lnTo>
                    <a:pt x="0" y="53848"/>
                  </a:lnTo>
                  <a:lnTo>
                    <a:pt x="219392" y="53848"/>
                  </a:lnTo>
                  <a:lnTo>
                    <a:pt x="219392" y="52578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8572" y="1330452"/>
              <a:ext cx="219710" cy="3175"/>
            </a:xfrm>
            <a:custGeom>
              <a:avLst/>
              <a:gdLst/>
              <a:ahLst/>
              <a:cxnLst/>
              <a:rect l="l" t="t" r="r" b="b"/>
              <a:pathLst>
                <a:path w="219710" h="3175">
                  <a:moveTo>
                    <a:pt x="21856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219455" y="3048"/>
                  </a:lnTo>
                  <a:lnTo>
                    <a:pt x="218566" y="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04544" y="1258823"/>
              <a:ext cx="451484" cy="90170"/>
            </a:xfrm>
            <a:custGeom>
              <a:avLst/>
              <a:gdLst/>
              <a:ahLst/>
              <a:cxnLst/>
              <a:rect l="l" t="t" r="r" b="b"/>
              <a:pathLst>
                <a:path w="451485" h="90169">
                  <a:moveTo>
                    <a:pt x="451104" y="0"/>
                  </a:moveTo>
                  <a:lnTo>
                    <a:pt x="19050" y="0"/>
                  </a:lnTo>
                  <a:lnTo>
                    <a:pt x="12229" y="2232"/>
                  </a:lnTo>
                  <a:lnTo>
                    <a:pt x="0" y="39497"/>
                  </a:lnTo>
                  <a:lnTo>
                    <a:pt x="253" y="55879"/>
                  </a:lnTo>
                  <a:lnTo>
                    <a:pt x="19050" y="89915"/>
                  </a:lnTo>
                  <a:lnTo>
                    <a:pt x="451104" y="89915"/>
                  </a:lnTo>
                  <a:lnTo>
                    <a:pt x="451104" y="75691"/>
                  </a:lnTo>
                  <a:lnTo>
                    <a:pt x="17780" y="75691"/>
                  </a:lnTo>
                  <a:lnTo>
                    <a:pt x="16256" y="68706"/>
                  </a:lnTo>
                  <a:lnTo>
                    <a:pt x="14986" y="59562"/>
                  </a:lnTo>
                  <a:lnTo>
                    <a:pt x="14096" y="50164"/>
                  </a:lnTo>
                  <a:lnTo>
                    <a:pt x="14096" y="39750"/>
                  </a:lnTo>
                  <a:lnTo>
                    <a:pt x="14478" y="34925"/>
                  </a:lnTo>
                  <a:lnTo>
                    <a:pt x="16256" y="21209"/>
                  </a:lnTo>
                  <a:lnTo>
                    <a:pt x="17780" y="14224"/>
                  </a:lnTo>
                  <a:lnTo>
                    <a:pt x="451104" y="14224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8572" y="1258823"/>
              <a:ext cx="227329" cy="90170"/>
            </a:xfrm>
            <a:custGeom>
              <a:avLst/>
              <a:gdLst/>
              <a:ahLst/>
              <a:cxnLst/>
              <a:rect l="l" t="t" r="r" b="b"/>
              <a:pathLst>
                <a:path w="227330" h="90169">
                  <a:moveTo>
                    <a:pt x="227076" y="75692"/>
                  </a:moveTo>
                  <a:lnTo>
                    <a:pt x="0" y="75692"/>
                  </a:lnTo>
                  <a:lnTo>
                    <a:pt x="0" y="89916"/>
                  </a:lnTo>
                  <a:lnTo>
                    <a:pt x="227076" y="89916"/>
                  </a:lnTo>
                  <a:lnTo>
                    <a:pt x="227076" y="75692"/>
                  </a:lnTo>
                  <a:close/>
                </a:path>
                <a:path w="227330" h="90169">
                  <a:moveTo>
                    <a:pt x="227076" y="0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227076" y="14224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1684" y="1363979"/>
              <a:ext cx="432123" cy="11582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269492" y="1348740"/>
              <a:ext cx="457200" cy="146685"/>
            </a:xfrm>
            <a:custGeom>
              <a:avLst/>
              <a:gdLst/>
              <a:ahLst/>
              <a:cxnLst/>
              <a:rect l="l" t="t" r="r" b="b"/>
              <a:pathLst>
                <a:path w="457200" h="146684">
                  <a:moveTo>
                    <a:pt x="457200" y="0"/>
                  </a:moveTo>
                  <a:lnTo>
                    <a:pt x="28448" y="0"/>
                  </a:lnTo>
                  <a:lnTo>
                    <a:pt x="18512" y="3512"/>
                  </a:lnTo>
                  <a:lnTo>
                    <a:pt x="1778" y="45338"/>
                  </a:lnTo>
                  <a:lnTo>
                    <a:pt x="0" y="73025"/>
                  </a:lnTo>
                  <a:lnTo>
                    <a:pt x="460" y="87090"/>
                  </a:lnTo>
                  <a:lnTo>
                    <a:pt x="10779" y="133159"/>
                  </a:lnTo>
                  <a:lnTo>
                    <a:pt x="28448" y="146304"/>
                  </a:lnTo>
                  <a:lnTo>
                    <a:pt x="457200" y="146304"/>
                  </a:lnTo>
                  <a:lnTo>
                    <a:pt x="457200" y="130683"/>
                  </a:lnTo>
                  <a:lnTo>
                    <a:pt x="28448" y="130683"/>
                  </a:lnTo>
                  <a:lnTo>
                    <a:pt x="24788" y="128202"/>
                  </a:lnTo>
                  <a:lnTo>
                    <a:pt x="16049" y="86248"/>
                  </a:lnTo>
                  <a:lnTo>
                    <a:pt x="15621" y="73025"/>
                  </a:lnTo>
                  <a:lnTo>
                    <a:pt x="16049" y="59801"/>
                  </a:lnTo>
                  <a:lnTo>
                    <a:pt x="24788" y="17847"/>
                  </a:lnTo>
                  <a:lnTo>
                    <a:pt x="28448" y="15367"/>
                  </a:lnTo>
                  <a:lnTo>
                    <a:pt x="457200" y="1536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9492" y="1348740"/>
              <a:ext cx="228600" cy="14630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406651" y="1143000"/>
              <a:ext cx="361315" cy="116205"/>
            </a:xfrm>
            <a:custGeom>
              <a:avLst/>
              <a:gdLst/>
              <a:ahLst/>
              <a:cxnLst/>
              <a:rect l="l" t="t" r="r" b="b"/>
              <a:pathLst>
                <a:path w="361314" h="116205">
                  <a:moveTo>
                    <a:pt x="338581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338581" y="12319"/>
                  </a:lnTo>
                  <a:lnTo>
                    <a:pt x="341510" y="14267"/>
                  </a:lnTo>
                  <a:lnTo>
                    <a:pt x="344011" y="19621"/>
                  </a:lnTo>
                  <a:lnTo>
                    <a:pt x="346082" y="27642"/>
                  </a:lnTo>
                  <a:lnTo>
                    <a:pt x="348615" y="43687"/>
                  </a:lnTo>
                  <a:lnTo>
                    <a:pt x="348996" y="50800"/>
                  </a:lnTo>
                  <a:lnTo>
                    <a:pt x="348996" y="65024"/>
                  </a:lnTo>
                  <a:lnTo>
                    <a:pt x="338581" y="103504"/>
                  </a:lnTo>
                  <a:lnTo>
                    <a:pt x="0" y="103504"/>
                  </a:lnTo>
                  <a:lnTo>
                    <a:pt x="0" y="115824"/>
                  </a:lnTo>
                  <a:lnTo>
                    <a:pt x="338581" y="115824"/>
                  </a:lnTo>
                  <a:lnTo>
                    <a:pt x="346416" y="113051"/>
                  </a:lnTo>
                  <a:lnTo>
                    <a:pt x="352583" y="105457"/>
                  </a:lnTo>
                  <a:lnTo>
                    <a:pt x="357084" y="94124"/>
                  </a:lnTo>
                  <a:lnTo>
                    <a:pt x="359917" y="80137"/>
                  </a:lnTo>
                  <a:lnTo>
                    <a:pt x="361187" y="65277"/>
                  </a:lnTo>
                  <a:lnTo>
                    <a:pt x="361187" y="50546"/>
                  </a:lnTo>
                  <a:lnTo>
                    <a:pt x="359917" y="36067"/>
                  </a:lnTo>
                  <a:lnTo>
                    <a:pt x="357084" y="21859"/>
                  </a:lnTo>
                  <a:lnTo>
                    <a:pt x="352583" y="10413"/>
                  </a:lnTo>
                  <a:lnTo>
                    <a:pt x="346416" y="2778"/>
                  </a:lnTo>
                  <a:lnTo>
                    <a:pt x="338581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3436" y="1143000"/>
              <a:ext cx="184403" cy="1158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300289" y="1835149"/>
              <a:ext cx="521334" cy="109220"/>
            </a:xfrm>
            <a:custGeom>
              <a:avLst/>
              <a:gdLst/>
              <a:ahLst/>
              <a:cxnLst/>
              <a:rect l="l" t="t" r="r" b="b"/>
              <a:pathLst>
                <a:path w="521335" h="109219">
                  <a:moveTo>
                    <a:pt x="520890" y="2540"/>
                  </a:moveTo>
                  <a:lnTo>
                    <a:pt x="519036" y="2540"/>
                  </a:lnTo>
                  <a:lnTo>
                    <a:pt x="519036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260286" y="2540"/>
                  </a:lnTo>
                  <a:lnTo>
                    <a:pt x="260286" y="40640"/>
                  </a:lnTo>
                  <a:lnTo>
                    <a:pt x="260286" y="106680"/>
                  </a:lnTo>
                  <a:lnTo>
                    <a:pt x="0" y="106680"/>
                  </a:lnTo>
                  <a:lnTo>
                    <a:pt x="0" y="109220"/>
                  </a:lnTo>
                  <a:lnTo>
                    <a:pt x="351599" y="109220"/>
                  </a:lnTo>
                  <a:lnTo>
                    <a:pt x="351599" y="106680"/>
                  </a:lnTo>
                  <a:lnTo>
                    <a:pt x="351599" y="40640"/>
                  </a:lnTo>
                  <a:lnTo>
                    <a:pt x="520890" y="40640"/>
                  </a:lnTo>
                  <a:lnTo>
                    <a:pt x="520890" y="2540"/>
                  </a:lnTo>
                  <a:close/>
                </a:path>
              </a:pathLst>
            </a:custGeom>
            <a:solidFill>
              <a:srgbClr val="046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98448" y="1835149"/>
              <a:ext cx="262255" cy="109220"/>
            </a:xfrm>
            <a:custGeom>
              <a:avLst/>
              <a:gdLst/>
              <a:ahLst/>
              <a:cxnLst/>
              <a:rect l="l" t="t" r="r" b="b"/>
              <a:pathLst>
                <a:path w="262255" h="109219">
                  <a:moveTo>
                    <a:pt x="262128" y="0"/>
                  </a:moveTo>
                  <a:lnTo>
                    <a:pt x="1841" y="0"/>
                  </a:lnTo>
                  <a:lnTo>
                    <a:pt x="1841" y="254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1841" y="106680"/>
                  </a:lnTo>
                  <a:lnTo>
                    <a:pt x="1841" y="109220"/>
                  </a:lnTo>
                  <a:lnTo>
                    <a:pt x="262128" y="109220"/>
                  </a:lnTo>
                  <a:lnTo>
                    <a:pt x="262128" y="106680"/>
                  </a:lnTo>
                  <a:lnTo>
                    <a:pt x="262128" y="254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2084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34311" y="1840991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80" h="33655">
                  <a:moveTo>
                    <a:pt x="42672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42672" y="33527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50264" y="1840991"/>
              <a:ext cx="378460" cy="96520"/>
            </a:xfrm>
            <a:custGeom>
              <a:avLst/>
              <a:gdLst/>
              <a:ahLst/>
              <a:cxnLst/>
              <a:rect l="l" t="t" r="r" b="b"/>
              <a:pathLst>
                <a:path w="378460" h="96519">
                  <a:moveTo>
                    <a:pt x="44196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4196" y="96012"/>
                  </a:lnTo>
                  <a:lnTo>
                    <a:pt x="44196" y="0"/>
                  </a:lnTo>
                  <a:close/>
                </a:path>
                <a:path w="378460" h="96519">
                  <a:moveTo>
                    <a:pt x="377952" y="12"/>
                  </a:moveTo>
                  <a:lnTo>
                    <a:pt x="367284" y="12"/>
                  </a:lnTo>
                  <a:lnTo>
                    <a:pt x="367284" y="33528"/>
                  </a:lnTo>
                  <a:lnTo>
                    <a:pt x="377952" y="33528"/>
                  </a:lnTo>
                  <a:lnTo>
                    <a:pt x="377952" y="12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33500" y="1840991"/>
              <a:ext cx="10795" cy="96520"/>
            </a:xfrm>
            <a:custGeom>
              <a:avLst/>
              <a:gdLst/>
              <a:ahLst/>
              <a:cxnLst/>
              <a:rect l="l" t="t" r="r" b="b"/>
              <a:pathLst>
                <a:path w="10794" h="96519">
                  <a:moveTo>
                    <a:pt x="10668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10668" y="9601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66444" y="1723644"/>
              <a:ext cx="523240" cy="111760"/>
            </a:xfrm>
            <a:custGeom>
              <a:avLst/>
              <a:gdLst/>
              <a:ahLst/>
              <a:cxnLst/>
              <a:rect l="l" t="t" r="r" b="b"/>
              <a:pathLst>
                <a:path w="523239" h="111760">
                  <a:moveTo>
                    <a:pt x="519303" y="0"/>
                  </a:moveTo>
                  <a:lnTo>
                    <a:pt x="7619" y="0"/>
                  </a:lnTo>
                  <a:lnTo>
                    <a:pt x="3365" y="0"/>
                  </a:lnTo>
                  <a:lnTo>
                    <a:pt x="0" y="3428"/>
                  </a:lnTo>
                  <a:lnTo>
                    <a:pt x="0" y="107822"/>
                  </a:lnTo>
                  <a:lnTo>
                    <a:pt x="3365" y="111251"/>
                  </a:lnTo>
                  <a:lnTo>
                    <a:pt x="519303" y="111251"/>
                  </a:lnTo>
                  <a:lnTo>
                    <a:pt x="522731" y="107822"/>
                  </a:lnTo>
                  <a:lnTo>
                    <a:pt x="522731" y="3428"/>
                  </a:lnTo>
                  <a:lnTo>
                    <a:pt x="519303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66444" y="1723389"/>
              <a:ext cx="262255" cy="111760"/>
            </a:xfrm>
            <a:custGeom>
              <a:avLst/>
              <a:gdLst/>
              <a:ahLst/>
              <a:cxnLst/>
              <a:rect l="l" t="t" r="r" b="b"/>
              <a:pathLst>
                <a:path w="262255" h="111760">
                  <a:moveTo>
                    <a:pt x="262128" y="0"/>
                  </a:moveTo>
                  <a:lnTo>
                    <a:pt x="1739" y="0"/>
                  </a:lnTo>
                  <a:lnTo>
                    <a:pt x="1739" y="254"/>
                  </a:lnTo>
                  <a:lnTo>
                    <a:pt x="1739" y="3810"/>
                  </a:lnTo>
                  <a:lnTo>
                    <a:pt x="0" y="3810"/>
                  </a:lnTo>
                  <a:lnTo>
                    <a:pt x="0" y="107950"/>
                  </a:lnTo>
                  <a:lnTo>
                    <a:pt x="1739" y="107950"/>
                  </a:lnTo>
                  <a:lnTo>
                    <a:pt x="1739" y="111760"/>
                  </a:lnTo>
                  <a:lnTo>
                    <a:pt x="262128" y="111760"/>
                  </a:lnTo>
                  <a:lnTo>
                    <a:pt x="262128" y="107950"/>
                  </a:lnTo>
                  <a:lnTo>
                    <a:pt x="262128" y="3810"/>
                  </a:lnTo>
                  <a:lnTo>
                    <a:pt x="262128" y="25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02308" y="1729740"/>
              <a:ext cx="44450" cy="97790"/>
            </a:xfrm>
            <a:custGeom>
              <a:avLst/>
              <a:gdLst/>
              <a:ahLst/>
              <a:cxnLst/>
              <a:rect l="l" t="t" r="r" b="b"/>
              <a:pathLst>
                <a:path w="44450" h="97789">
                  <a:moveTo>
                    <a:pt x="44195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44195" y="97536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19784" y="1729739"/>
              <a:ext cx="376555" cy="97790"/>
            </a:xfrm>
            <a:custGeom>
              <a:avLst/>
              <a:gdLst/>
              <a:ahLst/>
              <a:cxnLst/>
              <a:rect l="l" t="t" r="r" b="b"/>
              <a:pathLst>
                <a:path w="376555" h="97789">
                  <a:moveTo>
                    <a:pt x="4419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44196" y="97536"/>
                  </a:lnTo>
                  <a:lnTo>
                    <a:pt x="44196" y="0"/>
                  </a:lnTo>
                  <a:close/>
                </a:path>
                <a:path w="376555" h="97789">
                  <a:moveTo>
                    <a:pt x="376428" y="0"/>
                  </a:moveTo>
                  <a:lnTo>
                    <a:pt x="365760" y="0"/>
                  </a:lnTo>
                  <a:lnTo>
                    <a:pt x="365760" y="97536"/>
                  </a:lnTo>
                  <a:lnTo>
                    <a:pt x="376428" y="97536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01495" y="1729740"/>
              <a:ext cx="12700" cy="97790"/>
            </a:xfrm>
            <a:custGeom>
              <a:avLst/>
              <a:gdLst/>
              <a:ahLst/>
              <a:cxnLst/>
              <a:rect l="l" t="t" r="r" b="b"/>
              <a:pathLst>
                <a:path w="12700" h="97789">
                  <a:moveTo>
                    <a:pt x="12191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12191" y="97536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98448" y="1613916"/>
              <a:ext cx="523240" cy="109855"/>
            </a:xfrm>
            <a:custGeom>
              <a:avLst/>
              <a:gdLst/>
              <a:ahLst/>
              <a:cxnLst/>
              <a:rect l="l" t="t" r="r" b="b"/>
              <a:pathLst>
                <a:path w="523239" h="109855">
                  <a:moveTo>
                    <a:pt x="519303" y="0"/>
                  </a:moveTo>
                  <a:lnTo>
                    <a:pt x="7365" y="0"/>
                  </a:lnTo>
                  <a:lnTo>
                    <a:pt x="3429" y="0"/>
                  </a:lnTo>
                  <a:lnTo>
                    <a:pt x="0" y="3301"/>
                  </a:lnTo>
                  <a:lnTo>
                    <a:pt x="0" y="106425"/>
                  </a:lnTo>
                  <a:lnTo>
                    <a:pt x="3429" y="109728"/>
                  </a:lnTo>
                  <a:lnTo>
                    <a:pt x="519303" y="109728"/>
                  </a:lnTo>
                  <a:lnTo>
                    <a:pt x="522732" y="106425"/>
                  </a:lnTo>
                  <a:lnTo>
                    <a:pt x="522732" y="3301"/>
                  </a:lnTo>
                  <a:lnTo>
                    <a:pt x="519303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98448" y="1614169"/>
              <a:ext cx="262255" cy="109220"/>
            </a:xfrm>
            <a:custGeom>
              <a:avLst/>
              <a:gdLst/>
              <a:ahLst/>
              <a:cxnLst/>
              <a:rect l="l" t="t" r="r" b="b"/>
              <a:pathLst>
                <a:path w="262255" h="109219">
                  <a:moveTo>
                    <a:pt x="262128" y="0"/>
                  </a:moveTo>
                  <a:lnTo>
                    <a:pt x="1841" y="0"/>
                  </a:lnTo>
                  <a:lnTo>
                    <a:pt x="1841" y="254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1841" y="106680"/>
                  </a:lnTo>
                  <a:lnTo>
                    <a:pt x="1841" y="109220"/>
                  </a:lnTo>
                  <a:lnTo>
                    <a:pt x="262128" y="109220"/>
                  </a:lnTo>
                  <a:lnTo>
                    <a:pt x="262128" y="106680"/>
                  </a:lnTo>
                  <a:lnTo>
                    <a:pt x="262128" y="254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FF9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34311" y="1621536"/>
              <a:ext cx="43180" cy="96520"/>
            </a:xfrm>
            <a:custGeom>
              <a:avLst/>
              <a:gdLst/>
              <a:ahLst/>
              <a:cxnLst/>
              <a:rect l="l" t="t" r="r" b="b"/>
              <a:pathLst>
                <a:path w="43180" h="96519">
                  <a:moveTo>
                    <a:pt x="42672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2672" y="96012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F1A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50264" y="1621535"/>
              <a:ext cx="378460" cy="96520"/>
            </a:xfrm>
            <a:custGeom>
              <a:avLst/>
              <a:gdLst/>
              <a:ahLst/>
              <a:cxnLst/>
              <a:rect l="l" t="t" r="r" b="b"/>
              <a:pathLst>
                <a:path w="378460" h="96519">
                  <a:moveTo>
                    <a:pt x="44196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4196" y="96012"/>
                  </a:lnTo>
                  <a:lnTo>
                    <a:pt x="44196" y="0"/>
                  </a:lnTo>
                  <a:close/>
                </a:path>
                <a:path w="378460" h="96519">
                  <a:moveTo>
                    <a:pt x="377952" y="0"/>
                  </a:moveTo>
                  <a:lnTo>
                    <a:pt x="367284" y="0"/>
                  </a:lnTo>
                  <a:lnTo>
                    <a:pt x="367284" y="96012"/>
                  </a:lnTo>
                  <a:lnTo>
                    <a:pt x="377952" y="9601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33500" y="1621536"/>
              <a:ext cx="10795" cy="96520"/>
            </a:xfrm>
            <a:custGeom>
              <a:avLst/>
              <a:gdLst/>
              <a:ahLst/>
              <a:cxnLst/>
              <a:rect l="l" t="t" r="r" b="b"/>
              <a:pathLst>
                <a:path w="10794" h="96519">
                  <a:moveTo>
                    <a:pt x="10668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10668" y="96012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32915" y="1944623"/>
              <a:ext cx="448309" cy="127000"/>
            </a:xfrm>
            <a:custGeom>
              <a:avLst/>
              <a:gdLst/>
              <a:ahLst/>
              <a:cxnLst/>
              <a:rect l="l" t="t" r="r" b="b"/>
              <a:pathLst>
                <a:path w="448310" h="127000">
                  <a:moveTo>
                    <a:pt x="409066" y="0"/>
                  </a:moveTo>
                  <a:lnTo>
                    <a:pt x="8890" y="0"/>
                  </a:lnTo>
                  <a:lnTo>
                    <a:pt x="3987" y="0"/>
                  </a:lnTo>
                  <a:lnTo>
                    <a:pt x="0" y="3683"/>
                  </a:lnTo>
                  <a:lnTo>
                    <a:pt x="0" y="122809"/>
                  </a:lnTo>
                  <a:lnTo>
                    <a:pt x="3987" y="126491"/>
                  </a:lnTo>
                  <a:lnTo>
                    <a:pt x="436372" y="126491"/>
                  </a:lnTo>
                  <a:lnTo>
                    <a:pt x="432038" y="120796"/>
                  </a:lnTo>
                  <a:lnTo>
                    <a:pt x="428561" y="113410"/>
                  </a:lnTo>
                  <a:lnTo>
                    <a:pt x="425942" y="104596"/>
                  </a:lnTo>
                  <a:lnTo>
                    <a:pt x="423164" y="87884"/>
                  </a:lnTo>
                  <a:lnTo>
                    <a:pt x="422909" y="80517"/>
                  </a:lnTo>
                  <a:lnTo>
                    <a:pt x="423164" y="58927"/>
                  </a:lnTo>
                  <a:lnTo>
                    <a:pt x="439021" y="18087"/>
                  </a:lnTo>
                  <a:lnTo>
                    <a:pt x="448056" y="15239"/>
                  </a:lnTo>
                  <a:lnTo>
                    <a:pt x="409066" y="15239"/>
                  </a:lnTo>
                  <a:lnTo>
                    <a:pt x="409066" y="0"/>
                  </a:lnTo>
                  <a:close/>
                </a:path>
              </a:pathLst>
            </a:custGeom>
            <a:solidFill>
              <a:srgbClr val="2F3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32916" y="1944369"/>
              <a:ext cx="303530" cy="127000"/>
            </a:xfrm>
            <a:custGeom>
              <a:avLst/>
              <a:gdLst/>
              <a:ahLst/>
              <a:cxnLst/>
              <a:rect l="l" t="t" r="r" b="b"/>
              <a:pathLst>
                <a:path w="303530" h="127000">
                  <a:moveTo>
                    <a:pt x="303276" y="0"/>
                  </a:moveTo>
                  <a:lnTo>
                    <a:pt x="2197" y="0"/>
                  </a:lnTo>
                  <a:lnTo>
                    <a:pt x="2197" y="3810"/>
                  </a:lnTo>
                  <a:lnTo>
                    <a:pt x="0" y="3810"/>
                  </a:lnTo>
                  <a:lnTo>
                    <a:pt x="0" y="123190"/>
                  </a:lnTo>
                  <a:lnTo>
                    <a:pt x="2197" y="123190"/>
                  </a:lnTo>
                  <a:lnTo>
                    <a:pt x="2197" y="127000"/>
                  </a:lnTo>
                  <a:lnTo>
                    <a:pt x="303276" y="127000"/>
                  </a:lnTo>
                  <a:lnTo>
                    <a:pt x="303276" y="123190"/>
                  </a:lnTo>
                  <a:lnTo>
                    <a:pt x="303276" y="3810"/>
                  </a:lnTo>
                  <a:lnTo>
                    <a:pt x="303276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92351" y="1952244"/>
              <a:ext cx="52069" cy="113030"/>
            </a:xfrm>
            <a:custGeom>
              <a:avLst/>
              <a:gdLst/>
              <a:ahLst/>
              <a:cxnLst/>
              <a:rect l="l" t="t" r="r" b="b"/>
              <a:pathLst>
                <a:path w="52069" h="113030">
                  <a:moveTo>
                    <a:pt x="51815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51815" y="112775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FFD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74064" y="1952244"/>
              <a:ext cx="12700" cy="113030"/>
            </a:xfrm>
            <a:custGeom>
              <a:avLst/>
              <a:gdLst/>
              <a:ahLst/>
              <a:cxnLst/>
              <a:rect l="l" t="t" r="r" b="b"/>
              <a:pathLst>
                <a:path w="12700" h="113030">
                  <a:moveTo>
                    <a:pt x="12191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2191" y="112775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FFEA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36192" y="1976119"/>
              <a:ext cx="124460" cy="63500"/>
            </a:xfrm>
            <a:custGeom>
              <a:avLst/>
              <a:gdLst/>
              <a:ahLst/>
              <a:cxnLst/>
              <a:rect l="l" t="t" r="r" b="b"/>
              <a:pathLst>
                <a:path w="124460" h="63500">
                  <a:moveTo>
                    <a:pt x="12397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0" y="63500"/>
                  </a:lnTo>
                  <a:lnTo>
                    <a:pt x="119964" y="63500"/>
                  </a:lnTo>
                  <a:lnTo>
                    <a:pt x="119964" y="55880"/>
                  </a:lnTo>
                  <a:lnTo>
                    <a:pt x="119316" y="55880"/>
                  </a:lnTo>
                  <a:lnTo>
                    <a:pt x="119316" y="49530"/>
                  </a:lnTo>
                  <a:lnTo>
                    <a:pt x="119126" y="49530"/>
                  </a:lnTo>
                  <a:lnTo>
                    <a:pt x="119126" y="34290"/>
                  </a:lnTo>
                  <a:lnTo>
                    <a:pt x="119316" y="34290"/>
                  </a:lnTo>
                  <a:lnTo>
                    <a:pt x="119316" y="27940"/>
                  </a:lnTo>
                  <a:lnTo>
                    <a:pt x="120396" y="27940"/>
                  </a:lnTo>
                  <a:lnTo>
                    <a:pt x="120396" y="12700"/>
                  </a:lnTo>
                  <a:lnTo>
                    <a:pt x="122097" y="12700"/>
                  </a:lnTo>
                  <a:lnTo>
                    <a:pt x="122097" y="6350"/>
                  </a:lnTo>
                  <a:lnTo>
                    <a:pt x="123977" y="6350"/>
                  </a:lnTo>
                  <a:lnTo>
                    <a:pt x="12397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377696" y="1645919"/>
              <a:ext cx="297180" cy="393700"/>
            </a:xfrm>
            <a:custGeom>
              <a:avLst/>
              <a:gdLst/>
              <a:ahLst/>
              <a:cxnLst/>
              <a:rect l="l" t="t" r="r" b="b"/>
              <a:pathLst>
                <a:path w="297180" h="393700">
                  <a:moveTo>
                    <a:pt x="158496" y="330708"/>
                  </a:moveTo>
                  <a:lnTo>
                    <a:pt x="0" y="330708"/>
                  </a:lnTo>
                  <a:lnTo>
                    <a:pt x="0" y="393192"/>
                  </a:lnTo>
                  <a:lnTo>
                    <a:pt x="158496" y="393192"/>
                  </a:lnTo>
                  <a:lnTo>
                    <a:pt x="158496" y="330708"/>
                  </a:lnTo>
                  <a:close/>
                </a:path>
                <a:path w="297180" h="393700">
                  <a:moveTo>
                    <a:pt x="297180" y="0"/>
                  </a:moveTo>
                  <a:lnTo>
                    <a:pt x="182880" y="0"/>
                  </a:lnTo>
                  <a:lnTo>
                    <a:pt x="182880" y="44196"/>
                  </a:lnTo>
                  <a:lnTo>
                    <a:pt x="297180" y="44196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47800" y="1645919"/>
              <a:ext cx="113030" cy="44450"/>
            </a:xfrm>
            <a:custGeom>
              <a:avLst/>
              <a:gdLst/>
              <a:ahLst/>
              <a:cxnLst/>
              <a:rect l="l" t="t" r="r" b="b"/>
              <a:pathLst>
                <a:path w="113030" h="44450">
                  <a:moveTo>
                    <a:pt x="112775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112775" y="4419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28572" y="1757172"/>
              <a:ext cx="114300" cy="44450"/>
            </a:xfrm>
            <a:custGeom>
              <a:avLst/>
              <a:gdLst/>
              <a:ahLst/>
              <a:cxnLst/>
              <a:rect l="l" t="t" r="r" b="b"/>
              <a:pathLst>
                <a:path w="114300" h="44450">
                  <a:moveTo>
                    <a:pt x="114300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114300" y="44196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15796" y="1757171"/>
              <a:ext cx="532130" cy="289560"/>
            </a:xfrm>
            <a:custGeom>
              <a:avLst/>
              <a:gdLst/>
              <a:ahLst/>
              <a:cxnLst/>
              <a:rect l="l" t="t" r="r" b="b"/>
              <a:pathLst>
                <a:path w="532130" h="289560">
                  <a:moveTo>
                    <a:pt x="112776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112776" y="44196"/>
                  </a:lnTo>
                  <a:lnTo>
                    <a:pt x="112776" y="0"/>
                  </a:lnTo>
                  <a:close/>
                </a:path>
                <a:path w="532130" h="289560">
                  <a:moveTo>
                    <a:pt x="531876" y="283464"/>
                  </a:moveTo>
                  <a:lnTo>
                    <a:pt x="245364" y="283464"/>
                  </a:lnTo>
                  <a:lnTo>
                    <a:pt x="245364" y="289560"/>
                  </a:lnTo>
                  <a:lnTo>
                    <a:pt x="531876" y="289560"/>
                  </a:lnTo>
                  <a:lnTo>
                    <a:pt x="531876" y="283464"/>
                  </a:lnTo>
                  <a:close/>
                </a:path>
                <a:path w="532130" h="289560">
                  <a:moveTo>
                    <a:pt x="531876" y="271272"/>
                  </a:moveTo>
                  <a:lnTo>
                    <a:pt x="245364" y="271272"/>
                  </a:lnTo>
                  <a:lnTo>
                    <a:pt x="245364" y="277368"/>
                  </a:lnTo>
                  <a:lnTo>
                    <a:pt x="531876" y="277368"/>
                  </a:lnTo>
                  <a:lnTo>
                    <a:pt x="531876" y="271272"/>
                  </a:lnTo>
                  <a:close/>
                </a:path>
                <a:path w="532130" h="289560">
                  <a:moveTo>
                    <a:pt x="531876" y="259080"/>
                  </a:moveTo>
                  <a:lnTo>
                    <a:pt x="245364" y="259080"/>
                  </a:lnTo>
                  <a:lnTo>
                    <a:pt x="245364" y="265176"/>
                  </a:lnTo>
                  <a:lnTo>
                    <a:pt x="531876" y="265176"/>
                  </a:lnTo>
                  <a:lnTo>
                    <a:pt x="531876" y="259080"/>
                  </a:lnTo>
                  <a:close/>
                </a:path>
                <a:path w="532130" h="289560">
                  <a:moveTo>
                    <a:pt x="531876" y="245364"/>
                  </a:moveTo>
                  <a:lnTo>
                    <a:pt x="245364" y="245364"/>
                  </a:lnTo>
                  <a:lnTo>
                    <a:pt x="245364" y="252984"/>
                  </a:lnTo>
                  <a:lnTo>
                    <a:pt x="531876" y="252984"/>
                  </a:lnTo>
                  <a:lnTo>
                    <a:pt x="531876" y="245364"/>
                  </a:lnTo>
                  <a:close/>
                </a:path>
                <a:path w="532130" h="289560">
                  <a:moveTo>
                    <a:pt x="531876" y="233172"/>
                  </a:moveTo>
                  <a:lnTo>
                    <a:pt x="245364" y="233172"/>
                  </a:lnTo>
                  <a:lnTo>
                    <a:pt x="245364" y="239268"/>
                  </a:lnTo>
                  <a:lnTo>
                    <a:pt x="531876" y="239268"/>
                  </a:lnTo>
                  <a:lnTo>
                    <a:pt x="531876" y="233172"/>
                  </a:lnTo>
                  <a:close/>
                </a:path>
                <a:path w="532130" h="289560">
                  <a:moveTo>
                    <a:pt x="531876" y="220980"/>
                  </a:moveTo>
                  <a:lnTo>
                    <a:pt x="245364" y="220980"/>
                  </a:lnTo>
                  <a:lnTo>
                    <a:pt x="245364" y="227076"/>
                  </a:lnTo>
                  <a:lnTo>
                    <a:pt x="531876" y="227076"/>
                  </a:lnTo>
                  <a:lnTo>
                    <a:pt x="531876" y="22098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61160" y="1984247"/>
              <a:ext cx="287020" cy="70485"/>
            </a:xfrm>
            <a:custGeom>
              <a:avLst/>
              <a:gdLst/>
              <a:ahLst/>
              <a:cxnLst/>
              <a:rect l="l" t="t" r="r" b="b"/>
              <a:pathLst>
                <a:path w="287019" h="70485">
                  <a:moveTo>
                    <a:pt x="286512" y="62484"/>
                  </a:moveTo>
                  <a:lnTo>
                    <a:pt x="0" y="62484"/>
                  </a:lnTo>
                  <a:lnTo>
                    <a:pt x="0" y="70104"/>
                  </a:lnTo>
                  <a:lnTo>
                    <a:pt x="286512" y="70104"/>
                  </a:lnTo>
                  <a:lnTo>
                    <a:pt x="286512" y="62484"/>
                  </a:lnTo>
                  <a:close/>
                </a:path>
                <a:path w="287019" h="70485">
                  <a:moveTo>
                    <a:pt x="286512" y="50292"/>
                  </a:moveTo>
                  <a:lnTo>
                    <a:pt x="0" y="50292"/>
                  </a:lnTo>
                  <a:lnTo>
                    <a:pt x="0" y="56388"/>
                  </a:lnTo>
                  <a:lnTo>
                    <a:pt x="286512" y="56388"/>
                  </a:lnTo>
                  <a:lnTo>
                    <a:pt x="286512" y="50292"/>
                  </a:lnTo>
                  <a:close/>
                </a:path>
                <a:path w="287019" h="70485">
                  <a:moveTo>
                    <a:pt x="286512" y="38100"/>
                  </a:moveTo>
                  <a:lnTo>
                    <a:pt x="0" y="38100"/>
                  </a:lnTo>
                  <a:lnTo>
                    <a:pt x="0" y="44196"/>
                  </a:lnTo>
                  <a:lnTo>
                    <a:pt x="286512" y="44196"/>
                  </a:lnTo>
                  <a:lnTo>
                    <a:pt x="286512" y="38100"/>
                  </a:lnTo>
                  <a:close/>
                </a:path>
                <a:path w="287019" h="70485">
                  <a:moveTo>
                    <a:pt x="286512" y="25908"/>
                  </a:moveTo>
                  <a:lnTo>
                    <a:pt x="0" y="25908"/>
                  </a:lnTo>
                  <a:lnTo>
                    <a:pt x="0" y="32004"/>
                  </a:lnTo>
                  <a:lnTo>
                    <a:pt x="286512" y="32004"/>
                  </a:lnTo>
                  <a:lnTo>
                    <a:pt x="286512" y="25908"/>
                  </a:lnTo>
                  <a:close/>
                </a:path>
                <a:path w="287019" h="70485">
                  <a:moveTo>
                    <a:pt x="286512" y="12192"/>
                  </a:moveTo>
                  <a:lnTo>
                    <a:pt x="0" y="12192"/>
                  </a:lnTo>
                  <a:lnTo>
                    <a:pt x="0" y="18288"/>
                  </a:lnTo>
                  <a:lnTo>
                    <a:pt x="286512" y="18288"/>
                  </a:lnTo>
                  <a:lnTo>
                    <a:pt x="286512" y="12192"/>
                  </a:lnTo>
                  <a:close/>
                </a:path>
                <a:path w="287019" h="70485">
                  <a:moveTo>
                    <a:pt x="28651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86512" y="6096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61159" y="2054352"/>
              <a:ext cx="287020" cy="5080"/>
            </a:xfrm>
            <a:custGeom>
              <a:avLst/>
              <a:gdLst/>
              <a:ahLst/>
              <a:cxnLst/>
              <a:rect l="l" t="t" r="r" b="b"/>
              <a:pathLst>
                <a:path w="287019" h="5080">
                  <a:moveTo>
                    <a:pt x="28651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286512" y="4572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47672" y="1978151"/>
              <a:ext cx="285115" cy="69215"/>
            </a:xfrm>
            <a:custGeom>
              <a:avLst/>
              <a:gdLst/>
              <a:ahLst/>
              <a:cxnLst/>
              <a:rect l="l" t="t" r="r" b="b"/>
              <a:pathLst>
                <a:path w="285114" h="69214">
                  <a:moveTo>
                    <a:pt x="278892" y="38100"/>
                  </a:moveTo>
                  <a:lnTo>
                    <a:pt x="0" y="38100"/>
                  </a:lnTo>
                  <a:lnTo>
                    <a:pt x="0" y="44196"/>
                  </a:lnTo>
                  <a:lnTo>
                    <a:pt x="278892" y="44196"/>
                  </a:lnTo>
                  <a:lnTo>
                    <a:pt x="278892" y="38100"/>
                  </a:lnTo>
                  <a:close/>
                </a:path>
                <a:path w="285114" h="69214">
                  <a:moveTo>
                    <a:pt x="278892" y="24384"/>
                  </a:moveTo>
                  <a:lnTo>
                    <a:pt x="0" y="24384"/>
                  </a:lnTo>
                  <a:lnTo>
                    <a:pt x="0" y="32004"/>
                  </a:lnTo>
                  <a:lnTo>
                    <a:pt x="278638" y="32004"/>
                  </a:lnTo>
                  <a:lnTo>
                    <a:pt x="278892" y="24384"/>
                  </a:lnTo>
                  <a:close/>
                </a:path>
                <a:path w="285114" h="69214">
                  <a:moveTo>
                    <a:pt x="280263" y="11938"/>
                  </a:moveTo>
                  <a:lnTo>
                    <a:pt x="0" y="11938"/>
                  </a:lnTo>
                  <a:lnTo>
                    <a:pt x="0" y="14478"/>
                  </a:lnTo>
                  <a:lnTo>
                    <a:pt x="0" y="15748"/>
                  </a:lnTo>
                  <a:lnTo>
                    <a:pt x="0" y="18288"/>
                  </a:lnTo>
                  <a:lnTo>
                    <a:pt x="279666" y="18288"/>
                  </a:lnTo>
                  <a:lnTo>
                    <a:pt x="279666" y="15748"/>
                  </a:lnTo>
                  <a:lnTo>
                    <a:pt x="279958" y="15748"/>
                  </a:lnTo>
                  <a:lnTo>
                    <a:pt x="279958" y="14478"/>
                  </a:lnTo>
                  <a:lnTo>
                    <a:pt x="280263" y="14478"/>
                  </a:lnTo>
                  <a:lnTo>
                    <a:pt x="280263" y="11938"/>
                  </a:lnTo>
                  <a:close/>
                </a:path>
                <a:path w="285114" h="69214">
                  <a:moveTo>
                    <a:pt x="280289" y="52578"/>
                  </a:moveTo>
                  <a:lnTo>
                    <a:pt x="279958" y="52578"/>
                  </a:lnTo>
                  <a:lnTo>
                    <a:pt x="279958" y="50038"/>
                  </a:lnTo>
                  <a:lnTo>
                    <a:pt x="0" y="50038"/>
                  </a:lnTo>
                  <a:lnTo>
                    <a:pt x="0" y="52578"/>
                  </a:lnTo>
                  <a:lnTo>
                    <a:pt x="0" y="56388"/>
                  </a:lnTo>
                  <a:lnTo>
                    <a:pt x="280289" y="56388"/>
                  </a:lnTo>
                  <a:lnTo>
                    <a:pt x="280289" y="52578"/>
                  </a:lnTo>
                  <a:close/>
                </a:path>
                <a:path w="285114" h="69214">
                  <a:moveTo>
                    <a:pt x="281838" y="66548"/>
                  </a:moveTo>
                  <a:lnTo>
                    <a:pt x="281203" y="66548"/>
                  </a:lnTo>
                  <a:lnTo>
                    <a:pt x="281203" y="62738"/>
                  </a:lnTo>
                  <a:lnTo>
                    <a:pt x="0" y="62738"/>
                  </a:lnTo>
                  <a:lnTo>
                    <a:pt x="0" y="66548"/>
                  </a:lnTo>
                  <a:lnTo>
                    <a:pt x="0" y="69088"/>
                  </a:lnTo>
                  <a:lnTo>
                    <a:pt x="281838" y="69088"/>
                  </a:lnTo>
                  <a:lnTo>
                    <a:pt x="281838" y="66548"/>
                  </a:lnTo>
                  <a:close/>
                </a:path>
                <a:path w="285114" h="69214">
                  <a:moveTo>
                    <a:pt x="28498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82829" y="609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47672" y="1983739"/>
              <a:ext cx="283845" cy="71120"/>
            </a:xfrm>
            <a:custGeom>
              <a:avLst/>
              <a:gdLst/>
              <a:ahLst/>
              <a:cxnLst/>
              <a:rect l="l" t="t" r="r" b="b"/>
              <a:pathLst>
                <a:path w="283844" h="71119">
                  <a:moveTo>
                    <a:pt x="278892" y="44704"/>
                  </a:moveTo>
                  <a:lnTo>
                    <a:pt x="278638" y="38608"/>
                  </a:lnTo>
                  <a:lnTo>
                    <a:pt x="0" y="38608"/>
                  </a:lnTo>
                  <a:lnTo>
                    <a:pt x="0" y="44704"/>
                  </a:lnTo>
                  <a:lnTo>
                    <a:pt x="278892" y="44704"/>
                  </a:lnTo>
                  <a:close/>
                </a:path>
                <a:path w="283844" h="71119">
                  <a:moveTo>
                    <a:pt x="278892" y="26416"/>
                  </a:moveTo>
                  <a:lnTo>
                    <a:pt x="0" y="26416"/>
                  </a:lnTo>
                  <a:lnTo>
                    <a:pt x="0" y="32512"/>
                  </a:lnTo>
                  <a:lnTo>
                    <a:pt x="278638" y="32512"/>
                  </a:lnTo>
                  <a:lnTo>
                    <a:pt x="278892" y="26416"/>
                  </a:lnTo>
                  <a:close/>
                </a:path>
                <a:path w="283844" h="71119">
                  <a:moveTo>
                    <a:pt x="280289" y="52070"/>
                  </a:moveTo>
                  <a:lnTo>
                    <a:pt x="279933" y="52070"/>
                  </a:lnTo>
                  <a:lnTo>
                    <a:pt x="279933" y="50800"/>
                  </a:lnTo>
                  <a:lnTo>
                    <a:pt x="0" y="50800"/>
                  </a:lnTo>
                  <a:lnTo>
                    <a:pt x="0" y="52070"/>
                  </a:lnTo>
                  <a:lnTo>
                    <a:pt x="0" y="57150"/>
                  </a:lnTo>
                  <a:lnTo>
                    <a:pt x="280289" y="57150"/>
                  </a:lnTo>
                  <a:lnTo>
                    <a:pt x="280289" y="52070"/>
                  </a:lnTo>
                  <a:close/>
                </a:path>
                <a:path w="283844" h="71119">
                  <a:moveTo>
                    <a:pt x="280416" y="12700"/>
                  </a:moveTo>
                  <a:lnTo>
                    <a:pt x="0" y="12700"/>
                  </a:lnTo>
                  <a:lnTo>
                    <a:pt x="0" y="18796"/>
                  </a:lnTo>
                  <a:lnTo>
                    <a:pt x="279527" y="18796"/>
                  </a:lnTo>
                  <a:lnTo>
                    <a:pt x="280416" y="12700"/>
                  </a:lnTo>
                  <a:close/>
                </a:path>
                <a:path w="283844" h="71119">
                  <a:moveTo>
                    <a:pt x="28183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281203" y="6350"/>
                  </a:lnTo>
                  <a:lnTo>
                    <a:pt x="281203" y="2540"/>
                  </a:lnTo>
                  <a:lnTo>
                    <a:pt x="281838" y="2540"/>
                  </a:lnTo>
                  <a:lnTo>
                    <a:pt x="281838" y="0"/>
                  </a:lnTo>
                  <a:close/>
                </a:path>
                <a:path w="283844" h="71119">
                  <a:moveTo>
                    <a:pt x="283273" y="68580"/>
                  </a:moveTo>
                  <a:lnTo>
                    <a:pt x="282752" y="68580"/>
                  </a:lnTo>
                  <a:lnTo>
                    <a:pt x="282752" y="66040"/>
                  </a:lnTo>
                  <a:lnTo>
                    <a:pt x="282384" y="66040"/>
                  </a:lnTo>
                  <a:lnTo>
                    <a:pt x="282384" y="63500"/>
                  </a:lnTo>
                  <a:lnTo>
                    <a:pt x="0" y="63500"/>
                  </a:lnTo>
                  <a:lnTo>
                    <a:pt x="0" y="66040"/>
                  </a:lnTo>
                  <a:lnTo>
                    <a:pt x="0" y="68580"/>
                  </a:lnTo>
                  <a:lnTo>
                    <a:pt x="0" y="71120"/>
                  </a:lnTo>
                  <a:lnTo>
                    <a:pt x="283273" y="71120"/>
                  </a:lnTo>
                  <a:lnTo>
                    <a:pt x="283273" y="6858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47672" y="2054859"/>
              <a:ext cx="285115" cy="3810"/>
            </a:xfrm>
            <a:custGeom>
              <a:avLst/>
              <a:gdLst/>
              <a:ahLst/>
              <a:cxnLst/>
              <a:rect l="l" t="t" r="r" b="b"/>
              <a:pathLst>
                <a:path w="285114" h="3810">
                  <a:moveTo>
                    <a:pt x="284645" y="2540"/>
                  </a:moveTo>
                  <a:lnTo>
                    <a:pt x="284264" y="2540"/>
                  </a:lnTo>
                  <a:lnTo>
                    <a:pt x="284264" y="1270"/>
                  </a:lnTo>
                  <a:lnTo>
                    <a:pt x="284022" y="1270"/>
                  </a:lnTo>
                  <a:lnTo>
                    <a:pt x="28402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4645" y="3810"/>
                  </a:lnTo>
                  <a:lnTo>
                    <a:pt x="284645" y="254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55064" y="1958339"/>
              <a:ext cx="584200" cy="119380"/>
            </a:xfrm>
            <a:custGeom>
              <a:avLst/>
              <a:gdLst/>
              <a:ahLst/>
              <a:cxnLst/>
              <a:rect l="l" t="t" r="r" b="b"/>
              <a:pathLst>
                <a:path w="584200" h="119380">
                  <a:moveTo>
                    <a:pt x="583692" y="0"/>
                  </a:moveTo>
                  <a:lnTo>
                    <a:pt x="25018" y="0"/>
                  </a:lnTo>
                  <a:lnTo>
                    <a:pt x="16003" y="2913"/>
                  </a:lnTo>
                  <a:lnTo>
                    <a:pt x="254" y="44704"/>
                  </a:lnTo>
                  <a:lnTo>
                    <a:pt x="0" y="52197"/>
                  </a:lnTo>
                  <a:lnTo>
                    <a:pt x="254" y="74168"/>
                  </a:lnTo>
                  <a:lnTo>
                    <a:pt x="16003" y="115958"/>
                  </a:lnTo>
                  <a:lnTo>
                    <a:pt x="25018" y="118872"/>
                  </a:lnTo>
                  <a:lnTo>
                    <a:pt x="583692" y="118872"/>
                  </a:lnTo>
                  <a:lnTo>
                    <a:pt x="583692" y="100202"/>
                  </a:lnTo>
                  <a:lnTo>
                    <a:pt x="23241" y="100202"/>
                  </a:lnTo>
                  <a:lnTo>
                    <a:pt x="21081" y="90677"/>
                  </a:lnTo>
                  <a:lnTo>
                    <a:pt x="18923" y="72898"/>
                  </a:lnTo>
                  <a:lnTo>
                    <a:pt x="18668" y="66167"/>
                  </a:lnTo>
                  <a:lnTo>
                    <a:pt x="18668" y="52705"/>
                  </a:lnTo>
                  <a:lnTo>
                    <a:pt x="18923" y="45974"/>
                  </a:lnTo>
                  <a:lnTo>
                    <a:pt x="21081" y="28194"/>
                  </a:lnTo>
                  <a:lnTo>
                    <a:pt x="23241" y="18669"/>
                  </a:lnTo>
                  <a:lnTo>
                    <a:pt x="583692" y="18669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47672" y="1958339"/>
              <a:ext cx="291465" cy="119380"/>
            </a:xfrm>
            <a:custGeom>
              <a:avLst/>
              <a:gdLst/>
              <a:ahLst/>
              <a:cxnLst/>
              <a:rect l="l" t="t" r="r" b="b"/>
              <a:pathLst>
                <a:path w="291464" h="119380">
                  <a:moveTo>
                    <a:pt x="291084" y="100203"/>
                  </a:moveTo>
                  <a:lnTo>
                    <a:pt x="0" y="100203"/>
                  </a:lnTo>
                  <a:lnTo>
                    <a:pt x="0" y="118872"/>
                  </a:lnTo>
                  <a:lnTo>
                    <a:pt x="291084" y="118872"/>
                  </a:lnTo>
                  <a:lnTo>
                    <a:pt x="291084" y="100203"/>
                  </a:lnTo>
                  <a:close/>
                </a:path>
                <a:path w="291464" h="119380">
                  <a:moveTo>
                    <a:pt x="291084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291084" y="18669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953767" y="1927859"/>
              <a:ext cx="212090" cy="12700"/>
            </a:xfrm>
            <a:custGeom>
              <a:avLst/>
              <a:gdLst/>
              <a:ahLst/>
              <a:cxnLst/>
              <a:rect l="l" t="t" r="r" b="b"/>
              <a:pathLst>
                <a:path w="212089" h="12700">
                  <a:moveTo>
                    <a:pt x="21183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11836" y="12192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AAC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941576" y="1940051"/>
              <a:ext cx="236220" cy="12700"/>
            </a:xfrm>
            <a:custGeom>
              <a:avLst/>
              <a:gdLst/>
              <a:ahLst/>
              <a:cxnLst/>
              <a:rect l="l" t="t" r="r" b="b"/>
              <a:pathLst>
                <a:path w="236219" h="12700">
                  <a:moveTo>
                    <a:pt x="236219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36219" y="1219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42160" y="1944623"/>
              <a:ext cx="399415" cy="15240"/>
            </a:xfrm>
            <a:custGeom>
              <a:avLst/>
              <a:gdLst/>
              <a:ahLst/>
              <a:cxnLst/>
              <a:rect l="l" t="t" r="r" b="b"/>
              <a:pathLst>
                <a:path w="399414" h="15239">
                  <a:moveTo>
                    <a:pt x="39928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99288" y="15239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52016" y="1874519"/>
              <a:ext cx="318770" cy="60960"/>
            </a:xfrm>
            <a:custGeom>
              <a:avLst/>
              <a:gdLst/>
              <a:ahLst/>
              <a:cxnLst/>
              <a:rect l="l" t="t" r="r" b="b"/>
              <a:pathLst>
                <a:path w="318769" h="60960">
                  <a:moveTo>
                    <a:pt x="318516" y="56388"/>
                  </a:moveTo>
                  <a:lnTo>
                    <a:pt x="0" y="56388"/>
                  </a:lnTo>
                  <a:lnTo>
                    <a:pt x="0" y="60960"/>
                  </a:lnTo>
                  <a:lnTo>
                    <a:pt x="318516" y="60960"/>
                  </a:lnTo>
                  <a:lnTo>
                    <a:pt x="318516" y="56388"/>
                  </a:lnTo>
                  <a:close/>
                </a:path>
                <a:path w="318769" h="60960">
                  <a:moveTo>
                    <a:pt x="318516" y="44196"/>
                  </a:moveTo>
                  <a:lnTo>
                    <a:pt x="0" y="44196"/>
                  </a:lnTo>
                  <a:lnTo>
                    <a:pt x="0" y="50292"/>
                  </a:lnTo>
                  <a:lnTo>
                    <a:pt x="318516" y="50292"/>
                  </a:lnTo>
                  <a:lnTo>
                    <a:pt x="318516" y="44196"/>
                  </a:lnTo>
                  <a:close/>
                </a:path>
                <a:path w="318769" h="60960">
                  <a:moveTo>
                    <a:pt x="318516" y="33528"/>
                  </a:moveTo>
                  <a:lnTo>
                    <a:pt x="0" y="33528"/>
                  </a:lnTo>
                  <a:lnTo>
                    <a:pt x="0" y="38100"/>
                  </a:lnTo>
                  <a:lnTo>
                    <a:pt x="318516" y="38100"/>
                  </a:lnTo>
                  <a:lnTo>
                    <a:pt x="318516" y="33528"/>
                  </a:lnTo>
                  <a:close/>
                </a:path>
                <a:path w="318769" h="60960">
                  <a:moveTo>
                    <a:pt x="318516" y="22860"/>
                  </a:moveTo>
                  <a:lnTo>
                    <a:pt x="0" y="22860"/>
                  </a:lnTo>
                  <a:lnTo>
                    <a:pt x="0" y="27432"/>
                  </a:lnTo>
                  <a:lnTo>
                    <a:pt x="318516" y="27432"/>
                  </a:lnTo>
                  <a:lnTo>
                    <a:pt x="318516" y="22860"/>
                  </a:lnTo>
                  <a:close/>
                </a:path>
                <a:path w="318769" h="60960">
                  <a:moveTo>
                    <a:pt x="318516" y="12192"/>
                  </a:moveTo>
                  <a:lnTo>
                    <a:pt x="0" y="12192"/>
                  </a:lnTo>
                  <a:lnTo>
                    <a:pt x="0" y="16764"/>
                  </a:lnTo>
                  <a:lnTo>
                    <a:pt x="318516" y="16764"/>
                  </a:lnTo>
                  <a:lnTo>
                    <a:pt x="318516" y="12192"/>
                  </a:lnTo>
                  <a:close/>
                </a:path>
                <a:path w="318769" h="60960">
                  <a:moveTo>
                    <a:pt x="31851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8516" y="6096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52016" y="1880615"/>
              <a:ext cx="318770" cy="60960"/>
            </a:xfrm>
            <a:custGeom>
              <a:avLst/>
              <a:gdLst/>
              <a:ahLst/>
              <a:cxnLst/>
              <a:rect l="l" t="t" r="r" b="b"/>
              <a:pathLst>
                <a:path w="318769" h="60960">
                  <a:moveTo>
                    <a:pt x="318516" y="54864"/>
                  </a:moveTo>
                  <a:lnTo>
                    <a:pt x="0" y="54864"/>
                  </a:lnTo>
                  <a:lnTo>
                    <a:pt x="0" y="60960"/>
                  </a:lnTo>
                  <a:lnTo>
                    <a:pt x="318516" y="60960"/>
                  </a:lnTo>
                  <a:lnTo>
                    <a:pt x="318516" y="54864"/>
                  </a:lnTo>
                  <a:close/>
                </a:path>
                <a:path w="318769" h="60960">
                  <a:moveTo>
                    <a:pt x="318516" y="44196"/>
                  </a:moveTo>
                  <a:lnTo>
                    <a:pt x="0" y="44196"/>
                  </a:lnTo>
                  <a:lnTo>
                    <a:pt x="0" y="50292"/>
                  </a:lnTo>
                  <a:lnTo>
                    <a:pt x="318516" y="50292"/>
                  </a:lnTo>
                  <a:lnTo>
                    <a:pt x="318516" y="44196"/>
                  </a:lnTo>
                  <a:close/>
                </a:path>
                <a:path w="318769" h="60960">
                  <a:moveTo>
                    <a:pt x="318516" y="32004"/>
                  </a:moveTo>
                  <a:lnTo>
                    <a:pt x="0" y="32004"/>
                  </a:lnTo>
                  <a:lnTo>
                    <a:pt x="0" y="38100"/>
                  </a:lnTo>
                  <a:lnTo>
                    <a:pt x="318516" y="38100"/>
                  </a:lnTo>
                  <a:lnTo>
                    <a:pt x="318516" y="32004"/>
                  </a:lnTo>
                  <a:close/>
                </a:path>
                <a:path w="318769" h="60960">
                  <a:moveTo>
                    <a:pt x="318516" y="21336"/>
                  </a:moveTo>
                  <a:lnTo>
                    <a:pt x="0" y="21336"/>
                  </a:lnTo>
                  <a:lnTo>
                    <a:pt x="0" y="27432"/>
                  </a:lnTo>
                  <a:lnTo>
                    <a:pt x="318516" y="27432"/>
                  </a:lnTo>
                  <a:lnTo>
                    <a:pt x="318516" y="21336"/>
                  </a:lnTo>
                  <a:close/>
                </a:path>
                <a:path w="318769" h="60960">
                  <a:moveTo>
                    <a:pt x="318516" y="10668"/>
                  </a:moveTo>
                  <a:lnTo>
                    <a:pt x="0" y="10668"/>
                  </a:lnTo>
                  <a:lnTo>
                    <a:pt x="0" y="16764"/>
                  </a:lnTo>
                  <a:lnTo>
                    <a:pt x="318516" y="16764"/>
                  </a:lnTo>
                  <a:lnTo>
                    <a:pt x="318516" y="10668"/>
                  </a:lnTo>
                  <a:close/>
                </a:path>
                <a:path w="318769" h="60960">
                  <a:moveTo>
                    <a:pt x="31851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8516" y="6096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52015" y="1941575"/>
              <a:ext cx="318770" cy="3175"/>
            </a:xfrm>
            <a:custGeom>
              <a:avLst/>
              <a:gdLst/>
              <a:ahLst/>
              <a:cxnLst/>
              <a:rect l="l" t="t" r="r" b="b"/>
              <a:pathLst>
                <a:path w="318769" h="3175">
                  <a:moveTo>
                    <a:pt x="31851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18516" y="3048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0532" y="1874519"/>
              <a:ext cx="71628" cy="7010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112264" y="1874519"/>
              <a:ext cx="318770" cy="60960"/>
            </a:xfrm>
            <a:custGeom>
              <a:avLst/>
              <a:gdLst/>
              <a:ahLst/>
              <a:cxnLst/>
              <a:rect l="l" t="t" r="r" b="b"/>
              <a:pathLst>
                <a:path w="318769" h="60960">
                  <a:moveTo>
                    <a:pt x="318503" y="56388"/>
                  </a:moveTo>
                  <a:lnTo>
                    <a:pt x="0" y="56388"/>
                  </a:lnTo>
                  <a:lnTo>
                    <a:pt x="0" y="60960"/>
                  </a:lnTo>
                  <a:lnTo>
                    <a:pt x="318503" y="60960"/>
                  </a:lnTo>
                  <a:lnTo>
                    <a:pt x="318503" y="56388"/>
                  </a:lnTo>
                  <a:close/>
                </a:path>
                <a:path w="318769" h="60960">
                  <a:moveTo>
                    <a:pt x="318503" y="44196"/>
                  </a:moveTo>
                  <a:lnTo>
                    <a:pt x="0" y="44196"/>
                  </a:lnTo>
                  <a:lnTo>
                    <a:pt x="0" y="50292"/>
                  </a:lnTo>
                  <a:lnTo>
                    <a:pt x="318503" y="50292"/>
                  </a:lnTo>
                  <a:lnTo>
                    <a:pt x="318503" y="44196"/>
                  </a:lnTo>
                  <a:close/>
                </a:path>
                <a:path w="318769" h="60960">
                  <a:moveTo>
                    <a:pt x="318503" y="33528"/>
                  </a:moveTo>
                  <a:lnTo>
                    <a:pt x="0" y="33528"/>
                  </a:lnTo>
                  <a:lnTo>
                    <a:pt x="0" y="38100"/>
                  </a:lnTo>
                  <a:lnTo>
                    <a:pt x="318503" y="38100"/>
                  </a:lnTo>
                  <a:lnTo>
                    <a:pt x="318503" y="33528"/>
                  </a:lnTo>
                  <a:close/>
                </a:path>
                <a:path w="318769" h="60960">
                  <a:moveTo>
                    <a:pt x="318503" y="22860"/>
                  </a:moveTo>
                  <a:lnTo>
                    <a:pt x="0" y="22860"/>
                  </a:lnTo>
                  <a:lnTo>
                    <a:pt x="0" y="27432"/>
                  </a:lnTo>
                  <a:lnTo>
                    <a:pt x="318503" y="27432"/>
                  </a:lnTo>
                  <a:lnTo>
                    <a:pt x="318503" y="22860"/>
                  </a:lnTo>
                  <a:close/>
                </a:path>
                <a:path w="318769" h="60960">
                  <a:moveTo>
                    <a:pt x="318503" y="12192"/>
                  </a:moveTo>
                  <a:lnTo>
                    <a:pt x="0" y="12192"/>
                  </a:lnTo>
                  <a:lnTo>
                    <a:pt x="0" y="16764"/>
                  </a:lnTo>
                  <a:lnTo>
                    <a:pt x="318503" y="16764"/>
                  </a:lnTo>
                  <a:lnTo>
                    <a:pt x="318503" y="12192"/>
                  </a:lnTo>
                  <a:close/>
                </a:path>
                <a:path w="318769" h="60960">
                  <a:moveTo>
                    <a:pt x="31850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8503" y="6096"/>
                  </a:lnTo>
                  <a:lnTo>
                    <a:pt x="318503" y="0"/>
                  </a:lnTo>
                  <a:close/>
                </a:path>
              </a:pathLst>
            </a:custGeom>
            <a:solidFill>
              <a:srgbClr val="D9E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12264" y="1880615"/>
              <a:ext cx="318770" cy="60960"/>
            </a:xfrm>
            <a:custGeom>
              <a:avLst/>
              <a:gdLst/>
              <a:ahLst/>
              <a:cxnLst/>
              <a:rect l="l" t="t" r="r" b="b"/>
              <a:pathLst>
                <a:path w="318769" h="60960">
                  <a:moveTo>
                    <a:pt x="318503" y="54864"/>
                  </a:moveTo>
                  <a:lnTo>
                    <a:pt x="0" y="54864"/>
                  </a:lnTo>
                  <a:lnTo>
                    <a:pt x="0" y="60960"/>
                  </a:lnTo>
                  <a:lnTo>
                    <a:pt x="318503" y="60960"/>
                  </a:lnTo>
                  <a:lnTo>
                    <a:pt x="318503" y="54864"/>
                  </a:lnTo>
                  <a:close/>
                </a:path>
                <a:path w="318769" h="60960">
                  <a:moveTo>
                    <a:pt x="318503" y="44196"/>
                  </a:moveTo>
                  <a:lnTo>
                    <a:pt x="0" y="44196"/>
                  </a:lnTo>
                  <a:lnTo>
                    <a:pt x="0" y="50292"/>
                  </a:lnTo>
                  <a:lnTo>
                    <a:pt x="318503" y="50292"/>
                  </a:lnTo>
                  <a:lnTo>
                    <a:pt x="318503" y="44196"/>
                  </a:lnTo>
                  <a:close/>
                </a:path>
                <a:path w="318769" h="60960">
                  <a:moveTo>
                    <a:pt x="318503" y="32004"/>
                  </a:moveTo>
                  <a:lnTo>
                    <a:pt x="0" y="32004"/>
                  </a:lnTo>
                  <a:lnTo>
                    <a:pt x="0" y="38100"/>
                  </a:lnTo>
                  <a:lnTo>
                    <a:pt x="318503" y="38100"/>
                  </a:lnTo>
                  <a:lnTo>
                    <a:pt x="318503" y="32004"/>
                  </a:lnTo>
                  <a:close/>
                </a:path>
                <a:path w="318769" h="60960">
                  <a:moveTo>
                    <a:pt x="318503" y="21336"/>
                  </a:moveTo>
                  <a:lnTo>
                    <a:pt x="0" y="21336"/>
                  </a:lnTo>
                  <a:lnTo>
                    <a:pt x="0" y="27432"/>
                  </a:lnTo>
                  <a:lnTo>
                    <a:pt x="318503" y="27432"/>
                  </a:lnTo>
                  <a:lnTo>
                    <a:pt x="318503" y="21336"/>
                  </a:lnTo>
                  <a:close/>
                </a:path>
                <a:path w="318769" h="60960">
                  <a:moveTo>
                    <a:pt x="318503" y="10668"/>
                  </a:moveTo>
                  <a:lnTo>
                    <a:pt x="0" y="10668"/>
                  </a:lnTo>
                  <a:lnTo>
                    <a:pt x="0" y="16764"/>
                  </a:lnTo>
                  <a:lnTo>
                    <a:pt x="318503" y="16764"/>
                  </a:lnTo>
                  <a:lnTo>
                    <a:pt x="318503" y="10668"/>
                  </a:lnTo>
                  <a:close/>
                </a:path>
                <a:path w="318769" h="60960">
                  <a:moveTo>
                    <a:pt x="318503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318503" y="6096"/>
                  </a:lnTo>
                  <a:lnTo>
                    <a:pt x="318503" y="0"/>
                  </a:lnTo>
                  <a:close/>
                </a:path>
              </a:pathLst>
            </a:custGeom>
            <a:solidFill>
              <a:srgbClr val="9BB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12263" y="1941575"/>
              <a:ext cx="318770" cy="3175"/>
            </a:xfrm>
            <a:custGeom>
              <a:avLst/>
              <a:gdLst/>
              <a:ahLst/>
              <a:cxnLst/>
              <a:rect l="l" t="t" r="r" b="b"/>
              <a:pathLst>
                <a:path w="318769" h="3175">
                  <a:moveTo>
                    <a:pt x="318515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18515" y="3048"/>
                  </a:lnTo>
                  <a:lnTo>
                    <a:pt x="318515" y="0"/>
                  </a:lnTo>
                  <a:close/>
                </a:path>
              </a:pathLst>
            </a:custGeom>
            <a:solidFill>
              <a:srgbClr val="6E9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0532" y="1874519"/>
              <a:ext cx="141731" cy="10032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641348" y="1944623"/>
              <a:ext cx="329565" cy="13970"/>
            </a:xfrm>
            <a:custGeom>
              <a:avLst/>
              <a:gdLst/>
              <a:ahLst/>
              <a:cxnLst/>
              <a:rect l="l" t="t" r="r" b="b"/>
              <a:pathLst>
                <a:path w="329564" h="13969">
                  <a:moveTo>
                    <a:pt x="329184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329184" y="13715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87295" y="1944623"/>
              <a:ext cx="109855" cy="12700"/>
            </a:xfrm>
            <a:custGeom>
              <a:avLst/>
              <a:gdLst/>
              <a:ahLst/>
              <a:cxnLst/>
              <a:rect l="l" t="t" r="r" b="b"/>
              <a:pathLst>
                <a:path w="109855" h="12700">
                  <a:moveTo>
                    <a:pt x="109728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09728" y="12192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79A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987295" y="1944623"/>
              <a:ext cx="109855" cy="6350"/>
            </a:xfrm>
            <a:custGeom>
              <a:avLst/>
              <a:gdLst/>
              <a:ahLst/>
              <a:cxnLst/>
              <a:rect l="l" t="t" r="r" b="b"/>
              <a:pathLst>
                <a:path w="109855" h="6350">
                  <a:moveTo>
                    <a:pt x="10972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9728" y="6096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E7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5843" y="1359408"/>
              <a:ext cx="963294" cy="672465"/>
            </a:xfrm>
            <a:custGeom>
              <a:avLst/>
              <a:gdLst/>
              <a:ahLst/>
              <a:cxnLst/>
              <a:rect l="l" t="t" r="r" b="b"/>
              <a:pathLst>
                <a:path w="963294" h="672464">
                  <a:moveTo>
                    <a:pt x="932205" y="0"/>
                  </a:moveTo>
                  <a:lnTo>
                    <a:pt x="30962" y="0"/>
                  </a:lnTo>
                  <a:lnTo>
                    <a:pt x="18880" y="2411"/>
                  </a:lnTo>
                  <a:lnTo>
                    <a:pt x="9042" y="9001"/>
                  </a:lnTo>
                  <a:lnTo>
                    <a:pt x="2423" y="18805"/>
                  </a:lnTo>
                  <a:lnTo>
                    <a:pt x="0" y="30861"/>
                  </a:lnTo>
                  <a:lnTo>
                    <a:pt x="0" y="641222"/>
                  </a:lnTo>
                  <a:lnTo>
                    <a:pt x="2423" y="653278"/>
                  </a:lnTo>
                  <a:lnTo>
                    <a:pt x="9042" y="663082"/>
                  </a:lnTo>
                  <a:lnTo>
                    <a:pt x="18880" y="669672"/>
                  </a:lnTo>
                  <a:lnTo>
                    <a:pt x="30962" y="672083"/>
                  </a:lnTo>
                  <a:lnTo>
                    <a:pt x="932205" y="672083"/>
                  </a:lnTo>
                  <a:lnTo>
                    <a:pt x="944158" y="669672"/>
                  </a:lnTo>
                  <a:lnTo>
                    <a:pt x="954011" y="663082"/>
                  </a:lnTo>
                  <a:lnTo>
                    <a:pt x="960701" y="653278"/>
                  </a:lnTo>
                  <a:lnTo>
                    <a:pt x="963168" y="641222"/>
                  </a:lnTo>
                  <a:lnTo>
                    <a:pt x="963168" y="30861"/>
                  </a:lnTo>
                  <a:lnTo>
                    <a:pt x="960701" y="18805"/>
                  </a:lnTo>
                  <a:lnTo>
                    <a:pt x="954011" y="9001"/>
                  </a:lnTo>
                  <a:lnTo>
                    <a:pt x="944158" y="2411"/>
                  </a:lnTo>
                  <a:lnTo>
                    <a:pt x="9322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5843" y="1359408"/>
              <a:ext cx="822960" cy="672465"/>
            </a:xfrm>
            <a:custGeom>
              <a:avLst/>
              <a:gdLst/>
              <a:ahLst/>
              <a:cxnLst/>
              <a:rect l="l" t="t" r="r" b="b"/>
              <a:pathLst>
                <a:path w="822960" h="672464">
                  <a:moveTo>
                    <a:pt x="822960" y="0"/>
                  </a:moveTo>
                  <a:lnTo>
                    <a:pt x="30962" y="0"/>
                  </a:lnTo>
                  <a:lnTo>
                    <a:pt x="18880" y="2411"/>
                  </a:lnTo>
                  <a:lnTo>
                    <a:pt x="9042" y="9001"/>
                  </a:lnTo>
                  <a:lnTo>
                    <a:pt x="2423" y="18805"/>
                  </a:lnTo>
                  <a:lnTo>
                    <a:pt x="0" y="30861"/>
                  </a:lnTo>
                  <a:lnTo>
                    <a:pt x="0" y="641222"/>
                  </a:lnTo>
                  <a:lnTo>
                    <a:pt x="2423" y="653278"/>
                  </a:lnTo>
                  <a:lnTo>
                    <a:pt x="9042" y="663082"/>
                  </a:lnTo>
                  <a:lnTo>
                    <a:pt x="18880" y="669672"/>
                  </a:lnTo>
                  <a:lnTo>
                    <a:pt x="30962" y="672083"/>
                  </a:lnTo>
                  <a:lnTo>
                    <a:pt x="148348" y="672083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041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0039" y="1406652"/>
              <a:ext cx="873760" cy="582295"/>
            </a:xfrm>
            <a:custGeom>
              <a:avLst/>
              <a:gdLst/>
              <a:ahLst/>
              <a:cxnLst/>
              <a:rect l="l" t="t" r="r" b="b"/>
              <a:pathLst>
                <a:path w="873760" h="582294">
                  <a:moveTo>
                    <a:pt x="873252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873252" y="582168"/>
                  </a:lnTo>
                  <a:lnTo>
                    <a:pt x="873252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3631" y="2045208"/>
              <a:ext cx="1310640" cy="26034"/>
            </a:xfrm>
            <a:custGeom>
              <a:avLst/>
              <a:gdLst/>
              <a:ahLst/>
              <a:cxnLst/>
              <a:rect l="l" t="t" r="r" b="b"/>
              <a:pathLst>
                <a:path w="1310640" h="26035">
                  <a:moveTo>
                    <a:pt x="655167" y="0"/>
                  </a:moveTo>
                  <a:lnTo>
                    <a:pt x="0" y="888"/>
                  </a:lnTo>
                  <a:lnTo>
                    <a:pt x="8231" y="8334"/>
                  </a:lnTo>
                  <a:lnTo>
                    <a:pt x="19192" y="16541"/>
                  </a:lnTo>
                  <a:lnTo>
                    <a:pt x="32968" y="23177"/>
                  </a:lnTo>
                  <a:lnTo>
                    <a:pt x="49644" y="25907"/>
                  </a:lnTo>
                  <a:lnTo>
                    <a:pt x="655167" y="25907"/>
                  </a:lnTo>
                  <a:lnTo>
                    <a:pt x="1260983" y="25907"/>
                  </a:lnTo>
                  <a:lnTo>
                    <a:pt x="1277689" y="23177"/>
                  </a:lnTo>
                  <a:lnTo>
                    <a:pt x="1291478" y="16541"/>
                  </a:lnTo>
                  <a:lnTo>
                    <a:pt x="1302434" y="8334"/>
                  </a:lnTo>
                  <a:lnTo>
                    <a:pt x="1310640" y="888"/>
                  </a:lnTo>
                  <a:lnTo>
                    <a:pt x="655167" y="0"/>
                  </a:lnTo>
                  <a:close/>
                </a:path>
              </a:pathLst>
            </a:custGeom>
            <a:solidFill>
              <a:srgbClr val="354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6012" y="2019299"/>
              <a:ext cx="1324610" cy="27940"/>
            </a:xfrm>
            <a:custGeom>
              <a:avLst/>
              <a:gdLst/>
              <a:ahLst/>
              <a:cxnLst/>
              <a:rect l="l" t="t" r="r" b="b"/>
              <a:pathLst>
                <a:path w="1324610" h="27939">
                  <a:moveTo>
                    <a:pt x="132435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3670" y="21590"/>
                  </a:lnTo>
                  <a:lnTo>
                    <a:pt x="3670" y="27940"/>
                  </a:lnTo>
                  <a:lnTo>
                    <a:pt x="1320647" y="27940"/>
                  </a:lnTo>
                  <a:lnTo>
                    <a:pt x="1320647" y="21590"/>
                  </a:lnTo>
                  <a:lnTo>
                    <a:pt x="1324356" y="21590"/>
                  </a:lnTo>
                  <a:lnTo>
                    <a:pt x="1324356" y="0"/>
                  </a:lnTo>
                  <a:close/>
                </a:path>
              </a:pathLst>
            </a:custGeom>
            <a:solidFill>
              <a:srgbClr val="D5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7511" y="2019300"/>
              <a:ext cx="182880" cy="13970"/>
            </a:xfrm>
            <a:custGeom>
              <a:avLst/>
              <a:gdLst/>
              <a:ahLst/>
              <a:cxnLst/>
              <a:rect l="l" t="t" r="r" b="b"/>
              <a:pathLst>
                <a:path w="182880" h="13969">
                  <a:moveTo>
                    <a:pt x="3657" y="0"/>
                  </a:moveTo>
                  <a:lnTo>
                    <a:pt x="0" y="0"/>
                  </a:lnTo>
                  <a:lnTo>
                    <a:pt x="304" y="3555"/>
                  </a:lnTo>
                  <a:lnTo>
                    <a:pt x="2133" y="6730"/>
                  </a:lnTo>
                  <a:lnTo>
                    <a:pt x="4279" y="9271"/>
                  </a:lnTo>
                  <a:lnTo>
                    <a:pt x="7023" y="12064"/>
                  </a:lnTo>
                  <a:lnTo>
                    <a:pt x="10680" y="13715"/>
                  </a:lnTo>
                  <a:lnTo>
                    <a:pt x="171894" y="13715"/>
                  </a:lnTo>
                  <a:lnTo>
                    <a:pt x="175552" y="12064"/>
                  </a:lnTo>
                  <a:lnTo>
                    <a:pt x="177671" y="9905"/>
                  </a:lnTo>
                  <a:lnTo>
                    <a:pt x="11607" y="9905"/>
                  </a:lnTo>
                  <a:lnTo>
                    <a:pt x="8851" y="8636"/>
                  </a:lnTo>
                  <a:lnTo>
                    <a:pt x="6718" y="6350"/>
                  </a:lnTo>
                  <a:lnTo>
                    <a:pt x="5194" y="4825"/>
                  </a:lnTo>
                  <a:lnTo>
                    <a:pt x="3975" y="2539"/>
                  </a:lnTo>
                  <a:lnTo>
                    <a:pt x="3657" y="0"/>
                  </a:lnTo>
                  <a:close/>
                </a:path>
                <a:path w="182880" h="13969">
                  <a:moveTo>
                    <a:pt x="182879" y="0"/>
                  </a:moveTo>
                  <a:lnTo>
                    <a:pt x="179222" y="0"/>
                  </a:lnTo>
                  <a:lnTo>
                    <a:pt x="178600" y="2539"/>
                  </a:lnTo>
                  <a:lnTo>
                    <a:pt x="177685" y="4825"/>
                  </a:lnTo>
                  <a:lnTo>
                    <a:pt x="175856" y="6350"/>
                  </a:lnTo>
                  <a:lnTo>
                    <a:pt x="175856" y="6730"/>
                  </a:lnTo>
                  <a:lnTo>
                    <a:pt x="173723" y="8636"/>
                  </a:lnTo>
                  <a:lnTo>
                    <a:pt x="170967" y="9905"/>
                  </a:lnTo>
                  <a:lnTo>
                    <a:pt x="177671" y="9905"/>
                  </a:lnTo>
                  <a:lnTo>
                    <a:pt x="178295" y="9271"/>
                  </a:lnTo>
                  <a:lnTo>
                    <a:pt x="178600" y="9271"/>
                  </a:lnTo>
                  <a:lnTo>
                    <a:pt x="180746" y="6730"/>
                  </a:lnTo>
                  <a:lnTo>
                    <a:pt x="182270" y="355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88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0039" y="1406652"/>
              <a:ext cx="730250" cy="582295"/>
            </a:xfrm>
            <a:custGeom>
              <a:avLst/>
              <a:gdLst/>
              <a:ahLst/>
              <a:cxnLst/>
              <a:rect l="l" t="t" r="r" b="b"/>
              <a:pathLst>
                <a:path w="730250" h="582294">
                  <a:moveTo>
                    <a:pt x="729996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147167" y="582168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27D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11480" y="1228343"/>
              <a:ext cx="690880" cy="760730"/>
            </a:xfrm>
            <a:custGeom>
              <a:avLst/>
              <a:gdLst/>
              <a:ahLst/>
              <a:cxnLst/>
              <a:rect l="l" t="t" r="r" b="b"/>
              <a:pathLst>
                <a:path w="690880" h="760730">
                  <a:moveTo>
                    <a:pt x="0" y="760476"/>
                  </a:moveTo>
                  <a:lnTo>
                    <a:pt x="690372" y="760476"/>
                  </a:lnTo>
                  <a:lnTo>
                    <a:pt x="690372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11480" y="1175003"/>
              <a:ext cx="690880" cy="53340"/>
            </a:xfrm>
            <a:custGeom>
              <a:avLst/>
              <a:gdLst/>
              <a:ahLst/>
              <a:cxnLst/>
              <a:rect l="l" t="t" r="r" b="b"/>
              <a:pathLst>
                <a:path w="690880" h="53340">
                  <a:moveTo>
                    <a:pt x="683641" y="0"/>
                  </a:moveTo>
                  <a:lnTo>
                    <a:pt x="7035" y="0"/>
                  </a:lnTo>
                  <a:lnTo>
                    <a:pt x="0" y="6858"/>
                  </a:lnTo>
                  <a:lnTo>
                    <a:pt x="0" y="53340"/>
                  </a:lnTo>
                  <a:lnTo>
                    <a:pt x="690372" y="53340"/>
                  </a:lnTo>
                  <a:lnTo>
                    <a:pt x="690372" y="6858"/>
                  </a:lnTo>
                  <a:lnTo>
                    <a:pt x="683641" y="0"/>
                  </a:lnTo>
                  <a:close/>
                </a:path>
              </a:pathLst>
            </a:custGeom>
            <a:solidFill>
              <a:srgbClr val="43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0520" y="1406652"/>
              <a:ext cx="60960" cy="582295"/>
            </a:xfrm>
            <a:custGeom>
              <a:avLst/>
              <a:gdLst/>
              <a:ahLst/>
              <a:cxnLst/>
              <a:rect l="l" t="t" r="r" b="b"/>
              <a:pathLst>
                <a:path w="60959" h="582294">
                  <a:moveTo>
                    <a:pt x="60959" y="0"/>
                  </a:moveTo>
                  <a:lnTo>
                    <a:pt x="0" y="0"/>
                  </a:lnTo>
                  <a:lnTo>
                    <a:pt x="60959" y="58216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01851" y="1406652"/>
              <a:ext cx="60960" cy="582295"/>
            </a:xfrm>
            <a:custGeom>
              <a:avLst/>
              <a:gdLst/>
              <a:ahLst/>
              <a:cxnLst/>
              <a:rect l="l" t="t" r="r" b="b"/>
              <a:pathLst>
                <a:path w="60959" h="582294">
                  <a:moveTo>
                    <a:pt x="60959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9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37387" y="119329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10642" y="0"/>
                  </a:moveTo>
                  <a:lnTo>
                    <a:pt x="3073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073" y="15240"/>
                  </a:lnTo>
                  <a:lnTo>
                    <a:pt x="10642" y="15240"/>
                  </a:lnTo>
                  <a:lnTo>
                    <a:pt x="13716" y="11811"/>
                  </a:lnTo>
                  <a:lnTo>
                    <a:pt x="13716" y="3429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4820" y="1193292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40">
                  <a:moveTo>
                    <a:pt x="13017" y="0"/>
                  </a:moveTo>
                  <a:lnTo>
                    <a:pt x="3746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746" y="15240"/>
                  </a:lnTo>
                  <a:lnTo>
                    <a:pt x="13017" y="15240"/>
                  </a:lnTo>
                  <a:lnTo>
                    <a:pt x="16764" y="11811"/>
                  </a:lnTo>
                  <a:lnTo>
                    <a:pt x="16764" y="3429"/>
                  </a:lnTo>
                  <a:lnTo>
                    <a:pt x="13017" y="0"/>
                  </a:lnTo>
                  <a:close/>
                </a:path>
              </a:pathLst>
            </a:custGeom>
            <a:solidFill>
              <a:srgbClr val="00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5300" y="119329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10642" y="0"/>
                  </a:moveTo>
                  <a:lnTo>
                    <a:pt x="3073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073" y="15240"/>
                  </a:lnTo>
                  <a:lnTo>
                    <a:pt x="10642" y="15240"/>
                  </a:lnTo>
                  <a:lnTo>
                    <a:pt x="13715" y="11811"/>
                  </a:lnTo>
                  <a:lnTo>
                    <a:pt x="13715" y="3429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92A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1020" y="1191767"/>
              <a:ext cx="528955" cy="18415"/>
            </a:xfrm>
            <a:custGeom>
              <a:avLst/>
              <a:gdLst/>
              <a:ahLst/>
              <a:cxnLst/>
              <a:rect l="l" t="t" r="r" b="b"/>
              <a:pathLst>
                <a:path w="528955" h="18415">
                  <a:moveTo>
                    <a:pt x="528828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28828" y="18287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9872" y="1749551"/>
              <a:ext cx="515620" cy="142240"/>
            </a:xfrm>
            <a:custGeom>
              <a:avLst/>
              <a:gdLst/>
              <a:ahLst/>
              <a:cxnLst/>
              <a:rect l="l" t="t" r="r" b="b"/>
              <a:pathLst>
                <a:path w="515619" h="142239">
                  <a:moveTo>
                    <a:pt x="515112" y="135636"/>
                  </a:moveTo>
                  <a:lnTo>
                    <a:pt x="0" y="135636"/>
                  </a:lnTo>
                  <a:lnTo>
                    <a:pt x="0" y="141732"/>
                  </a:lnTo>
                  <a:lnTo>
                    <a:pt x="515112" y="141732"/>
                  </a:lnTo>
                  <a:lnTo>
                    <a:pt x="515112" y="135636"/>
                  </a:lnTo>
                  <a:close/>
                </a:path>
                <a:path w="515619" h="142239">
                  <a:moveTo>
                    <a:pt x="515112" y="89916"/>
                  </a:moveTo>
                  <a:lnTo>
                    <a:pt x="0" y="89916"/>
                  </a:lnTo>
                  <a:lnTo>
                    <a:pt x="0" y="96012"/>
                  </a:lnTo>
                  <a:lnTo>
                    <a:pt x="515112" y="96012"/>
                  </a:lnTo>
                  <a:lnTo>
                    <a:pt x="515112" y="89916"/>
                  </a:lnTo>
                  <a:close/>
                </a:path>
                <a:path w="515619" h="142239">
                  <a:moveTo>
                    <a:pt x="515112" y="44196"/>
                  </a:moveTo>
                  <a:lnTo>
                    <a:pt x="0" y="44196"/>
                  </a:lnTo>
                  <a:lnTo>
                    <a:pt x="0" y="50292"/>
                  </a:lnTo>
                  <a:lnTo>
                    <a:pt x="515112" y="50292"/>
                  </a:lnTo>
                  <a:lnTo>
                    <a:pt x="515112" y="44196"/>
                  </a:lnTo>
                  <a:close/>
                </a:path>
                <a:path w="515619" h="142239">
                  <a:moveTo>
                    <a:pt x="51511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15112" y="6096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9871" y="1327404"/>
              <a:ext cx="515620" cy="6350"/>
            </a:xfrm>
            <a:custGeom>
              <a:avLst/>
              <a:gdLst/>
              <a:ahLst/>
              <a:cxnLst/>
              <a:rect l="l" t="t" r="r" b="b"/>
              <a:pathLst>
                <a:path w="515619" h="6350">
                  <a:moveTo>
                    <a:pt x="515112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15112" y="6096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9871" y="1269492"/>
              <a:ext cx="515620" cy="30480"/>
            </a:xfrm>
            <a:custGeom>
              <a:avLst/>
              <a:gdLst/>
              <a:ahLst/>
              <a:cxnLst/>
              <a:rect l="l" t="t" r="r" b="b"/>
              <a:pathLst>
                <a:path w="515619" h="30480">
                  <a:moveTo>
                    <a:pt x="515112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515112" y="30479"/>
                  </a:lnTo>
                  <a:lnTo>
                    <a:pt x="515112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01396" y="1748027"/>
              <a:ext cx="513715" cy="6350"/>
            </a:xfrm>
            <a:custGeom>
              <a:avLst/>
              <a:gdLst/>
              <a:ahLst/>
              <a:cxnLst/>
              <a:rect l="l" t="t" r="r" b="b"/>
              <a:pathLst>
                <a:path w="513715" h="6350">
                  <a:moveTo>
                    <a:pt x="5135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13587" y="6096"/>
                  </a:lnTo>
                  <a:lnTo>
                    <a:pt x="513587" y="0"/>
                  </a:lnTo>
                  <a:close/>
                </a:path>
              </a:pathLst>
            </a:custGeom>
            <a:solidFill>
              <a:srgbClr val="AD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1396" y="1327404"/>
              <a:ext cx="513715" cy="6350"/>
            </a:xfrm>
            <a:custGeom>
              <a:avLst/>
              <a:gdLst/>
              <a:ahLst/>
              <a:cxnLst/>
              <a:rect l="l" t="t" r="r" b="b"/>
              <a:pathLst>
                <a:path w="513715" h="6350">
                  <a:moveTo>
                    <a:pt x="513587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13587" y="6096"/>
                  </a:lnTo>
                  <a:lnTo>
                    <a:pt x="5135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1396" y="1269492"/>
              <a:ext cx="513715" cy="30480"/>
            </a:xfrm>
            <a:custGeom>
              <a:avLst/>
              <a:gdLst/>
              <a:ahLst/>
              <a:cxnLst/>
              <a:rect l="l" t="t" r="r" b="b"/>
              <a:pathLst>
                <a:path w="513715" h="30480">
                  <a:moveTo>
                    <a:pt x="513587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513587" y="30479"/>
                  </a:lnTo>
                  <a:lnTo>
                    <a:pt x="513587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8" y="1379220"/>
              <a:ext cx="135636" cy="13411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0871" y="1559051"/>
              <a:ext cx="135636" cy="13411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10540" y="1379219"/>
              <a:ext cx="329565" cy="314325"/>
            </a:xfrm>
            <a:custGeom>
              <a:avLst/>
              <a:gdLst/>
              <a:ahLst/>
              <a:cxnLst/>
              <a:rect l="l" t="t" r="r" b="b"/>
              <a:pathLst>
                <a:path w="329565" h="314325">
                  <a:moveTo>
                    <a:pt x="22860" y="131064"/>
                  </a:moveTo>
                  <a:lnTo>
                    <a:pt x="0" y="131064"/>
                  </a:lnTo>
                  <a:lnTo>
                    <a:pt x="0" y="313944"/>
                  </a:lnTo>
                  <a:lnTo>
                    <a:pt x="22860" y="313944"/>
                  </a:lnTo>
                  <a:lnTo>
                    <a:pt x="22860" y="131064"/>
                  </a:lnTo>
                  <a:close/>
                </a:path>
                <a:path w="329565" h="314325">
                  <a:moveTo>
                    <a:pt x="67056" y="182880"/>
                  </a:moveTo>
                  <a:lnTo>
                    <a:pt x="44196" y="182880"/>
                  </a:lnTo>
                  <a:lnTo>
                    <a:pt x="44196" y="313944"/>
                  </a:lnTo>
                  <a:lnTo>
                    <a:pt x="67056" y="313944"/>
                  </a:lnTo>
                  <a:lnTo>
                    <a:pt x="67056" y="182880"/>
                  </a:lnTo>
                  <a:close/>
                </a:path>
                <a:path w="329565" h="314325">
                  <a:moveTo>
                    <a:pt x="109715" y="92964"/>
                  </a:moveTo>
                  <a:lnTo>
                    <a:pt x="86868" y="92964"/>
                  </a:lnTo>
                  <a:lnTo>
                    <a:pt x="86868" y="313944"/>
                  </a:lnTo>
                  <a:lnTo>
                    <a:pt x="109715" y="313944"/>
                  </a:lnTo>
                  <a:lnTo>
                    <a:pt x="109715" y="92964"/>
                  </a:lnTo>
                  <a:close/>
                </a:path>
                <a:path w="329565" h="314325">
                  <a:moveTo>
                    <a:pt x="153924" y="131064"/>
                  </a:moveTo>
                  <a:lnTo>
                    <a:pt x="131064" y="131064"/>
                  </a:lnTo>
                  <a:lnTo>
                    <a:pt x="131064" y="313944"/>
                  </a:lnTo>
                  <a:lnTo>
                    <a:pt x="153924" y="313944"/>
                  </a:lnTo>
                  <a:lnTo>
                    <a:pt x="153924" y="131064"/>
                  </a:lnTo>
                  <a:close/>
                </a:path>
                <a:path w="329565" h="314325">
                  <a:moveTo>
                    <a:pt x="198120" y="115824"/>
                  </a:moveTo>
                  <a:lnTo>
                    <a:pt x="175260" y="115824"/>
                  </a:lnTo>
                  <a:lnTo>
                    <a:pt x="175260" y="313944"/>
                  </a:lnTo>
                  <a:lnTo>
                    <a:pt x="198120" y="313944"/>
                  </a:lnTo>
                  <a:lnTo>
                    <a:pt x="198120" y="115824"/>
                  </a:lnTo>
                  <a:close/>
                </a:path>
                <a:path w="329565" h="314325">
                  <a:moveTo>
                    <a:pt x="240792" y="89916"/>
                  </a:moveTo>
                  <a:lnTo>
                    <a:pt x="219456" y="89916"/>
                  </a:lnTo>
                  <a:lnTo>
                    <a:pt x="219456" y="313944"/>
                  </a:lnTo>
                  <a:lnTo>
                    <a:pt x="240792" y="313944"/>
                  </a:lnTo>
                  <a:lnTo>
                    <a:pt x="240792" y="89916"/>
                  </a:lnTo>
                  <a:close/>
                </a:path>
                <a:path w="329565" h="314325">
                  <a:moveTo>
                    <a:pt x="284988" y="0"/>
                  </a:moveTo>
                  <a:lnTo>
                    <a:pt x="262128" y="0"/>
                  </a:lnTo>
                  <a:lnTo>
                    <a:pt x="262128" y="313944"/>
                  </a:lnTo>
                  <a:lnTo>
                    <a:pt x="284988" y="313944"/>
                  </a:lnTo>
                  <a:lnTo>
                    <a:pt x="284988" y="0"/>
                  </a:lnTo>
                  <a:close/>
                </a:path>
                <a:path w="329565" h="314325">
                  <a:moveTo>
                    <a:pt x="329171" y="102108"/>
                  </a:moveTo>
                  <a:lnTo>
                    <a:pt x="306311" y="102108"/>
                  </a:lnTo>
                  <a:lnTo>
                    <a:pt x="306311" y="313944"/>
                  </a:lnTo>
                  <a:lnTo>
                    <a:pt x="329171" y="313944"/>
                  </a:lnTo>
                  <a:lnTo>
                    <a:pt x="329171" y="102108"/>
                  </a:lnTo>
                  <a:close/>
                </a:path>
              </a:pathLst>
            </a:custGeom>
            <a:solidFill>
              <a:srgbClr val="F4A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0540" y="1562099"/>
              <a:ext cx="329565" cy="131445"/>
            </a:xfrm>
            <a:custGeom>
              <a:avLst/>
              <a:gdLst/>
              <a:ahLst/>
              <a:cxnLst/>
              <a:rect l="l" t="t" r="r" b="b"/>
              <a:pathLst>
                <a:path w="329565" h="131444">
                  <a:moveTo>
                    <a:pt x="22860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22860" y="131064"/>
                  </a:lnTo>
                  <a:lnTo>
                    <a:pt x="22860" y="0"/>
                  </a:lnTo>
                  <a:close/>
                </a:path>
                <a:path w="329565" h="131444">
                  <a:moveTo>
                    <a:pt x="67056" y="0"/>
                  </a:moveTo>
                  <a:lnTo>
                    <a:pt x="44196" y="0"/>
                  </a:lnTo>
                  <a:lnTo>
                    <a:pt x="44196" y="131064"/>
                  </a:lnTo>
                  <a:lnTo>
                    <a:pt x="67056" y="131064"/>
                  </a:lnTo>
                  <a:lnTo>
                    <a:pt x="67056" y="0"/>
                  </a:lnTo>
                  <a:close/>
                </a:path>
                <a:path w="329565" h="131444">
                  <a:moveTo>
                    <a:pt x="109715" y="0"/>
                  </a:moveTo>
                  <a:lnTo>
                    <a:pt x="86868" y="0"/>
                  </a:lnTo>
                  <a:lnTo>
                    <a:pt x="86868" y="131064"/>
                  </a:lnTo>
                  <a:lnTo>
                    <a:pt x="109715" y="131064"/>
                  </a:lnTo>
                  <a:lnTo>
                    <a:pt x="109715" y="0"/>
                  </a:lnTo>
                  <a:close/>
                </a:path>
                <a:path w="329565" h="131444">
                  <a:moveTo>
                    <a:pt x="153924" y="0"/>
                  </a:moveTo>
                  <a:lnTo>
                    <a:pt x="131064" y="0"/>
                  </a:lnTo>
                  <a:lnTo>
                    <a:pt x="131064" y="131064"/>
                  </a:lnTo>
                  <a:lnTo>
                    <a:pt x="153924" y="131064"/>
                  </a:lnTo>
                  <a:lnTo>
                    <a:pt x="153924" y="0"/>
                  </a:lnTo>
                  <a:close/>
                </a:path>
                <a:path w="329565" h="131444">
                  <a:moveTo>
                    <a:pt x="198120" y="0"/>
                  </a:moveTo>
                  <a:lnTo>
                    <a:pt x="175260" y="0"/>
                  </a:lnTo>
                  <a:lnTo>
                    <a:pt x="175260" y="131064"/>
                  </a:lnTo>
                  <a:lnTo>
                    <a:pt x="198120" y="131064"/>
                  </a:lnTo>
                  <a:lnTo>
                    <a:pt x="198120" y="0"/>
                  </a:lnTo>
                  <a:close/>
                </a:path>
                <a:path w="329565" h="131444">
                  <a:moveTo>
                    <a:pt x="240792" y="0"/>
                  </a:moveTo>
                  <a:lnTo>
                    <a:pt x="219456" y="0"/>
                  </a:lnTo>
                  <a:lnTo>
                    <a:pt x="219456" y="131064"/>
                  </a:lnTo>
                  <a:lnTo>
                    <a:pt x="240792" y="131064"/>
                  </a:lnTo>
                  <a:lnTo>
                    <a:pt x="240792" y="0"/>
                  </a:lnTo>
                  <a:close/>
                </a:path>
                <a:path w="329565" h="131444">
                  <a:moveTo>
                    <a:pt x="284988" y="0"/>
                  </a:moveTo>
                  <a:lnTo>
                    <a:pt x="262128" y="0"/>
                  </a:lnTo>
                  <a:lnTo>
                    <a:pt x="262128" y="131064"/>
                  </a:lnTo>
                  <a:lnTo>
                    <a:pt x="284988" y="131064"/>
                  </a:lnTo>
                  <a:lnTo>
                    <a:pt x="284988" y="0"/>
                  </a:lnTo>
                  <a:close/>
                </a:path>
                <a:path w="329565" h="131444">
                  <a:moveTo>
                    <a:pt x="329171" y="0"/>
                  </a:moveTo>
                  <a:lnTo>
                    <a:pt x="306311" y="0"/>
                  </a:lnTo>
                  <a:lnTo>
                    <a:pt x="306311" y="131064"/>
                  </a:lnTo>
                  <a:lnTo>
                    <a:pt x="329171" y="131064"/>
                  </a:lnTo>
                  <a:lnTo>
                    <a:pt x="329171" y="0"/>
                  </a:lnTo>
                  <a:close/>
                </a:path>
              </a:pathLst>
            </a:custGeom>
            <a:solidFill>
              <a:srgbClr val="EE75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76144" y="1350263"/>
              <a:ext cx="330835" cy="134620"/>
            </a:xfrm>
            <a:custGeom>
              <a:avLst/>
              <a:gdLst/>
              <a:ahLst/>
              <a:cxnLst/>
              <a:rect l="l" t="t" r="r" b="b"/>
              <a:pathLst>
                <a:path w="330835" h="134619">
                  <a:moveTo>
                    <a:pt x="316611" y="0"/>
                  </a:moveTo>
                  <a:lnTo>
                    <a:pt x="0" y="0"/>
                  </a:lnTo>
                  <a:lnTo>
                    <a:pt x="38735" y="134112"/>
                  </a:lnTo>
                  <a:lnTo>
                    <a:pt x="330707" y="134112"/>
                  </a:lnTo>
                  <a:lnTo>
                    <a:pt x="31661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753867" y="1618487"/>
              <a:ext cx="280670" cy="134620"/>
            </a:xfrm>
            <a:custGeom>
              <a:avLst/>
              <a:gdLst/>
              <a:ahLst/>
              <a:cxnLst/>
              <a:rect l="l" t="t" r="r" b="b"/>
              <a:pathLst>
                <a:path w="280669" h="134619">
                  <a:moveTo>
                    <a:pt x="266319" y="0"/>
                  </a:moveTo>
                  <a:lnTo>
                    <a:pt x="0" y="0"/>
                  </a:lnTo>
                  <a:lnTo>
                    <a:pt x="38607" y="134112"/>
                  </a:lnTo>
                  <a:lnTo>
                    <a:pt x="280415" y="134112"/>
                  </a:lnTo>
                  <a:lnTo>
                    <a:pt x="266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715767" y="1484375"/>
              <a:ext cx="304800" cy="134620"/>
            </a:xfrm>
            <a:custGeom>
              <a:avLst/>
              <a:gdLst/>
              <a:ahLst/>
              <a:cxnLst/>
              <a:rect l="l" t="t" r="r" b="b"/>
              <a:pathLst>
                <a:path w="304800" h="134619">
                  <a:moveTo>
                    <a:pt x="291083" y="0"/>
                  </a:moveTo>
                  <a:lnTo>
                    <a:pt x="0" y="0"/>
                  </a:lnTo>
                  <a:lnTo>
                    <a:pt x="38607" y="134112"/>
                  </a:lnTo>
                  <a:lnTo>
                    <a:pt x="304800" y="134112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33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78251" y="1697736"/>
              <a:ext cx="149860" cy="55244"/>
            </a:xfrm>
            <a:custGeom>
              <a:avLst/>
              <a:gdLst/>
              <a:ahLst/>
              <a:cxnLst/>
              <a:rect l="l" t="t" r="r" b="b"/>
              <a:pathLst>
                <a:path w="149860" h="55244">
                  <a:moveTo>
                    <a:pt x="149352" y="0"/>
                  </a:moveTo>
                  <a:lnTo>
                    <a:pt x="0" y="0"/>
                  </a:lnTo>
                  <a:lnTo>
                    <a:pt x="14986" y="54863"/>
                  </a:lnTo>
                  <a:lnTo>
                    <a:pt x="149352" y="0"/>
                  </a:lnTo>
                  <a:close/>
                </a:path>
              </a:pathLst>
            </a:custGeom>
            <a:solidFill>
              <a:srgbClr val="E2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404872" y="1298447"/>
              <a:ext cx="422275" cy="132715"/>
            </a:xfrm>
            <a:custGeom>
              <a:avLst/>
              <a:gdLst/>
              <a:ahLst/>
              <a:cxnLst/>
              <a:rect l="l" t="t" r="r" b="b"/>
              <a:pathLst>
                <a:path w="422275" h="132715">
                  <a:moveTo>
                    <a:pt x="371094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422147" y="132587"/>
                  </a:lnTo>
                  <a:lnTo>
                    <a:pt x="371094" y="0"/>
                  </a:lnTo>
                  <a:close/>
                </a:path>
              </a:pathLst>
            </a:custGeom>
            <a:solidFill>
              <a:srgbClr val="EAF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04872" y="1565148"/>
              <a:ext cx="523240" cy="132715"/>
            </a:xfrm>
            <a:custGeom>
              <a:avLst/>
              <a:gdLst/>
              <a:ahLst/>
              <a:cxnLst/>
              <a:rect l="l" t="t" r="r" b="b"/>
              <a:pathLst>
                <a:path w="523239" h="132714">
                  <a:moveTo>
                    <a:pt x="471804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522731" y="132587"/>
                  </a:lnTo>
                  <a:lnTo>
                    <a:pt x="471804" y="0"/>
                  </a:lnTo>
                  <a:close/>
                </a:path>
              </a:pathLst>
            </a:custGeom>
            <a:solidFill>
              <a:srgbClr val="FF5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04872" y="1431036"/>
              <a:ext cx="472440" cy="134620"/>
            </a:xfrm>
            <a:custGeom>
              <a:avLst/>
              <a:gdLst/>
              <a:ahLst/>
              <a:cxnLst/>
              <a:rect l="l" t="t" r="r" b="b"/>
              <a:pathLst>
                <a:path w="472439" h="134619">
                  <a:moveTo>
                    <a:pt x="421766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472439" y="134112"/>
                  </a:lnTo>
                  <a:lnTo>
                    <a:pt x="421766" y="0"/>
                  </a:lnTo>
                  <a:close/>
                </a:path>
              </a:pathLst>
            </a:custGeom>
            <a:solidFill>
              <a:srgbClr val="3CB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89632" y="1280160"/>
              <a:ext cx="15240" cy="782320"/>
            </a:xfrm>
            <a:custGeom>
              <a:avLst/>
              <a:gdLst/>
              <a:ahLst/>
              <a:cxnLst/>
              <a:rect l="l" t="t" r="r" b="b"/>
              <a:pathLst>
                <a:path w="15239" h="782319">
                  <a:moveTo>
                    <a:pt x="15240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15240" y="78181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3653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82012" y="1267980"/>
              <a:ext cx="30480" cy="794385"/>
            </a:xfrm>
            <a:custGeom>
              <a:avLst/>
              <a:gdLst/>
              <a:ahLst/>
              <a:cxnLst/>
              <a:rect l="l" t="t" r="r" b="b"/>
              <a:pathLst>
                <a:path w="30480" h="794385">
                  <a:moveTo>
                    <a:pt x="30480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7620" y="12179"/>
                  </a:lnTo>
                  <a:lnTo>
                    <a:pt x="7620" y="793991"/>
                  </a:lnTo>
                  <a:lnTo>
                    <a:pt x="15240" y="793991"/>
                  </a:lnTo>
                  <a:lnTo>
                    <a:pt x="15240" y="12179"/>
                  </a:lnTo>
                  <a:lnTo>
                    <a:pt x="30480" y="12179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466A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382011" y="1267968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15239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5239" y="12191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688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61616" y="2058924"/>
              <a:ext cx="271780" cy="18415"/>
            </a:xfrm>
            <a:custGeom>
              <a:avLst/>
              <a:gdLst/>
              <a:ahLst/>
              <a:cxnLst/>
              <a:rect l="l" t="t" r="r" b="b"/>
              <a:pathLst>
                <a:path w="271780" h="18414">
                  <a:moveTo>
                    <a:pt x="271271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71271" y="1828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2C5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0" y="6790943"/>
            <a:ext cx="12188825" cy="67310"/>
            <a:chOff x="0" y="6790943"/>
            <a:chExt cx="12188825" cy="67310"/>
          </a:xfrm>
        </p:grpSpPr>
        <p:sp>
          <p:nvSpPr>
            <p:cNvPr id="136" name="object 136"/>
            <p:cNvSpPr/>
            <p:nvPr/>
          </p:nvSpPr>
          <p:spPr>
            <a:xfrm>
              <a:off x="3501348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49234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005745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253631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510142" y="6790943"/>
              <a:ext cx="1678939" cy="67310"/>
            </a:xfrm>
            <a:custGeom>
              <a:avLst/>
              <a:gdLst/>
              <a:ahLst/>
              <a:cxnLst/>
              <a:rect l="l" t="t" r="r" b="b"/>
              <a:pathLst>
                <a:path w="1678939" h="67309">
                  <a:moveTo>
                    <a:pt x="0" y="0"/>
                  </a:moveTo>
                  <a:lnTo>
                    <a:pt x="0" y="67055"/>
                  </a:lnTo>
                  <a:lnTo>
                    <a:pt x="1678522" y="67055"/>
                  </a:lnTo>
                  <a:lnTo>
                    <a:pt x="1678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758027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3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0" y="6790943"/>
              <a:ext cx="1749425" cy="67310"/>
            </a:xfrm>
            <a:custGeom>
              <a:avLst/>
              <a:gdLst/>
              <a:ahLst/>
              <a:cxnLst/>
              <a:rect l="l" t="t" r="r" b="b"/>
              <a:pathLst>
                <a:path w="1749425" h="67309">
                  <a:moveTo>
                    <a:pt x="0" y="0"/>
                  </a:moveTo>
                  <a:lnTo>
                    <a:pt x="0" y="67055"/>
                  </a:lnTo>
                  <a:lnTo>
                    <a:pt x="1749234" y="67055"/>
                  </a:lnTo>
                  <a:lnTo>
                    <a:pt x="1749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/>
          <p:nvPr/>
        </p:nvSpPr>
        <p:spPr>
          <a:xfrm>
            <a:off x="240703" y="2502661"/>
            <a:ext cx="6555740" cy="19050"/>
          </a:xfrm>
          <a:custGeom>
            <a:avLst/>
            <a:gdLst/>
            <a:ahLst/>
            <a:cxnLst/>
            <a:rect l="l" t="t" r="r" b="b"/>
            <a:pathLst>
              <a:path w="6555740" h="19050">
                <a:moveTo>
                  <a:pt x="0" y="19050"/>
                </a:moveTo>
                <a:lnTo>
                  <a:pt x="6555574" y="19050"/>
                </a:lnTo>
                <a:lnTo>
                  <a:pt x="65555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0703" y="3155188"/>
            <a:ext cx="6555740" cy="19050"/>
          </a:xfrm>
          <a:custGeom>
            <a:avLst/>
            <a:gdLst/>
            <a:ahLst/>
            <a:cxnLst/>
            <a:rect l="l" t="t" r="r" b="b"/>
            <a:pathLst>
              <a:path w="6555740" h="19050">
                <a:moveTo>
                  <a:pt x="0" y="19050"/>
                </a:moveTo>
                <a:lnTo>
                  <a:pt x="6555574" y="19050"/>
                </a:lnTo>
                <a:lnTo>
                  <a:pt x="65555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0703" y="3807586"/>
            <a:ext cx="6555740" cy="19050"/>
          </a:xfrm>
          <a:custGeom>
            <a:avLst/>
            <a:gdLst/>
            <a:ahLst/>
            <a:cxnLst/>
            <a:rect l="l" t="t" r="r" b="b"/>
            <a:pathLst>
              <a:path w="6555740" h="19050">
                <a:moveTo>
                  <a:pt x="0" y="19050"/>
                </a:moveTo>
                <a:lnTo>
                  <a:pt x="6555574" y="19050"/>
                </a:lnTo>
                <a:lnTo>
                  <a:pt x="65555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0703" y="4459985"/>
            <a:ext cx="6555740" cy="19050"/>
          </a:xfrm>
          <a:custGeom>
            <a:avLst/>
            <a:gdLst/>
            <a:ahLst/>
            <a:cxnLst/>
            <a:rect l="l" t="t" r="r" b="b"/>
            <a:pathLst>
              <a:path w="6555740" h="19050">
                <a:moveTo>
                  <a:pt x="0" y="19050"/>
                </a:moveTo>
                <a:lnTo>
                  <a:pt x="6555574" y="19050"/>
                </a:lnTo>
                <a:lnTo>
                  <a:pt x="65555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0703" y="5112384"/>
            <a:ext cx="6555740" cy="19050"/>
          </a:xfrm>
          <a:custGeom>
            <a:avLst/>
            <a:gdLst/>
            <a:ahLst/>
            <a:cxnLst/>
            <a:rect l="l" t="t" r="r" b="b"/>
            <a:pathLst>
              <a:path w="6555740" h="19050">
                <a:moveTo>
                  <a:pt x="0" y="19050"/>
                </a:moveTo>
                <a:lnTo>
                  <a:pt x="6555574" y="19050"/>
                </a:lnTo>
                <a:lnTo>
                  <a:pt x="65555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0703" y="5972797"/>
            <a:ext cx="6555740" cy="19050"/>
          </a:xfrm>
          <a:custGeom>
            <a:avLst/>
            <a:gdLst/>
            <a:ahLst/>
            <a:cxnLst/>
            <a:rect l="l" t="t" r="r" b="b"/>
            <a:pathLst>
              <a:path w="6555740" h="19050">
                <a:moveTo>
                  <a:pt x="0" y="19050"/>
                </a:moveTo>
                <a:lnTo>
                  <a:pt x="6555574" y="19050"/>
                </a:lnTo>
                <a:lnTo>
                  <a:pt x="655557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480161" y="1743532"/>
            <a:ext cx="6057900" cy="4542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18055">
              <a:lnSpc>
                <a:spcPct val="100000"/>
              </a:lnSpc>
              <a:spcBef>
                <a:spcPts val="105"/>
              </a:spcBef>
            </a:pPr>
            <a:r>
              <a:rPr sz="1400" b="1" spc="-235" dirty="0">
                <a:solidFill>
                  <a:srgbClr val="252525"/>
                </a:solidFill>
                <a:latin typeface="Trebuchet MS"/>
                <a:cs typeface="Trebuchet MS"/>
              </a:rPr>
              <a:t>НАЦИОНАЛЬНЫЕ</a:t>
            </a:r>
            <a:r>
              <a:rPr sz="1400" b="1" spc="-28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b="1" spc="-245" dirty="0">
                <a:solidFill>
                  <a:srgbClr val="252525"/>
                </a:solidFill>
                <a:latin typeface="Trebuchet MS"/>
                <a:cs typeface="Trebuchet MS"/>
              </a:rPr>
              <a:t>ЦЕЛИ</a:t>
            </a:r>
            <a:r>
              <a:rPr sz="1400" b="1" spc="-27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b="1" spc="-220" dirty="0">
                <a:solidFill>
                  <a:srgbClr val="252525"/>
                </a:solidFill>
                <a:latin typeface="Trebuchet MS"/>
                <a:cs typeface="Trebuchet MS"/>
              </a:rPr>
              <a:t>РАЗВИТИЯ</a:t>
            </a:r>
            <a:r>
              <a:rPr sz="1400" b="1" spc="-28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b="1" spc="-110" dirty="0">
                <a:solidFill>
                  <a:srgbClr val="252525"/>
                </a:solidFill>
                <a:latin typeface="Trebuchet MS"/>
                <a:cs typeface="Trebuchet MS"/>
              </a:rPr>
              <a:t>2020–2030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255"/>
              </a:lnSpc>
              <a:spcBef>
                <a:spcPts val="1205"/>
              </a:spcBef>
            </a:pP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Вх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1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ж</a:t>
            </a:r>
            <a:r>
              <a:rPr sz="11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ен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12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сс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ий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й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Фе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ер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ц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 ч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ло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десяти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ведущих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стран 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мира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качеству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общего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образования.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Проведение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субъектах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Российской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Федерации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оценки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качества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общего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образования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основе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практики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меж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ун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</a:t>
            </a:r>
            <a:r>
              <a:rPr sz="11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</a:t>
            </a:r>
            <a:r>
              <a:rPr sz="1100" spc="-1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ы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х</a:t>
            </a:r>
            <a:r>
              <a:rPr sz="1100" spc="-1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сс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ле</a:t>
            </a:r>
            <a:r>
              <a:rPr sz="11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ий</a:t>
            </a:r>
            <a:r>
              <a:rPr sz="11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Создание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условий 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для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воспитания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гармонично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развитой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социально</a:t>
            </a:r>
            <a:r>
              <a:rPr sz="1100" spc="-1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ответственной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личности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основе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духовно-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нравственных</a:t>
            </a:r>
            <a:r>
              <a:rPr sz="1100" spc="-114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ценностей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народов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Российской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Федерации,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исторических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национально-культурных</a:t>
            </a:r>
            <a:r>
              <a:rPr sz="1100" spc="-1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традиций.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Изменение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статуса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классного</a:t>
            </a:r>
            <a:r>
              <a:rPr sz="1100" spc="-114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руководителя.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Классный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руководитель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–</a:t>
            </a:r>
            <a:r>
              <a:rPr sz="11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это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воспитатель,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воспитание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–</a:t>
            </a:r>
            <a:r>
              <a:rPr sz="11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федеральная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функция.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50">
              <a:latin typeface="Franklin Gothic Medium"/>
              <a:cs typeface="Franklin Gothic Medium"/>
            </a:endParaRPr>
          </a:p>
          <a:p>
            <a:pPr marL="12700" marR="105410">
              <a:lnSpc>
                <a:spcPts val="1190"/>
              </a:lnSpc>
            </a:pP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Воспитание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–</a:t>
            </a:r>
            <a:r>
              <a:rPr sz="11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обязательная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часть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образовательного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процесса.</a:t>
            </a:r>
            <a:r>
              <a:rPr sz="1100" spc="-1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Вводятся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требования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организации</a:t>
            </a:r>
            <a:r>
              <a:rPr sz="11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воспитания,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формирование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календарного</a:t>
            </a:r>
            <a:r>
              <a:rPr sz="1100" spc="-114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плана</a:t>
            </a:r>
            <a:r>
              <a:rPr sz="1100" spc="-114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воспитательной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работы.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Medium"/>
              <a:cs typeface="Franklin Gothic Medium"/>
            </a:endParaRPr>
          </a:p>
          <a:p>
            <a:pPr marL="12700">
              <a:lnSpc>
                <a:spcPts val="1255"/>
              </a:lnSpc>
            </a:pP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Формирование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эффективной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системы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выявления,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поддержки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развития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способностей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6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талантов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детей</a:t>
            </a:r>
            <a:endParaRPr sz="1100">
              <a:latin typeface="Franklin Gothic Medium"/>
              <a:cs typeface="Franklin Gothic Medium"/>
            </a:endParaRPr>
          </a:p>
          <a:p>
            <a:pPr marL="12700" marR="322580">
              <a:lnSpc>
                <a:spcPts val="1190"/>
              </a:lnSpc>
              <a:spcBef>
                <a:spcPts val="85"/>
              </a:spcBef>
            </a:pP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молодежи,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основанной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принципах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справедливости,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всеобщности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5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направленной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на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самоопределение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профессиональную</a:t>
            </a:r>
            <a:r>
              <a:rPr sz="1100" spc="-12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ориентацию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всех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обучающихся.</a:t>
            </a:r>
            <a:endParaRPr sz="11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У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ел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че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ли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7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г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ра</a:t>
            </a:r>
            <a:r>
              <a:rPr sz="1100" spc="-1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ж</a:t>
            </a:r>
            <a:r>
              <a:rPr sz="11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а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</a:t>
            </a:r>
            <a:r>
              <a:rPr sz="11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,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за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ни</a:t>
            </a:r>
            <a:r>
              <a:rPr sz="1100" spc="-1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ма</a:t>
            </a:r>
            <a:r>
              <a:rPr sz="1100" spc="-1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sz="1100" spc="-1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щ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и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хс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я</a:t>
            </a:r>
            <a:r>
              <a:rPr sz="1100" spc="-11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100" spc="-9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ло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ёр</a:t>
            </a:r>
            <a:r>
              <a:rPr sz="1100" spc="-6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й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4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(</a:t>
            </a:r>
            <a:r>
              <a:rPr sz="11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б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ро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в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л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ь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че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к</a:t>
            </a:r>
            <a:r>
              <a:rPr sz="1100" spc="-10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й</a:t>
            </a:r>
            <a:r>
              <a:rPr sz="1100" spc="-4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)</a:t>
            </a:r>
            <a:r>
              <a:rPr sz="1100" spc="-10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 </a:t>
            </a:r>
            <a:r>
              <a:rPr sz="1100" spc="-3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д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ея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т</a:t>
            </a:r>
            <a:r>
              <a:rPr sz="1100" spc="-8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ел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ь</a:t>
            </a:r>
            <a:r>
              <a:rPr sz="1100" spc="-9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н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о</a:t>
            </a:r>
            <a:r>
              <a:rPr sz="1100" spc="-7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ст</a:t>
            </a:r>
            <a:r>
              <a:rPr sz="1100" spc="-80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ь</a:t>
            </a:r>
            <a:r>
              <a:rPr sz="1100" spc="-13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ю</a:t>
            </a:r>
            <a:r>
              <a:rPr sz="1100" spc="-5" dirty="0">
                <a:solidFill>
                  <a:srgbClr val="252525"/>
                </a:solidFill>
                <a:latin typeface="Franklin Gothic Medium"/>
                <a:cs typeface="Franklin Gothic Medium"/>
              </a:rPr>
              <a:t>.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" name="object 154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55" name="object 1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163" name="object 163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>
            <a:spLocks noGrp="1"/>
          </p:cNvSpPr>
          <p:nvPr>
            <p:ph type="title"/>
          </p:nvPr>
        </p:nvSpPr>
        <p:spPr>
          <a:xfrm>
            <a:off x="1952370" y="329564"/>
            <a:ext cx="88588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15" dirty="0">
                <a:latin typeface="Microsoft Sans Serif"/>
                <a:cs typeface="Microsoft Sans Serif"/>
              </a:rPr>
              <a:t>Национальные </a:t>
            </a:r>
            <a:r>
              <a:rPr b="0" spc="-5" dirty="0">
                <a:latin typeface="Microsoft Sans Serif"/>
                <a:cs typeface="Microsoft Sans Serif"/>
              </a:rPr>
              <a:t>цели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развития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5" dirty="0">
                <a:latin typeface="Microsoft Sans Serif"/>
                <a:cs typeface="Microsoft Sans Serif"/>
              </a:rPr>
              <a:t>системы </a:t>
            </a:r>
            <a:r>
              <a:rPr b="0" dirty="0">
                <a:latin typeface="Microsoft Sans Serif"/>
                <a:cs typeface="Microsoft Sans Serif"/>
              </a:rPr>
              <a:t>образования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85" dirty="0">
                <a:latin typeface="Microsoft Sans Serif"/>
                <a:cs typeface="Microsoft Sans Serif"/>
              </a:rPr>
              <a:t>РФ</a:t>
            </a:r>
            <a:r>
              <a:rPr b="0" spc="35" dirty="0">
                <a:latin typeface="Microsoft Sans Serif"/>
                <a:cs typeface="Microsoft Sans Serif"/>
              </a:rPr>
              <a:t> </a:t>
            </a:r>
            <a:r>
              <a:rPr b="0" spc="80" dirty="0">
                <a:latin typeface="Microsoft Sans Serif"/>
                <a:cs typeface="Microsoft Sans Serif"/>
              </a:rPr>
              <a:t>2020–2030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-105" dirty="0">
                <a:latin typeface="Microsoft Sans Serif"/>
                <a:cs typeface="Microsoft Sans Serif"/>
              </a:rPr>
              <a:t>гг.</a:t>
            </a:r>
          </a:p>
        </p:txBody>
      </p:sp>
      <p:sp>
        <p:nvSpPr>
          <p:cNvPr id="165" name="object 1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20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20" dirty="0"/>
              <a:t> </a:t>
            </a:r>
            <a:r>
              <a:rPr spc="-5" dirty="0"/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018019" y="83818"/>
              <a:ext cx="5173980" cy="6774180"/>
            </a:xfrm>
            <a:custGeom>
              <a:avLst/>
              <a:gdLst/>
              <a:ahLst/>
              <a:cxnLst/>
              <a:rect l="l" t="t" r="r" b="b"/>
              <a:pathLst>
                <a:path w="5173980" h="6774180">
                  <a:moveTo>
                    <a:pt x="5173980" y="6774178"/>
                  </a:moveTo>
                  <a:lnTo>
                    <a:pt x="5173980" y="0"/>
                  </a:lnTo>
                  <a:lnTo>
                    <a:pt x="0" y="0"/>
                  </a:lnTo>
                  <a:lnTo>
                    <a:pt x="0" y="6774178"/>
                  </a:lnTo>
                  <a:lnTo>
                    <a:pt x="5173980" y="6774178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75135" y="2258567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80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75135" y="5276088"/>
              <a:ext cx="812800" cy="756285"/>
            </a:xfrm>
            <a:custGeom>
              <a:avLst/>
              <a:gdLst/>
              <a:ahLst/>
              <a:cxnLst/>
              <a:rect l="l" t="t" r="r" b="b"/>
              <a:pathLst>
                <a:path w="812800" h="756285">
                  <a:moveTo>
                    <a:pt x="812292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812292" y="755904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76659" y="4521708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812292" y="754380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537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75135" y="0"/>
              <a:ext cx="812800" cy="749935"/>
            </a:xfrm>
            <a:custGeom>
              <a:avLst/>
              <a:gdLst/>
              <a:ahLst/>
              <a:cxnLst/>
              <a:rect l="l" t="t" r="r" b="b"/>
              <a:pathLst>
                <a:path w="812800" h="749935">
                  <a:moveTo>
                    <a:pt x="0" y="749808"/>
                  </a:moveTo>
                  <a:lnTo>
                    <a:pt x="812292" y="749808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76659" y="3012948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76659" y="6031991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75135" y="1502663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80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76659" y="3767328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812292" y="754380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3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75135" y="748283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80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00688" y="201180"/>
              <a:ext cx="363220" cy="6385560"/>
            </a:xfrm>
            <a:custGeom>
              <a:avLst/>
              <a:gdLst/>
              <a:ahLst/>
              <a:cxnLst/>
              <a:rect l="l" t="t" r="r" b="b"/>
              <a:pathLst>
                <a:path w="363220" h="6385559">
                  <a:moveTo>
                    <a:pt x="136398" y="1653654"/>
                  </a:moveTo>
                  <a:lnTo>
                    <a:pt x="127419" y="1661820"/>
                  </a:lnTo>
                  <a:lnTo>
                    <a:pt x="121272" y="1669262"/>
                  </a:lnTo>
                  <a:lnTo>
                    <a:pt x="115138" y="1675930"/>
                  </a:lnTo>
                  <a:lnTo>
                    <a:pt x="106172" y="1681721"/>
                  </a:lnTo>
                  <a:lnTo>
                    <a:pt x="106172" y="1784083"/>
                  </a:lnTo>
                  <a:lnTo>
                    <a:pt x="136398" y="1784083"/>
                  </a:lnTo>
                  <a:lnTo>
                    <a:pt x="136398" y="1653654"/>
                  </a:lnTo>
                  <a:close/>
                </a:path>
                <a:path w="363220" h="6385559">
                  <a:moveTo>
                    <a:pt x="145161" y="5446306"/>
                  </a:moveTo>
                  <a:lnTo>
                    <a:pt x="142786" y="5434660"/>
                  </a:lnTo>
                  <a:lnTo>
                    <a:pt x="136334" y="5425110"/>
                  </a:lnTo>
                  <a:lnTo>
                    <a:pt x="126720" y="5418658"/>
                  </a:lnTo>
                  <a:lnTo>
                    <a:pt x="114935" y="5416283"/>
                  </a:lnTo>
                  <a:lnTo>
                    <a:pt x="103428" y="5418658"/>
                  </a:lnTo>
                  <a:lnTo>
                    <a:pt x="93980" y="5425110"/>
                  </a:lnTo>
                  <a:lnTo>
                    <a:pt x="87566" y="5434660"/>
                  </a:lnTo>
                  <a:lnTo>
                    <a:pt x="85217" y="5446306"/>
                  </a:lnTo>
                  <a:lnTo>
                    <a:pt x="87566" y="5458206"/>
                  </a:lnTo>
                  <a:lnTo>
                    <a:pt x="93967" y="5467870"/>
                  </a:lnTo>
                  <a:lnTo>
                    <a:pt x="103428" y="5474373"/>
                  </a:lnTo>
                  <a:lnTo>
                    <a:pt x="114935" y="5476748"/>
                  </a:lnTo>
                  <a:lnTo>
                    <a:pt x="126720" y="5474373"/>
                  </a:lnTo>
                  <a:lnTo>
                    <a:pt x="136334" y="5467870"/>
                  </a:lnTo>
                  <a:lnTo>
                    <a:pt x="142786" y="5458206"/>
                  </a:lnTo>
                  <a:lnTo>
                    <a:pt x="145161" y="5446306"/>
                  </a:lnTo>
                  <a:close/>
                </a:path>
                <a:path w="363220" h="6385559">
                  <a:moveTo>
                    <a:pt x="166116" y="6085014"/>
                  </a:moveTo>
                  <a:lnTo>
                    <a:pt x="136144" y="6085014"/>
                  </a:lnTo>
                  <a:lnTo>
                    <a:pt x="136144" y="6285649"/>
                  </a:lnTo>
                  <a:lnTo>
                    <a:pt x="144970" y="6288240"/>
                  </a:lnTo>
                  <a:lnTo>
                    <a:pt x="151028" y="6290322"/>
                  </a:lnTo>
                  <a:lnTo>
                    <a:pt x="157137" y="6291859"/>
                  </a:lnTo>
                  <a:lnTo>
                    <a:pt x="166116" y="6292786"/>
                  </a:lnTo>
                  <a:lnTo>
                    <a:pt x="166116" y="6085014"/>
                  </a:lnTo>
                  <a:close/>
                </a:path>
                <a:path w="363220" h="6385559">
                  <a:moveTo>
                    <a:pt x="166370" y="2584691"/>
                  </a:moveTo>
                  <a:lnTo>
                    <a:pt x="136017" y="2554846"/>
                  </a:lnTo>
                  <a:lnTo>
                    <a:pt x="29972" y="2554846"/>
                  </a:lnTo>
                  <a:lnTo>
                    <a:pt x="29972" y="2358504"/>
                  </a:lnTo>
                  <a:lnTo>
                    <a:pt x="0" y="2358504"/>
                  </a:lnTo>
                  <a:lnTo>
                    <a:pt x="0" y="2584691"/>
                  </a:lnTo>
                  <a:lnTo>
                    <a:pt x="166370" y="2584691"/>
                  </a:lnTo>
                  <a:close/>
                </a:path>
                <a:path w="363220" h="6385559">
                  <a:moveTo>
                    <a:pt x="175260" y="5537225"/>
                  </a:moveTo>
                  <a:lnTo>
                    <a:pt x="172910" y="5525579"/>
                  </a:lnTo>
                  <a:lnTo>
                    <a:pt x="166497" y="5516029"/>
                  </a:lnTo>
                  <a:lnTo>
                    <a:pt x="156933" y="5509577"/>
                  </a:lnTo>
                  <a:lnTo>
                    <a:pt x="145161" y="5507202"/>
                  </a:lnTo>
                  <a:lnTo>
                    <a:pt x="133362" y="5509577"/>
                  </a:lnTo>
                  <a:lnTo>
                    <a:pt x="123761" y="5516029"/>
                  </a:lnTo>
                  <a:lnTo>
                    <a:pt x="117297" y="5525579"/>
                  </a:lnTo>
                  <a:lnTo>
                    <a:pt x="114935" y="5537225"/>
                  </a:lnTo>
                  <a:lnTo>
                    <a:pt x="117297" y="5549125"/>
                  </a:lnTo>
                  <a:lnTo>
                    <a:pt x="123761" y="5558790"/>
                  </a:lnTo>
                  <a:lnTo>
                    <a:pt x="133362" y="5565292"/>
                  </a:lnTo>
                  <a:lnTo>
                    <a:pt x="145161" y="5567667"/>
                  </a:lnTo>
                  <a:lnTo>
                    <a:pt x="156933" y="5565292"/>
                  </a:lnTo>
                  <a:lnTo>
                    <a:pt x="166497" y="5558790"/>
                  </a:lnTo>
                  <a:lnTo>
                    <a:pt x="172910" y="5549125"/>
                  </a:lnTo>
                  <a:lnTo>
                    <a:pt x="175260" y="5537225"/>
                  </a:lnTo>
                  <a:close/>
                </a:path>
                <a:path w="363220" h="6385559">
                  <a:moveTo>
                    <a:pt x="196215" y="1603743"/>
                  </a:moveTo>
                  <a:lnTo>
                    <a:pt x="166497" y="1603743"/>
                  </a:lnTo>
                  <a:lnTo>
                    <a:pt x="166497" y="1784083"/>
                  </a:lnTo>
                  <a:lnTo>
                    <a:pt x="196215" y="1784083"/>
                  </a:lnTo>
                  <a:lnTo>
                    <a:pt x="196215" y="1603743"/>
                  </a:lnTo>
                  <a:close/>
                </a:path>
                <a:path w="363220" h="6385559">
                  <a:moveTo>
                    <a:pt x="204978" y="5370563"/>
                  </a:moveTo>
                  <a:lnTo>
                    <a:pt x="202628" y="5358981"/>
                  </a:lnTo>
                  <a:lnTo>
                    <a:pt x="196253" y="5349443"/>
                  </a:lnTo>
                  <a:lnTo>
                    <a:pt x="186804" y="5342979"/>
                  </a:lnTo>
                  <a:lnTo>
                    <a:pt x="175260" y="5340591"/>
                  </a:lnTo>
                  <a:lnTo>
                    <a:pt x="163474" y="5342979"/>
                  </a:lnTo>
                  <a:lnTo>
                    <a:pt x="153924" y="5349443"/>
                  </a:lnTo>
                  <a:lnTo>
                    <a:pt x="147497" y="5358981"/>
                  </a:lnTo>
                  <a:lnTo>
                    <a:pt x="145161" y="5370563"/>
                  </a:lnTo>
                  <a:lnTo>
                    <a:pt x="147497" y="5382488"/>
                  </a:lnTo>
                  <a:lnTo>
                    <a:pt x="153924" y="5392178"/>
                  </a:lnTo>
                  <a:lnTo>
                    <a:pt x="163474" y="5398681"/>
                  </a:lnTo>
                  <a:lnTo>
                    <a:pt x="175260" y="5401056"/>
                  </a:lnTo>
                  <a:lnTo>
                    <a:pt x="186804" y="5398681"/>
                  </a:lnTo>
                  <a:lnTo>
                    <a:pt x="196253" y="5392178"/>
                  </a:lnTo>
                  <a:lnTo>
                    <a:pt x="202628" y="5382488"/>
                  </a:lnTo>
                  <a:lnTo>
                    <a:pt x="204978" y="5370563"/>
                  </a:lnTo>
                  <a:close/>
                </a:path>
                <a:path w="363220" h="6385559">
                  <a:moveTo>
                    <a:pt x="217805" y="3217278"/>
                  </a:moveTo>
                  <a:lnTo>
                    <a:pt x="199644" y="3193148"/>
                  </a:lnTo>
                  <a:lnTo>
                    <a:pt x="160909" y="3222358"/>
                  </a:lnTo>
                  <a:lnTo>
                    <a:pt x="179070" y="3246488"/>
                  </a:lnTo>
                  <a:lnTo>
                    <a:pt x="217805" y="3217278"/>
                  </a:lnTo>
                  <a:close/>
                </a:path>
                <a:path w="363220" h="6385559">
                  <a:moveTo>
                    <a:pt x="226314" y="946391"/>
                  </a:moveTo>
                  <a:lnTo>
                    <a:pt x="196215" y="946391"/>
                  </a:lnTo>
                  <a:lnTo>
                    <a:pt x="196215" y="1010399"/>
                  </a:lnTo>
                  <a:lnTo>
                    <a:pt x="166497" y="995667"/>
                  </a:lnTo>
                  <a:lnTo>
                    <a:pt x="136398" y="1010399"/>
                  </a:lnTo>
                  <a:lnTo>
                    <a:pt x="136398" y="946391"/>
                  </a:lnTo>
                  <a:lnTo>
                    <a:pt x="106172" y="946391"/>
                  </a:lnTo>
                  <a:lnTo>
                    <a:pt x="106172" y="1059421"/>
                  </a:lnTo>
                  <a:lnTo>
                    <a:pt x="166497" y="1029449"/>
                  </a:lnTo>
                  <a:lnTo>
                    <a:pt x="226314" y="1059421"/>
                  </a:lnTo>
                  <a:lnTo>
                    <a:pt x="226314" y="1029449"/>
                  </a:lnTo>
                  <a:lnTo>
                    <a:pt x="226314" y="1010399"/>
                  </a:lnTo>
                  <a:lnTo>
                    <a:pt x="226314" y="946391"/>
                  </a:lnTo>
                  <a:close/>
                </a:path>
                <a:path w="363220" h="6385559">
                  <a:moveTo>
                    <a:pt x="226949" y="6085014"/>
                  </a:moveTo>
                  <a:lnTo>
                    <a:pt x="196596" y="6085014"/>
                  </a:lnTo>
                  <a:lnTo>
                    <a:pt x="196596" y="6292786"/>
                  </a:lnTo>
                  <a:lnTo>
                    <a:pt x="205562" y="6291859"/>
                  </a:lnTo>
                  <a:lnTo>
                    <a:pt x="211721" y="6290322"/>
                  </a:lnTo>
                  <a:lnTo>
                    <a:pt x="217893" y="6288240"/>
                  </a:lnTo>
                  <a:lnTo>
                    <a:pt x="226949" y="6285649"/>
                  </a:lnTo>
                  <a:lnTo>
                    <a:pt x="226949" y="6085014"/>
                  </a:lnTo>
                  <a:close/>
                </a:path>
                <a:path w="363220" h="6385559">
                  <a:moveTo>
                    <a:pt x="241681" y="6355321"/>
                  </a:moveTo>
                  <a:lnTo>
                    <a:pt x="121031" y="6355321"/>
                  </a:lnTo>
                  <a:lnTo>
                    <a:pt x="121031" y="6385547"/>
                  </a:lnTo>
                  <a:lnTo>
                    <a:pt x="241681" y="6385547"/>
                  </a:lnTo>
                  <a:lnTo>
                    <a:pt x="241681" y="6355321"/>
                  </a:lnTo>
                  <a:close/>
                </a:path>
                <a:path w="363220" h="6385559">
                  <a:moveTo>
                    <a:pt x="256540" y="1681721"/>
                  </a:moveTo>
                  <a:lnTo>
                    <a:pt x="247561" y="1675930"/>
                  </a:lnTo>
                  <a:lnTo>
                    <a:pt x="241414" y="1669262"/>
                  </a:lnTo>
                  <a:lnTo>
                    <a:pt x="235280" y="1661820"/>
                  </a:lnTo>
                  <a:lnTo>
                    <a:pt x="226314" y="1653654"/>
                  </a:lnTo>
                  <a:lnTo>
                    <a:pt x="226314" y="1784083"/>
                  </a:lnTo>
                  <a:lnTo>
                    <a:pt x="256540" y="1784083"/>
                  </a:lnTo>
                  <a:lnTo>
                    <a:pt x="256540" y="1681721"/>
                  </a:lnTo>
                  <a:close/>
                </a:path>
                <a:path w="363220" h="6385559">
                  <a:moveTo>
                    <a:pt x="265176" y="330695"/>
                  </a:moveTo>
                  <a:lnTo>
                    <a:pt x="144780" y="330695"/>
                  </a:lnTo>
                  <a:lnTo>
                    <a:pt x="144780" y="361175"/>
                  </a:lnTo>
                  <a:lnTo>
                    <a:pt x="265176" y="361175"/>
                  </a:lnTo>
                  <a:lnTo>
                    <a:pt x="265176" y="330695"/>
                  </a:lnTo>
                  <a:close/>
                </a:path>
                <a:path w="363220" h="6385559">
                  <a:moveTo>
                    <a:pt x="280035" y="5537225"/>
                  </a:moveTo>
                  <a:lnTo>
                    <a:pt x="277672" y="5525579"/>
                  </a:lnTo>
                  <a:lnTo>
                    <a:pt x="271246" y="5516029"/>
                  </a:lnTo>
                  <a:lnTo>
                    <a:pt x="261759" y="5509577"/>
                  </a:lnTo>
                  <a:lnTo>
                    <a:pt x="250190" y="5507202"/>
                  </a:lnTo>
                  <a:lnTo>
                    <a:pt x="238467" y="5509577"/>
                  </a:lnTo>
                  <a:lnTo>
                    <a:pt x="228892" y="5516029"/>
                  </a:lnTo>
                  <a:lnTo>
                    <a:pt x="222453" y="5525579"/>
                  </a:lnTo>
                  <a:lnTo>
                    <a:pt x="220091" y="5537225"/>
                  </a:lnTo>
                  <a:lnTo>
                    <a:pt x="222453" y="5549125"/>
                  </a:lnTo>
                  <a:lnTo>
                    <a:pt x="228892" y="5558790"/>
                  </a:lnTo>
                  <a:lnTo>
                    <a:pt x="238467" y="5565292"/>
                  </a:lnTo>
                  <a:lnTo>
                    <a:pt x="250190" y="5567667"/>
                  </a:lnTo>
                  <a:lnTo>
                    <a:pt x="261759" y="5565292"/>
                  </a:lnTo>
                  <a:lnTo>
                    <a:pt x="271246" y="5558790"/>
                  </a:lnTo>
                  <a:lnTo>
                    <a:pt x="277672" y="5549125"/>
                  </a:lnTo>
                  <a:lnTo>
                    <a:pt x="280035" y="5537225"/>
                  </a:lnTo>
                  <a:close/>
                </a:path>
                <a:path w="363220" h="6385559">
                  <a:moveTo>
                    <a:pt x="291084" y="3188576"/>
                  </a:moveTo>
                  <a:lnTo>
                    <a:pt x="261239" y="3211436"/>
                  </a:lnTo>
                  <a:lnTo>
                    <a:pt x="261239" y="3249536"/>
                  </a:lnTo>
                  <a:lnTo>
                    <a:pt x="291084" y="3249536"/>
                  </a:lnTo>
                  <a:lnTo>
                    <a:pt x="291084" y="3188576"/>
                  </a:lnTo>
                  <a:close/>
                </a:path>
                <a:path w="363220" h="6385559">
                  <a:moveTo>
                    <a:pt x="301371" y="1814309"/>
                  </a:moveTo>
                  <a:lnTo>
                    <a:pt x="61341" y="1814309"/>
                  </a:lnTo>
                  <a:lnTo>
                    <a:pt x="61341" y="1844027"/>
                  </a:lnTo>
                  <a:lnTo>
                    <a:pt x="301371" y="1844027"/>
                  </a:lnTo>
                  <a:lnTo>
                    <a:pt x="301371" y="1814309"/>
                  </a:lnTo>
                  <a:close/>
                </a:path>
                <a:path w="363220" h="6385559">
                  <a:moveTo>
                    <a:pt x="306324" y="4094975"/>
                  </a:moveTo>
                  <a:lnTo>
                    <a:pt x="290830" y="4053065"/>
                  </a:lnTo>
                  <a:lnTo>
                    <a:pt x="283603" y="4033507"/>
                  </a:lnTo>
                  <a:lnTo>
                    <a:pt x="249339" y="3940797"/>
                  </a:lnTo>
                  <a:lnTo>
                    <a:pt x="243713" y="3925557"/>
                  </a:lnTo>
                  <a:lnTo>
                    <a:pt x="250774" y="3916540"/>
                  </a:lnTo>
                  <a:lnTo>
                    <a:pt x="252704" y="3912857"/>
                  </a:lnTo>
                  <a:lnTo>
                    <a:pt x="256184" y="3906215"/>
                  </a:lnTo>
                  <a:lnTo>
                    <a:pt x="259638" y="3894861"/>
                  </a:lnTo>
                  <a:lnTo>
                    <a:pt x="260858" y="3882758"/>
                  </a:lnTo>
                  <a:lnTo>
                    <a:pt x="257429" y="3862628"/>
                  </a:lnTo>
                  <a:lnTo>
                    <a:pt x="251739" y="3852278"/>
                  </a:lnTo>
                  <a:lnTo>
                    <a:pt x="247992" y="3845458"/>
                  </a:lnTo>
                  <a:lnTo>
                    <a:pt x="233743" y="3832326"/>
                  </a:lnTo>
                  <a:lnTo>
                    <a:pt x="231013" y="3831107"/>
                  </a:lnTo>
                  <a:lnTo>
                    <a:pt x="231013" y="3882758"/>
                  </a:lnTo>
                  <a:lnTo>
                    <a:pt x="228587" y="3894429"/>
                  </a:lnTo>
                  <a:lnTo>
                    <a:pt x="222034" y="3904005"/>
                  </a:lnTo>
                  <a:lnTo>
                    <a:pt x="212420" y="3910482"/>
                  </a:lnTo>
                  <a:lnTo>
                    <a:pt x="200787" y="3912857"/>
                  </a:lnTo>
                  <a:lnTo>
                    <a:pt x="188937" y="3910482"/>
                  </a:lnTo>
                  <a:lnTo>
                    <a:pt x="179336" y="3904005"/>
                  </a:lnTo>
                  <a:lnTo>
                    <a:pt x="172897" y="3894429"/>
                  </a:lnTo>
                  <a:lnTo>
                    <a:pt x="170561" y="3882758"/>
                  </a:lnTo>
                  <a:lnTo>
                    <a:pt x="172897" y="3870871"/>
                  </a:lnTo>
                  <a:lnTo>
                    <a:pt x="179336" y="3861193"/>
                  </a:lnTo>
                  <a:lnTo>
                    <a:pt x="188937" y="3854666"/>
                  </a:lnTo>
                  <a:lnTo>
                    <a:pt x="200787" y="3852278"/>
                  </a:lnTo>
                  <a:lnTo>
                    <a:pt x="212420" y="3854666"/>
                  </a:lnTo>
                  <a:lnTo>
                    <a:pt x="222034" y="3861193"/>
                  </a:lnTo>
                  <a:lnTo>
                    <a:pt x="228587" y="3870871"/>
                  </a:lnTo>
                  <a:lnTo>
                    <a:pt x="231013" y="3882758"/>
                  </a:lnTo>
                  <a:lnTo>
                    <a:pt x="231013" y="3831107"/>
                  </a:lnTo>
                  <a:lnTo>
                    <a:pt x="215900" y="3824338"/>
                  </a:lnTo>
                  <a:lnTo>
                    <a:pt x="215900" y="3783190"/>
                  </a:lnTo>
                  <a:lnTo>
                    <a:pt x="209169" y="3776459"/>
                  </a:lnTo>
                  <a:lnTo>
                    <a:pt x="192405" y="3776459"/>
                  </a:lnTo>
                  <a:lnTo>
                    <a:pt x="185674" y="3783190"/>
                  </a:lnTo>
                  <a:lnTo>
                    <a:pt x="185674" y="3824338"/>
                  </a:lnTo>
                  <a:lnTo>
                    <a:pt x="167805" y="3832326"/>
                  </a:lnTo>
                  <a:lnTo>
                    <a:pt x="153504" y="3845458"/>
                  </a:lnTo>
                  <a:lnTo>
                    <a:pt x="144018" y="3862628"/>
                  </a:lnTo>
                  <a:lnTo>
                    <a:pt x="140589" y="3882758"/>
                  </a:lnTo>
                  <a:lnTo>
                    <a:pt x="141795" y="3894861"/>
                  </a:lnTo>
                  <a:lnTo>
                    <a:pt x="145262" y="3906215"/>
                  </a:lnTo>
                  <a:lnTo>
                    <a:pt x="150710" y="3916540"/>
                  </a:lnTo>
                  <a:lnTo>
                    <a:pt x="157861" y="3925557"/>
                  </a:lnTo>
                  <a:lnTo>
                    <a:pt x="137287" y="3981818"/>
                  </a:lnTo>
                  <a:lnTo>
                    <a:pt x="143662" y="3986123"/>
                  </a:lnTo>
                  <a:lnTo>
                    <a:pt x="150266" y="3990022"/>
                  </a:lnTo>
                  <a:lnTo>
                    <a:pt x="157099" y="3993438"/>
                  </a:lnTo>
                  <a:lnTo>
                    <a:pt x="164211" y="3996296"/>
                  </a:lnTo>
                  <a:lnTo>
                    <a:pt x="184404" y="3940797"/>
                  </a:lnTo>
                  <a:lnTo>
                    <a:pt x="189865" y="3942448"/>
                  </a:lnTo>
                  <a:lnTo>
                    <a:pt x="194945" y="3943337"/>
                  </a:lnTo>
                  <a:lnTo>
                    <a:pt x="206629" y="3943337"/>
                  </a:lnTo>
                  <a:lnTo>
                    <a:pt x="211709" y="3942448"/>
                  </a:lnTo>
                  <a:lnTo>
                    <a:pt x="217170" y="3940797"/>
                  </a:lnTo>
                  <a:lnTo>
                    <a:pt x="247904" y="4024617"/>
                  </a:lnTo>
                  <a:lnTo>
                    <a:pt x="236461" y="4028363"/>
                  </a:lnTo>
                  <a:lnTo>
                    <a:pt x="224815" y="4031157"/>
                  </a:lnTo>
                  <a:lnTo>
                    <a:pt x="212928" y="4032910"/>
                  </a:lnTo>
                  <a:lnTo>
                    <a:pt x="200787" y="4033507"/>
                  </a:lnTo>
                  <a:lnTo>
                    <a:pt x="165874" y="4029049"/>
                  </a:lnTo>
                  <a:lnTo>
                    <a:pt x="134073" y="4016184"/>
                  </a:lnTo>
                  <a:lnTo>
                    <a:pt x="106692" y="3995686"/>
                  </a:lnTo>
                  <a:lnTo>
                    <a:pt x="85090" y="3968356"/>
                  </a:lnTo>
                  <a:lnTo>
                    <a:pt x="81407" y="3962006"/>
                  </a:lnTo>
                  <a:lnTo>
                    <a:pt x="72898" y="3959466"/>
                  </a:lnTo>
                  <a:lnTo>
                    <a:pt x="65786" y="3962768"/>
                  </a:lnTo>
                  <a:lnTo>
                    <a:pt x="60769" y="3966680"/>
                  </a:lnTo>
                  <a:lnTo>
                    <a:pt x="57886" y="3972141"/>
                  </a:lnTo>
                  <a:lnTo>
                    <a:pt x="57365" y="3978313"/>
                  </a:lnTo>
                  <a:lnTo>
                    <a:pt x="59436" y="3984358"/>
                  </a:lnTo>
                  <a:lnTo>
                    <a:pt x="71170" y="4001224"/>
                  </a:lnTo>
                  <a:lnTo>
                    <a:pt x="84670" y="4016184"/>
                  </a:lnTo>
                  <a:lnTo>
                    <a:pt x="99644" y="4029227"/>
                  </a:lnTo>
                  <a:lnTo>
                    <a:pt x="115824" y="4040365"/>
                  </a:lnTo>
                  <a:lnTo>
                    <a:pt x="95250" y="4094975"/>
                  </a:lnTo>
                  <a:lnTo>
                    <a:pt x="111252" y="4140695"/>
                  </a:lnTo>
                  <a:lnTo>
                    <a:pt x="143129" y="4053446"/>
                  </a:lnTo>
                  <a:lnTo>
                    <a:pt x="156959" y="4057942"/>
                  </a:lnTo>
                  <a:lnTo>
                    <a:pt x="171196" y="4061244"/>
                  </a:lnTo>
                  <a:lnTo>
                    <a:pt x="185801" y="4063288"/>
                  </a:lnTo>
                  <a:lnTo>
                    <a:pt x="200787" y="4063987"/>
                  </a:lnTo>
                  <a:lnTo>
                    <a:pt x="215531" y="4063238"/>
                  </a:lnTo>
                  <a:lnTo>
                    <a:pt x="230022" y="4061053"/>
                  </a:lnTo>
                  <a:lnTo>
                    <a:pt x="244182" y="4057612"/>
                  </a:lnTo>
                  <a:lnTo>
                    <a:pt x="256781" y="4053446"/>
                  </a:lnTo>
                  <a:lnTo>
                    <a:pt x="257937" y="4053065"/>
                  </a:lnTo>
                  <a:lnTo>
                    <a:pt x="290322" y="4140695"/>
                  </a:lnTo>
                  <a:lnTo>
                    <a:pt x="306324" y="4094975"/>
                  </a:lnTo>
                  <a:close/>
                </a:path>
                <a:path w="363220" h="6385559">
                  <a:moveTo>
                    <a:pt x="317500" y="2313419"/>
                  </a:moveTo>
                  <a:lnTo>
                    <a:pt x="287147" y="2313419"/>
                  </a:lnTo>
                  <a:lnTo>
                    <a:pt x="287147" y="2343264"/>
                  </a:lnTo>
                  <a:lnTo>
                    <a:pt x="287147" y="2509253"/>
                  </a:lnTo>
                  <a:lnTo>
                    <a:pt x="205232" y="2509253"/>
                  </a:lnTo>
                  <a:lnTo>
                    <a:pt x="201041" y="2513952"/>
                  </a:lnTo>
                  <a:lnTo>
                    <a:pt x="191770" y="2519883"/>
                  </a:lnTo>
                  <a:lnTo>
                    <a:pt x="181343" y="2521864"/>
                  </a:lnTo>
                  <a:lnTo>
                    <a:pt x="170929" y="2519883"/>
                  </a:lnTo>
                  <a:lnTo>
                    <a:pt x="161671" y="2513952"/>
                  </a:lnTo>
                  <a:lnTo>
                    <a:pt x="157480" y="2509253"/>
                  </a:lnTo>
                  <a:lnTo>
                    <a:pt x="75565" y="2509253"/>
                  </a:lnTo>
                  <a:lnTo>
                    <a:pt x="75565" y="2343264"/>
                  </a:lnTo>
                  <a:lnTo>
                    <a:pt x="151638" y="2343264"/>
                  </a:lnTo>
                  <a:lnTo>
                    <a:pt x="165989" y="2351773"/>
                  </a:lnTo>
                  <a:lnTo>
                    <a:pt x="165989" y="2464168"/>
                  </a:lnTo>
                  <a:lnTo>
                    <a:pt x="196342" y="2464168"/>
                  </a:lnTo>
                  <a:lnTo>
                    <a:pt x="196342" y="2351773"/>
                  </a:lnTo>
                  <a:lnTo>
                    <a:pt x="211074" y="2343264"/>
                  </a:lnTo>
                  <a:lnTo>
                    <a:pt x="287147" y="2343264"/>
                  </a:lnTo>
                  <a:lnTo>
                    <a:pt x="287147" y="2313419"/>
                  </a:lnTo>
                  <a:lnTo>
                    <a:pt x="205232" y="2313419"/>
                  </a:lnTo>
                  <a:lnTo>
                    <a:pt x="201041" y="2317610"/>
                  </a:lnTo>
                  <a:lnTo>
                    <a:pt x="191770" y="2323757"/>
                  </a:lnTo>
                  <a:lnTo>
                    <a:pt x="181343" y="2325801"/>
                  </a:lnTo>
                  <a:lnTo>
                    <a:pt x="170929" y="2323757"/>
                  </a:lnTo>
                  <a:lnTo>
                    <a:pt x="161671" y="2317610"/>
                  </a:lnTo>
                  <a:lnTo>
                    <a:pt x="157480" y="2313419"/>
                  </a:lnTo>
                  <a:lnTo>
                    <a:pt x="45212" y="2313419"/>
                  </a:lnTo>
                  <a:lnTo>
                    <a:pt x="45212" y="2539606"/>
                  </a:lnTo>
                  <a:lnTo>
                    <a:pt x="145288" y="2539606"/>
                  </a:lnTo>
                  <a:lnTo>
                    <a:pt x="153555" y="2547950"/>
                  </a:lnTo>
                  <a:lnTo>
                    <a:pt x="162433" y="2551417"/>
                  </a:lnTo>
                  <a:lnTo>
                    <a:pt x="171678" y="2552039"/>
                  </a:lnTo>
                  <a:lnTo>
                    <a:pt x="181102" y="2551798"/>
                  </a:lnTo>
                  <a:lnTo>
                    <a:pt x="190804" y="2552039"/>
                  </a:lnTo>
                  <a:lnTo>
                    <a:pt x="194424" y="2551798"/>
                  </a:lnTo>
                  <a:lnTo>
                    <a:pt x="200215" y="2551417"/>
                  </a:lnTo>
                  <a:lnTo>
                    <a:pt x="209130" y="2547950"/>
                  </a:lnTo>
                  <a:lnTo>
                    <a:pt x="217424" y="2539606"/>
                  </a:lnTo>
                  <a:lnTo>
                    <a:pt x="317500" y="2539606"/>
                  </a:lnTo>
                  <a:lnTo>
                    <a:pt x="317500" y="2521864"/>
                  </a:lnTo>
                  <a:lnTo>
                    <a:pt x="317500" y="2343264"/>
                  </a:lnTo>
                  <a:lnTo>
                    <a:pt x="317500" y="2325801"/>
                  </a:lnTo>
                  <a:lnTo>
                    <a:pt x="317500" y="2313419"/>
                  </a:lnTo>
                  <a:close/>
                </a:path>
                <a:path w="363220" h="6385559">
                  <a:moveTo>
                    <a:pt x="331089" y="961504"/>
                  </a:moveTo>
                  <a:lnTo>
                    <a:pt x="241427" y="961504"/>
                  </a:lnTo>
                  <a:lnTo>
                    <a:pt x="241427" y="991476"/>
                  </a:lnTo>
                  <a:lnTo>
                    <a:pt x="331089" y="991476"/>
                  </a:lnTo>
                  <a:lnTo>
                    <a:pt x="331089" y="961504"/>
                  </a:lnTo>
                  <a:close/>
                </a:path>
                <a:path w="363220" h="6385559">
                  <a:moveTo>
                    <a:pt x="331089" y="885685"/>
                  </a:moveTo>
                  <a:lnTo>
                    <a:pt x="83947" y="885685"/>
                  </a:lnTo>
                  <a:lnTo>
                    <a:pt x="63538" y="889901"/>
                  </a:lnTo>
                  <a:lnTo>
                    <a:pt x="46774" y="901331"/>
                  </a:lnTo>
                  <a:lnTo>
                    <a:pt x="35420" y="918210"/>
                  </a:lnTo>
                  <a:lnTo>
                    <a:pt x="31242" y="938771"/>
                  </a:lnTo>
                  <a:lnTo>
                    <a:pt x="35420" y="959281"/>
                  </a:lnTo>
                  <a:lnTo>
                    <a:pt x="46774" y="976033"/>
                  </a:lnTo>
                  <a:lnTo>
                    <a:pt x="63538" y="987336"/>
                  </a:lnTo>
                  <a:lnTo>
                    <a:pt x="83947" y="991476"/>
                  </a:lnTo>
                  <a:lnTo>
                    <a:pt x="91186" y="991476"/>
                  </a:lnTo>
                  <a:lnTo>
                    <a:pt x="91186" y="961504"/>
                  </a:lnTo>
                  <a:lnTo>
                    <a:pt x="83947" y="961504"/>
                  </a:lnTo>
                  <a:lnTo>
                    <a:pt x="75158" y="959675"/>
                  </a:lnTo>
                  <a:lnTo>
                    <a:pt x="67970" y="954722"/>
                  </a:lnTo>
                  <a:lnTo>
                    <a:pt x="63119" y="947470"/>
                  </a:lnTo>
                  <a:lnTo>
                    <a:pt x="61341" y="938771"/>
                  </a:lnTo>
                  <a:lnTo>
                    <a:pt x="63119" y="929868"/>
                  </a:lnTo>
                  <a:lnTo>
                    <a:pt x="67970" y="922642"/>
                  </a:lnTo>
                  <a:lnTo>
                    <a:pt x="75158" y="917816"/>
                  </a:lnTo>
                  <a:lnTo>
                    <a:pt x="83947" y="916038"/>
                  </a:lnTo>
                  <a:lnTo>
                    <a:pt x="331089" y="916038"/>
                  </a:lnTo>
                  <a:lnTo>
                    <a:pt x="331089" y="885685"/>
                  </a:lnTo>
                  <a:close/>
                </a:path>
                <a:path w="363220" h="6385559">
                  <a:moveTo>
                    <a:pt x="331470" y="817740"/>
                  </a:moveTo>
                  <a:lnTo>
                    <a:pt x="327279" y="797242"/>
                  </a:lnTo>
                  <a:lnTo>
                    <a:pt x="315925" y="780491"/>
                  </a:lnTo>
                  <a:lnTo>
                    <a:pt x="299161" y="769188"/>
                  </a:lnTo>
                  <a:lnTo>
                    <a:pt x="278765" y="765035"/>
                  </a:lnTo>
                  <a:lnTo>
                    <a:pt x="61341" y="765035"/>
                  </a:lnTo>
                  <a:lnTo>
                    <a:pt x="61341" y="795388"/>
                  </a:lnTo>
                  <a:lnTo>
                    <a:pt x="278765" y="795388"/>
                  </a:lnTo>
                  <a:lnTo>
                    <a:pt x="287540" y="797166"/>
                  </a:lnTo>
                  <a:lnTo>
                    <a:pt x="294728" y="801992"/>
                  </a:lnTo>
                  <a:lnTo>
                    <a:pt x="299580" y="809104"/>
                  </a:lnTo>
                  <a:lnTo>
                    <a:pt x="301371" y="817740"/>
                  </a:lnTo>
                  <a:lnTo>
                    <a:pt x="299580" y="826655"/>
                  </a:lnTo>
                  <a:lnTo>
                    <a:pt x="294728" y="833869"/>
                  </a:lnTo>
                  <a:lnTo>
                    <a:pt x="287540" y="838708"/>
                  </a:lnTo>
                  <a:lnTo>
                    <a:pt x="278765" y="840473"/>
                  </a:lnTo>
                  <a:lnTo>
                    <a:pt x="61341" y="840473"/>
                  </a:lnTo>
                  <a:lnTo>
                    <a:pt x="61341" y="870826"/>
                  </a:lnTo>
                  <a:lnTo>
                    <a:pt x="278765" y="870826"/>
                  </a:lnTo>
                  <a:lnTo>
                    <a:pt x="299161" y="866622"/>
                  </a:lnTo>
                  <a:lnTo>
                    <a:pt x="315925" y="855192"/>
                  </a:lnTo>
                  <a:lnTo>
                    <a:pt x="327279" y="838314"/>
                  </a:lnTo>
                  <a:lnTo>
                    <a:pt x="331470" y="817740"/>
                  </a:lnTo>
                  <a:close/>
                </a:path>
                <a:path w="363220" h="6385559">
                  <a:moveTo>
                    <a:pt x="336677" y="3280016"/>
                  </a:moveTo>
                  <a:lnTo>
                    <a:pt x="4572" y="3280016"/>
                  </a:lnTo>
                  <a:lnTo>
                    <a:pt x="4572" y="3310496"/>
                  </a:lnTo>
                  <a:lnTo>
                    <a:pt x="102743" y="3310496"/>
                  </a:lnTo>
                  <a:lnTo>
                    <a:pt x="74549" y="3386328"/>
                  </a:lnTo>
                  <a:lnTo>
                    <a:pt x="106934" y="3386328"/>
                  </a:lnTo>
                  <a:lnTo>
                    <a:pt x="135255" y="3310496"/>
                  </a:lnTo>
                  <a:lnTo>
                    <a:pt x="155448" y="3310496"/>
                  </a:lnTo>
                  <a:lnTo>
                    <a:pt x="155448" y="3386328"/>
                  </a:lnTo>
                  <a:lnTo>
                    <a:pt x="185801" y="3386328"/>
                  </a:lnTo>
                  <a:lnTo>
                    <a:pt x="185801" y="3310496"/>
                  </a:lnTo>
                  <a:lnTo>
                    <a:pt x="235077" y="3310496"/>
                  </a:lnTo>
                  <a:lnTo>
                    <a:pt x="263271" y="3386328"/>
                  </a:lnTo>
                  <a:lnTo>
                    <a:pt x="295402" y="3386328"/>
                  </a:lnTo>
                  <a:lnTo>
                    <a:pt x="267081" y="3310496"/>
                  </a:lnTo>
                  <a:lnTo>
                    <a:pt x="336677" y="3310496"/>
                  </a:lnTo>
                  <a:lnTo>
                    <a:pt x="336677" y="3280016"/>
                  </a:lnTo>
                  <a:close/>
                </a:path>
                <a:path w="363220" h="6385559">
                  <a:moveTo>
                    <a:pt x="348996" y="135242"/>
                  </a:moveTo>
                  <a:lnTo>
                    <a:pt x="342061" y="92456"/>
                  </a:lnTo>
                  <a:lnTo>
                    <a:pt x="322757" y="55321"/>
                  </a:lnTo>
                  <a:lnTo>
                    <a:pt x="319011" y="51600"/>
                  </a:lnTo>
                  <a:lnTo>
                    <a:pt x="319011" y="135267"/>
                  </a:lnTo>
                  <a:lnTo>
                    <a:pt x="310629" y="176149"/>
                  </a:lnTo>
                  <a:lnTo>
                    <a:pt x="308864" y="178752"/>
                  </a:lnTo>
                  <a:lnTo>
                    <a:pt x="308864" y="251574"/>
                  </a:lnTo>
                  <a:lnTo>
                    <a:pt x="270141" y="274396"/>
                  </a:lnTo>
                  <a:lnTo>
                    <a:pt x="227584" y="284784"/>
                  </a:lnTo>
                  <a:lnTo>
                    <a:pt x="184073" y="282765"/>
                  </a:lnTo>
                  <a:lnTo>
                    <a:pt x="142544" y="268351"/>
                  </a:lnTo>
                  <a:lnTo>
                    <a:pt x="105918" y="241541"/>
                  </a:lnTo>
                  <a:lnTo>
                    <a:pt x="78917" y="205155"/>
                  </a:lnTo>
                  <a:lnTo>
                    <a:pt x="64401" y="163880"/>
                  </a:lnTo>
                  <a:lnTo>
                    <a:pt x="62369" y="120650"/>
                  </a:lnTo>
                  <a:lnTo>
                    <a:pt x="72809" y="78346"/>
                  </a:lnTo>
                  <a:lnTo>
                    <a:pt x="95758" y="39865"/>
                  </a:lnTo>
                  <a:lnTo>
                    <a:pt x="106299" y="50800"/>
                  </a:lnTo>
                  <a:lnTo>
                    <a:pt x="93853" y="69253"/>
                  </a:lnTo>
                  <a:lnTo>
                    <a:pt x="84543" y="89738"/>
                  </a:lnTo>
                  <a:lnTo>
                    <a:pt x="78714" y="111848"/>
                  </a:lnTo>
                  <a:lnTo>
                    <a:pt x="76708" y="135267"/>
                  </a:lnTo>
                  <a:lnTo>
                    <a:pt x="83629" y="178041"/>
                  </a:lnTo>
                  <a:lnTo>
                    <a:pt x="102933" y="215176"/>
                  </a:lnTo>
                  <a:lnTo>
                    <a:pt x="132384" y="244436"/>
                  </a:lnTo>
                  <a:lnTo>
                    <a:pt x="169773" y="263613"/>
                  </a:lnTo>
                  <a:lnTo>
                    <a:pt x="212852" y="270497"/>
                  </a:lnTo>
                  <a:lnTo>
                    <a:pt x="236410" y="268503"/>
                  </a:lnTo>
                  <a:lnTo>
                    <a:pt x="258660" y="262737"/>
                  </a:lnTo>
                  <a:lnTo>
                    <a:pt x="279247" y="253517"/>
                  </a:lnTo>
                  <a:lnTo>
                    <a:pt x="297815" y="241160"/>
                  </a:lnTo>
                  <a:lnTo>
                    <a:pt x="308864" y="251574"/>
                  </a:lnTo>
                  <a:lnTo>
                    <a:pt x="308864" y="178752"/>
                  </a:lnTo>
                  <a:lnTo>
                    <a:pt x="287794" y="209664"/>
                  </a:lnTo>
                  <a:lnTo>
                    <a:pt x="254025" y="232333"/>
                  </a:lnTo>
                  <a:lnTo>
                    <a:pt x="212852" y="240652"/>
                  </a:lnTo>
                  <a:lnTo>
                    <a:pt x="171665" y="232333"/>
                  </a:lnTo>
                  <a:lnTo>
                    <a:pt x="137896" y="209664"/>
                  </a:lnTo>
                  <a:lnTo>
                    <a:pt x="115062" y="176149"/>
                  </a:lnTo>
                  <a:lnTo>
                    <a:pt x="106680" y="135242"/>
                  </a:lnTo>
                  <a:lnTo>
                    <a:pt x="115062" y="94348"/>
                  </a:lnTo>
                  <a:lnTo>
                    <a:pt x="137896" y="60820"/>
                  </a:lnTo>
                  <a:lnTo>
                    <a:pt x="169125" y="39865"/>
                  </a:lnTo>
                  <a:lnTo>
                    <a:pt x="171665" y="38163"/>
                  </a:lnTo>
                  <a:lnTo>
                    <a:pt x="212852" y="29845"/>
                  </a:lnTo>
                  <a:lnTo>
                    <a:pt x="254025" y="38163"/>
                  </a:lnTo>
                  <a:lnTo>
                    <a:pt x="287794" y="60820"/>
                  </a:lnTo>
                  <a:lnTo>
                    <a:pt x="310629" y="94348"/>
                  </a:lnTo>
                  <a:lnTo>
                    <a:pt x="319011" y="135267"/>
                  </a:lnTo>
                  <a:lnTo>
                    <a:pt x="319011" y="51600"/>
                  </a:lnTo>
                  <a:lnTo>
                    <a:pt x="293306" y="26060"/>
                  </a:lnTo>
                  <a:lnTo>
                    <a:pt x="255930" y="6883"/>
                  </a:lnTo>
                  <a:lnTo>
                    <a:pt x="212852" y="0"/>
                  </a:lnTo>
                  <a:lnTo>
                    <a:pt x="189280" y="1993"/>
                  </a:lnTo>
                  <a:lnTo>
                    <a:pt x="167030" y="7823"/>
                  </a:lnTo>
                  <a:lnTo>
                    <a:pt x="146443" y="17195"/>
                  </a:lnTo>
                  <a:lnTo>
                    <a:pt x="127889" y="29845"/>
                  </a:lnTo>
                  <a:lnTo>
                    <a:pt x="105918" y="7620"/>
                  </a:lnTo>
                  <a:lnTo>
                    <a:pt x="102870" y="4572"/>
                  </a:lnTo>
                  <a:lnTo>
                    <a:pt x="99060" y="3289"/>
                  </a:lnTo>
                  <a:lnTo>
                    <a:pt x="91059" y="3289"/>
                  </a:lnTo>
                  <a:lnTo>
                    <a:pt x="54902" y="46101"/>
                  </a:lnTo>
                  <a:lnTo>
                    <a:pt x="37249" y="89458"/>
                  </a:lnTo>
                  <a:lnTo>
                    <a:pt x="31369" y="135267"/>
                  </a:lnTo>
                  <a:lnTo>
                    <a:pt x="37249" y="181076"/>
                  </a:lnTo>
                  <a:lnTo>
                    <a:pt x="54902" y="224472"/>
                  </a:lnTo>
                  <a:lnTo>
                    <a:pt x="84328" y="263004"/>
                  </a:lnTo>
                  <a:lnTo>
                    <a:pt x="144487" y="302425"/>
                  </a:lnTo>
                  <a:lnTo>
                    <a:pt x="212852" y="315455"/>
                  </a:lnTo>
                  <a:lnTo>
                    <a:pt x="247535" y="312216"/>
                  </a:lnTo>
                  <a:lnTo>
                    <a:pt x="281203" y="302425"/>
                  </a:lnTo>
                  <a:lnTo>
                    <a:pt x="312826" y="286042"/>
                  </a:lnTo>
                  <a:lnTo>
                    <a:pt x="314375" y="284784"/>
                  </a:lnTo>
                  <a:lnTo>
                    <a:pt x="341376" y="263004"/>
                  </a:lnTo>
                  <a:lnTo>
                    <a:pt x="344297" y="259956"/>
                  </a:lnTo>
                  <a:lnTo>
                    <a:pt x="345567" y="256273"/>
                  </a:lnTo>
                  <a:lnTo>
                    <a:pt x="345567" y="248272"/>
                  </a:lnTo>
                  <a:lnTo>
                    <a:pt x="344297" y="244462"/>
                  </a:lnTo>
                  <a:lnTo>
                    <a:pt x="340969" y="241160"/>
                  </a:lnTo>
                  <a:lnTo>
                    <a:pt x="340461" y="240652"/>
                  </a:lnTo>
                  <a:lnTo>
                    <a:pt x="319405" y="219697"/>
                  </a:lnTo>
                  <a:lnTo>
                    <a:pt x="331838" y="201244"/>
                  </a:lnTo>
                  <a:lnTo>
                    <a:pt x="341147" y="180759"/>
                  </a:lnTo>
                  <a:lnTo>
                    <a:pt x="346976" y="158648"/>
                  </a:lnTo>
                  <a:lnTo>
                    <a:pt x="348996" y="135242"/>
                  </a:lnTo>
                  <a:close/>
                </a:path>
                <a:path w="363220" h="6385559">
                  <a:moveTo>
                    <a:pt x="354863" y="5519293"/>
                  </a:moveTo>
                  <a:lnTo>
                    <a:pt x="325628" y="5478526"/>
                  </a:lnTo>
                  <a:lnTo>
                    <a:pt x="325628" y="5522417"/>
                  </a:lnTo>
                  <a:lnTo>
                    <a:pt x="325247" y="5527065"/>
                  </a:lnTo>
                  <a:lnTo>
                    <a:pt x="298450" y="5563019"/>
                  </a:lnTo>
                  <a:lnTo>
                    <a:pt x="246024" y="5599862"/>
                  </a:lnTo>
                  <a:lnTo>
                    <a:pt x="185801" y="5612917"/>
                  </a:lnTo>
                  <a:lnTo>
                    <a:pt x="159461" y="5610415"/>
                  </a:lnTo>
                  <a:lnTo>
                    <a:pt x="112522" y="5590972"/>
                  </a:lnTo>
                  <a:lnTo>
                    <a:pt x="67386" y="5536514"/>
                  </a:lnTo>
                  <a:lnTo>
                    <a:pt x="55880" y="5492572"/>
                  </a:lnTo>
                  <a:lnTo>
                    <a:pt x="58178" y="5446166"/>
                  </a:lnTo>
                  <a:lnTo>
                    <a:pt x="74142" y="5400802"/>
                  </a:lnTo>
                  <a:lnTo>
                    <a:pt x="103632" y="5360022"/>
                  </a:lnTo>
                  <a:lnTo>
                    <a:pt x="156718" y="5322875"/>
                  </a:lnTo>
                  <a:lnTo>
                    <a:pt x="216281" y="5310111"/>
                  </a:lnTo>
                  <a:lnTo>
                    <a:pt x="233400" y="5311178"/>
                  </a:lnTo>
                  <a:lnTo>
                    <a:pt x="250075" y="5314391"/>
                  </a:lnTo>
                  <a:lnTo>
                    <a:pt x="266192" y="5319814"/>
                  </a:lnTo>
                  <a:lnTo>
                    <a:pt x="281686" y="5327510"/>
                  </a:lnTo>
                  <a:lnTo>
                    <a:pt x="285877" y="5329542"/>
                  </a:lnTo>
                  <a:lnTo>
                    <a:pt x="288417" y="5332971"/>
                  </a:lnTo>
                  <a:lnTo>
                    <a:pt x="288798" y="5337162"/>
                  </a:lnTo>
                  <a:lnTo>
                    <a:pt x="289560" y="5341861"/>
                  </a:lnTo>
                  <a:lnTo>
                    <a:pt x="287909" y="5346560"/>
                  </a:lnTo>
                  <a:lnTo>
                    <a:pt x="284607" y="5350370"/>
                  </a:lnTo>
                  <a:lnTo>
                    <a:pt x="273240" y="5365407"/>
                  </a:lnTo>
                  <a:lnTo>
                    <a:pt x="264960" y="5381815"/>
                  </a:lnTo>
                  <a:lnTo>
                    <a:pt x="259905" y="5399189"/>
                  </a:lnTo>
                  <a:lnTo>
                    <a:pt x="258191" y="5417121"/>
                  </a:lnTo>
                  <a:lnTo>
                    <a:pt x="262293" y="5444972"/>
                  </a:lnTo>
                  <a:lnTo>
                    <a:pt x="274091" y="5470512"/>
                  </a:lnTo>
                  <a:lnTo>
                    <a:pt x="292798" y="5492420"/>
                  </a:lnTo>
                  <a:lnTo>
                    <a:pt x="317627" y="5509311"/>
                  </a:lnTo>
                  <a:lnTo>
                    <a:pt x="321818" y="5511851"/>
                  </a:lnTo>
                  <a:lnTo>
                    <a:pt x="323977" y="5516080"/>
                  </a:lnTo>
                  <a:lnTo>
                    <a:pt x="324358" y="5518188"/>
                  </a:lnTo>
                  <a:lnTo>
                    <a:pt x="325628" y="5522417"/>
                  </a:lnTo>
                  <a:lnTo>
                    <a:pt x="325628" y="5478526"/>
                  </a:lnTo>
                  <a:lnTo>
                    <a:pt x="313194" y="5470118"/>
                  </a:lnTo>
                  <a:lnTo>
                    <a:pt x="299593" y="5454612"/>
                  </a:lnTo>
                  <a:lnTo>
                    <a:pt x="290931" y="5436641"/>
                  </a:lnTo>
                  <a:lnTo>
                    <a:pt x="287909" y="5417121"/>
                  </a:lnTo>
                  <a:lnTo>
                    <a:pt x="289140" y="5404637"/>
                  </a:lnTo>
                  <a:lnTo>
                    <a:pt x="292798" y="5392674"/>
                  </a:lnTo>
                  <a:lnTo>
                    <a:pt x="298729" y="5381409"/>
                  </a:lnTo>
                  <a:lnTo>
                    <a:pt x="306832" y="5371071"/>
                  </a:lnTo>
                  <a:lnTo>
                    <a:pt x="312953" y="5362295"/>
                  </a:lnTo>
                  <a:lnTo>
                    <a:pt x="317004" y="5352745"/>
                  </a:lnTo>
                  <a:lnTo>
                    <a:pt x="318833" y="5342979"/>
                  </a:lnTo>
                  <a:lnTo>
                    <a:pt x="318681" y="5337162"/>
                  </a:lnTo>
                  <a:lnTo>
                    <a:pt x="318516" y="5332590"/>
                  </a:lnTo>
                  <a:lnTo>
                    <a:pt x="315849" y="5323090"/>
                  </a:lnTo>
                  <a:lnTo>
                    <a:pt x="311213" y="5314531"/>
                  </a:lnTo>
                  <a:lnTo>
                    <a:pt x="307340" y="5310111"/>
                  </a:lnTo>
                  <a:lnTo>
                    <a:pt x="304761" y="5307165"/>
                  </a:lnTo>
                  <a:lnTo>
                    <a:pt x="296672" y="5301221"/>
                  </a:lnTo>
                  <a:lnTo>
                    <a:pt x="254190" y="5284381"/>
                  </a:lnTo>
                  <a:lnTo>
                    <a:pt x="209105" y="5280164"/>
                  </a:lnTo>
                  <a:lnTo>
                    <a:pt x="163791" y="5288140"/>
                  </a:lnTo>
                  <a:lnTo>
                    <a:pt x="120599" y="5307889"/>
                  </a:lnTo>
                  <a:lnTo>
                    <a:pt x="81915" y="5338940"/>
                  </a:lnTo>
                  <a:lnTo>
                    <a:pt x="51854" y="5378932"/>
                  </a:lnTo>
                  <a:lnTo>
                    <a:pt x="33007" y="5423319"/>
                  </a:lnTo>
                  <a:lnTo>
                    <a:pt x="25438" y="5469623"/>
                  </a:lnTo>
                  <a:lnTo>
                    <a:pt x="29260" y="5515407"/>
                  </a:lnTo>
                  <a:lnTo>
                    <a:pt x="44538" y="5558206"/>
                  </a:lnTo>
                  <a:lnTo>
                    <a:pt x="71374" y="5595569"/>
                  </a:lnTo>
                  <a:lnTo>
                    <a:pt x="123253" y="5631053"/>
                  </a:lnTo>
                  <a:lnTo>
                    <a:pt x="185801" y="5643359"/>
                  </a:lnTo>
                  <a:lnTo>
                    <a:pt x="222288" y="5639409"/>
                  </a:lnTo>
                  <a:lnTo>
                    <a:pt x="284073" y="5612917"/>
                  </a:lnTo>
                  <a:lnTo>
                    <a:pt x="319786" y="5584152"/>
                  </a:lnTo>
                  <a:lnTo>
                    <a:pt x="348615" y="5546522"/>
                  </a:lnTo>
                  <a:lnTo>
                    <a:pt x="354584" y="5528767"/>
                  </a:lnTo>
                  <a:lnTo>
                    <a:pt x="354863" y="5519293"/>
                  </a:lnTo>
                  <a:close/>
                </a:path>
                <a:path w="363220" h="6385559">
                  <a:moveTo>
                    <a:pt x="358140" y="3110217"/>
                  </a:moveTo>
                  <a:lnTo>
                    <a:pt x="333756" y="3086087"/>
                  </a:lnTo>
                  <a:lnTo>
                    <a:pt x="291084" y="3113138"/>
                  </a:lnTo>
                  <a:lnTo>
                    <a:pt x="291084" y="3082658"/>
                  </a:lnTo>
                  <a:lnTo>
                    <a:pt x="291084" y="3052559"/>
                  </a:lnTo>
                  <a:lnTo>
                    <a:pt x="185801" y="3052559"/>
                  </a:lnTo>
                  <a:lnTo>
                    <a:pt x="185801" y="3022079"/>
                  </a:lnTo>
                  <a:lnTo>
                    <a:pt x="155448" y="3022079"/>
                  </a:lnTo>
                  <a:lnTo>
                    <a:pt x="155448" y="3052559"/>
                  </a:lnTo>
                  <a:lnTo>
                    <a:pt x="49657" y="3052559"/>
                  </a:lnTo>
                  <a:lnTo>
                    <a:pt x="49657" y="3249536"/>
                  </a:lnTo>
                  <a:lnTo>
                    <a:pt x="80010" y="3249536"/>
                  </a:lnTo>
                  <a:lnTo>
                    <a:pt x="80010" y="3082658"/>
                  </a:lnTo>
                  <a:lnTo>
                    <a:pt x="261239" y="3082658"/>
                  </a:lnTo>
                  <a:lnTo>
                    <a:pt x="261239" y="3135998"/>
                  </a:lnTo>
                  <a:lnTo>
                    <a:pt x="204343" y="3184258"/>
                  </a:lnTo>
                  <a:lnTo>
                    <a:pt x="226187" y="3208388"/>
                  </a:lnTo>
                  <a:lnTo>
                    <a:pt x="354203" y="3113138"/>
                  </a:lnTo>
                  <a:lnTo>
                    <a:pt x="358140" y="3110217"/>
                  </a:lnTo>
                  <a:close/>
                </a:path>
                <a:path w="363220" h="6385559">
                  <a:moveTo>
                    <a:pt x="361188" y="1603743"/>
                  </a:moveTo>
                  <a:lnTo>
                    <a:pt x="343662" y="1561350"/>
                  </a:lnTo>
                  <a:lnTo>
                    <a:pt x="301371" y="1543799"/>
                  </a:lnTo>
                  <a:lnTo>
                    <a:pt x="61341" y="1543799"/>
                  </a:lnTo>
                  <a:lnTo>
                    <a:pt x="38061" y="1548511"/>
                  </a:lnTo>
                  <a:lnTo>
                    <a:pt x="19037" y="1561350"/>
                  </a:lnTo>
                  <a:lnTo>
                    <a:pt x="6223" y="1580400"/>
                  </a:lnTo>
                  <a:lnTo>
                    <a:pt x="1524" y="1603743"/>
                  </a:lnTo>
                  <a:lnTo>
                    <a:pt x="6223" y="1627098"/>
                  </a:lnTo>
                  <a:lnTo>
                    <a:pt x="19050" y="1646148"/>
                  </a:lnTo>
                  <a:lnTo>
                    <a:pt x="38061" y="1658988"/>
                  </a:lnTo>
                  <a:lnTo>
                    <a:pt x="61341" y="1663687"/>
                  </a:lnTo>
                  <a:lnTo>
                    <a:pt x="84683" y="1658581"/>
                  </a:lnTo>
                  <a:lnTo>
                    <a:pt x="103733" y="1645056"/>
                  </a:lnTo>
                  <a:lnTo>
                    <a:pt x="111150" y="1633969"/>
                  </a:lnTo>
                  <a:lnTo>
                    <a:pt x="116573" y="1625866"/>
                  </a:lnTo>
                  <a:lnTo>
                    <a:pt x="121285" y="1603743"/>
                  </a:lnTo>
                  <a:lnTo>
                    <a:pt x="91567" y="1603743"/>
                  </a:lnTo>
                  <a:lnTo>
                    <a:pt x="89192" y="1614843"/>
                  </a:lnTo>
                  <a:lnTo>
                    <a:pt x="82740" y="1624533"/>
                  </a:lnTo>
                  <a:lnTo>
                    <a:pt x="73126" y="1631378"/>
                  </a:lnTo>
                  <a:lnTo>
                    <a:pt x="61341" y="1633969"/>
                  </a:lnTo>
                  <a:lnTo>
                    <a:pt x="49834" y="1631607"/>
                  </a:lnTo>
                  <a:lnTo>
                    <a:pt x="40386" y="1625142"/>
                  </a:lnTo>
                  <a:lnTo>
                    <a:pt x="33972" y="1615541"/>
                  </a:lnTo>
                  <a:lnTo>
                    <a:pt x="31623" y="1603743"/>
                  </a:lnTo>
                  <a:lnTo>
                    <a:pt x="33972" y="1592199"/>
                  </a:lnTo>
                  <a:lnTo>
                    <a:pt x="40373" y="1582750"/>
                  </a:lnTo>
                  <a:lnTo>
                    <a:pt x="49834" y="1576374"/>
                  </a:lnTo>
                  <a:lnTo>
                    <a:pt x="61341" y="1574025"/>
                  </a:lnTo>
                  <a:lnTo>
                    <a:pt x="301371" y="1574025"/>
                  </a:lnTo>
                  <a:lnTo>
                    <a:pt x="313080" y="1576374"/>
                  </a:lnTo>
                  <a:lnTo>
                    <a:pt x="322656" y="1582750"/>
                  </a:lnTo>
                  <a:lnTo>
                    <a:pt x="329095" y="1592199"/>
                  </a:lnTo>
                  <a:lnTo>
                    <a:pt x="331470" y="1603743"/>
                  </a:lnTo>
                  <a:lnTo>
                    <a:pt x="329095" y="1615541"/>
                  </a:lnTo>
                  <a:lnTo>
                    <a:pt x="322656" y="1625142"/>
                  </a:lnTo>
                  <a:lnTo>
                    <a:pt x="313080" y="1631607"/>
                  </a:lnTo>
                  <a:lnTo>
                    <a:pt x="301371" y="1633969"/>
                  </a:lnTo>
                  <a:lnTo>
                    <a:pt x="289788" y="1631378"/>
                  </a:lnTo>
                  <a:lnTo>
                    <a:pt x="280301" y="1624533"/>
                  </a:lnTo>
                  <a:lnTo>
                    <a:pt x="273875" y="1614843"/>
                  </a:lnTo>
                  <a:lnTo>
                    <a:pt x="271526" y="1603743"/>
                  </a:lnTo>
                  <a:lnTo>
                    <a:pt x="241427" y="1603743"/>
                  </a:lnTo>
                  <a:lnTo>
                    <a:pt x="246126" y="1625866"/>
                  </a:lnTo>
                  <a:lnTo>
                    <a:pt x="258965" y="1645056"/>
                  </a:lnTo>
                  <a:lnTo>
                    <a:pt x="278015" y="1658581"/>
                  </a:lnTo>
                  <a:lnTo>
                    <a:pt x="301371" y="1663687"/>
                  </a:lnTo>
                  <a:lnTo>
                    <a:pt x="324637" y="1658988"/>
                  </a:lnTo>
                  <a:lnTo>
                    <a:pt x="343662" y="1646148"/>
                  </a:lnTo>
                  <a:lnTo>
                    <a:pt x="351853" y="1633969"/>
                  </a:lnTo>
                  <a:lnTo>
                    <a:pt x="356476" y="1627098"/>
                  </a:lnTo>
                  <a:lnTo>
                    <a:pt x="361188" y="1603743"/>
                  </a:lnTo>
                  <a:close/>
                </a:path>
                <a:path w="363220" h="6385559">
                  <a:moveTo>
                    <a:pt x="361188" y="1082154"/>
                  </a:moveTo>
                  <a:lnTo>
                    <a:pt x="53848" y="1082154"/>
                  </a:lnTo>
                  <a:lnTo>
                    <a:pt x="45008" y="1080376"/>
                  </a:lnTo>
                  <a:lnTo>
                    <a:pt x="37820" y="1075512"/>
                  </a:lnTo>
                  <a:lnTo>
                    <a:pt x="32994" y="1068285"/>
                  </a:lnTo>
                  <a:lnTo>
                    <a:pt x="31242" y="1059421"/>
                  </a:lnTo>
                  <a:lnTo>
                    <a:pt x="32994" y="1050734"/>
                  </a:lnTo>
                  <a:lnTo>
                    <a:pt x="37820" y="1043635"/>
                  </a:lnTo>
                  <a:lnTo>
                    <a:pt x="45008" y="1038834"/>
                  </a:lnTo>
                  <a:lnTo>
                    <a:pt x="53848" y="1037069"/>
                  </a:lnTo>
                  <a:lnTo>
                    <a:pt x="91186" y="1037069"/>
                  </a:lnTo>
                  <a:lnTo>
                    <a:pt x="91186" y="1006716"/>
                  </a:lnTo>
                  <a:lnTo>
                    <a:pt x="53848" y="1006716"/>
                  </a:lnTo>
                  <a:lnTo>
                    <a:pt x="33502" y="1010869"/>
                  </a:lnTo>
                  <a:lnTo>
                    <a:pt x="16865" y="1022172"/>
                  </a:lnTo>
                  <a:lnTo>
                    <a:pt x="5638" y="1038923"/>
                  </a:lnTo>
                  <a:lnTo>
                    <a:pt x="1524" y="1059421"/>
                  </a:lnTo>
                  <a:lnTo>
                    <a:pt x="5638" y="1079995"/>
                  </a:lnTo>
                  <a:lnTo>
                    <a:pt x="16865" y="1096873"/>
                  </a:lnTo>
                  <a:lnTo>
                    <a:pt x="33502" y="1108303"/>
                  </a:lnTo>
                  <a:lnTo>
                    <a:pt x="53848" y="1112507"/>
                  </a:lnTo>
                  <a:lnTo>
                    <a:pt x="361188" y="1112507"/>
                  </a:lnTo>
                  <a:lnTo>
                    <a:pt x="361188" y="1082154"/>
                  </a:lnTo>
                  <a:close/>
                </a:path>
                <a:path w="363220" h="6385559">
                  <a:moveTo>
                    <a:pt x="361188" y="1006716"/>
                  </a:moveTo>
                  <a:lnTo>
                    <a:pt x="241427" y="1006716"/>
                  </a:lnTo>
                  <a:lnTo>
                    <a:pt x="241427" y="1037069"/>
                  </a:lnTo>
                  <a:lnTo>
                    <a:pt x="361188" y="1037069"/>
                  </a:lnTo>
                  <a:lnTo>
                    <a:pt x="361188" y="1006716"/>
                  </a:lnTo>
                  <a:close/>
                </a:path>
                <a:path w="363220" h="6385559">
                  <a:moveTo>
                    <a:pt x="362115" y="6100546"/>
                  </a:moveTo>
                  <a:lnTo>
                    <a:pt x="334670" y="6065647"/>
                  </a:lnTo>
                  <a:lnTo>
                    <a:pt x="314439" y="6060948"/>
                  </a:lnTo>
                  <a:lnTo>
                    <a:pt x="303784" y="6061507"/>
                  </a:lnTo>
                  <a:lnTo>
                    <a:pt x="269113" y="6082919"/>
                  </a:lnTo>
                  <a:lnTo>
                    <a:pt x="257695" y="6112764"/>
                  </a:lnTo>
                  <a:lnTo>
                    <a:pt x="259410" y="6145466"/>
                  </a:lnTo>
                  <a:lnTo>
                    <a:pt x="259499" y="6146927"/>
                  </a:lnTo>
                  <a:lnTo>
                    <a:pt x="270751" y="6180620"/>
                  </a:lnTo>
                  <a:lnTo>
                    <a:pt x="287782" y="6209258"/>
                  </a:lnTo>
                  <a:lnTo>
                    <a:pt x="286727" y="6222060"/>
                  </a:lnTo>
                  <a:lnTo>
                    <a:pt x="275386" y="6260554"/>
                  </a:lnTo>
                  <a:lnTo>
                    <a:pt x="246557" y="6292875"/>
                  </a:lnTo>
                  <a:lnTo>
                    <a:pt x="206336" y="6307353"/>
                  </a:lnTo>
                  <a:lnTo>
                    <a:pt x="181356" y="6309157"/>
                  </a:lnTo>
                  <a:lnTo>
                    <a:pt x="156578" y="6307353"/>
                  </a:lnTo>
                  <a:lnTo>
                    <a:pt x="116357" y="6292875"/>
                  </a:lnTo>
                  <a:lnTo>
                    <a:pt x="87325" y="6260490"/>
                  </a:lnTo>
                  <a:lnTo>
                    <a:pt x="76187" y="6221882"/>
                  </a:lnTo>
                  <a:lnTo>
                    <a:pt x="75438" y="6209258"/>
                  </a:lnTo>
                  <a:lnTo>
                    <a:pt x="92456" y="6180607"/>
                  </a:lnTo>
                  <a:lnTo>
                    <a:pt x="103708" y="6146927"/>
                  </a:lnTo>
                  <a:lnTo>
                    <a:pt x="105448" y="6112929"/>
                  </a:lnTo>
                  <a:lnTo>
                    <a:pt x="96583" y="6090056"/>
                  </a:lnTo>
                  <a:lnTo>
                    <a:pt x="93980" y="6083338"/>
                  </a:lnTo>
                  <a:lnTo>
                    <a:pt x="59309" y="6061507"/>
                  </a:lnTo>
                  <a:lnTo>
                    <a:pt x="48590" y="6060948"/>
                  </a:lnTo>
                  <a:lnTo>
                    <a:pt x="38138" y="6062357"/>
                  </a:lnTo>
                  <a:lnTo>
                    <a:pt x="6769" y="6084201"/>
                  </a:lnTo>
                  <a:lnTo>
                    <a:pt x="673" y="6100965"/>
                  </a:lnTo>
                  <a:lnTo>
                    <a:pt x="1168" y="6118034"/>
                  </a:lnTo>
                  <a:lnTo>
                    <a:pt x="25704" y="6148070"/>
                  </a:lnTo>
                  <a:lnTo>
                    <a:pt x="40767" y="6151753"/>
                  </a:lnTo>
                  <a:lnTo>
                    <a:pt x="48768" y="6146711"/>
                  </a:lnTo>
                  <a:lnTo>
                    <a:pt x="50419" y="6138735"/>
                  </a:lnTo>
                  <a:lnTo>
                    <a:pt x="52197" y="6130341"/>
                  </a:lnTo>
                  <a:lnTo>
                    <a:pt x="47117" y="6122365"/>
                  </a:lnTo>
                  <a:lnTo>
                    <a:pt x="39116" y="6120689"/>
                  </a:lnTo>
                  <a:lnTo>
                    <a:pt x="36576" y="6120269"/>
                  </a:lnTo>
                  <a:lnTo>
                    <a:pt x="34417" y="6119012"/>
                  </a:lnTo>
                  <a:lnTo>
                    <a:pt x="33147" y="6116917"/>
                  </a:lnTo>
                  <a:lnTo>
                    <a:pt x="30594" y="6111392"/>
                  </a:lnTo>
                  <a:lnTo>
                    <a:pt x="30480" y="6105372"/>
                  </a:lnTo>
                  <a:lnTo>
                    <a:pt x="32639" y="6099683"/>
                  </a:lnTo>
                  <a:lnTo>
                    <a:pt x="36957" y="6095085"/>
                  </a:lnTo>
                  <a:lnTo>
                    <a:pt x="42037" y="6091733"/>
                  </a:lnTo>
                  <a:lnTo>
                    <a:pt x="48006" y="6090056"/>
                  </a:lnTo>
                  <a:lnTo>
                    <a:pt x="54229" y="6091313"/>
                  </a:lnTo>
                  <a:lnTo>
                    <a:pt x="60198" y="6092152"/>
                  </a:lnTo>
                  <a:lnTo>
                    <a:pt x="65659" y="6095504"/>
                  </a:lnTo>
                  <a:lnTo>
                    <a:pt x="69469" y="6100965"/>
                  </a:lnTo>
                  <a:lnTo>
                    <a:pt x="75666" y="6120269"/>
                  </a:lnTo>
                  <a:lnTo>
                    <a:pt x="75730" y="6120689"/>
                  </a:lnTo>
                  <a:lnTo>
                    <a:pt x="73063" y="6145517"/>
                  </a:lnTo>
                  <a:lnTo>
                    <a:pt x="63411" y="6171501"/>
                  </a:lnTo>
                  <a:lnTo>
                    <a:pt x="48768" y="6194145"/>
                  </a:lnTo>
                  <a:lnTo>
                    <a:pt x="45466" y="6197930"/>
                  </a:lnTo>
                  <a:lnTo>
                    <a:pt x="45466" y="6202540"/>
                  </a:lnTo>
                  <a:lnTo>
                    <a:pt x="58039" y="6268948"/>
                  </a:lnTo>
                  <a:lnTo>
                    <a:pt x="79248" y="6300762"/>
                  </a:lnTo>
                  <a:lnTo>
                    <a:pt x="122720" y="6329464"/>
                  </a:lnTo>
                  <a:lnTo>
                    <a:pt x="181737" y="6338951"/>
                  </a:lnTo>
                  <a:lnTo>
                    <a:pt x="212852" y="6336589"/>
                  </a:lnTo>
                  <a:lnTo>
                    <a:pt x="240284" y="6329464"/>
                  </a:lnTo>
                  <a:lnTo>
                    <a:pt x="263994" y="6317539"/>
                  </a:lnTo>
                  <a:lnTo>
                    <a:pt x="273964" y="6309157"/>
                  </a:lnTo>
                  <a:lnTo>
                    <a:pt x="283972" y="6300762"/>
                  </a:lnTo>
                  <a:lnTo>
                    <a:pt x="304888" y="6268948"/>
                  </a:lnTo>
                  <a:lnTo>
                    <a:pt x="314769" y="6237643"/>
                  </a:lnTo>
                  <a:lnTo>
                    <a:pt x="317690" y="6213348"/>
                  </a:lnTo>
                  <a:lnTo>
                    <a:pt x="317754" y="6202540"/>
                  </a:lnTo>
                  <a:lnTo>
                    <a:pt x="317246" y="6197930"/>
                  </a:lnTo>
                  <a:lnTo>
                    <a:pt x="314325" y="6194145"/>
                  </a:lnTo>
                  <a:lnTo>
                    <a:pt x="299453" y="6171501"/>
                  </a:lnTo>
                  <a:lnTo>
                    <a:pt x="289750" y="6145517"/>
                  </a:lnTo>
                  <a:lnTo>
                    <a:pt x="289648" y="6144679"/>
                  </a:lnTo>
                  <a:lnTo>
                    <a:pt x="287147" y="6120689"/>
                  </a:lnTo>
                  <a:lnTo>
                    <a:pt x="287147" y="6120269"/>
                  </a:lnTo>
                  <a:lnTo>
                    <a:pt x="293624" y="6100546"/>
                  </a:lnTo>
                  <a:lnTo>
                    <a:pt x="297053" y="6095504"/>
                  </a:lnTo>
                  <a:lnTo>
                    <a:pt x="302514" y="6092152"/>
                  </a:lnTo>
                  <a:lnTo>
                    <a:pt x="308864" y="6091313"/>
                  </a:lnTo>
                  <a:lnTo>
                    <a:pt x="314706" y="6090056"/>
                  </a:lnTo>
                  <a:lnTo>
                    <a:pt x="321056" y="6091733"/>
                  </a:lnTo>
                  <a:lnTo>
                    <a:pt x="326136" y="6095085"/>
                  </a:lnTo>
                  <a:lnTo>
                    <a:pt x="330225" y="6099683"/>
                  </a:lnTo>
                  <a:lnTo>
                    <a:pt x="332270" y="6105372"/>
                  </a:lnTo>
                  <a:lnTo>
                    <a:pt x="332117" y="6111392"/>
                  </a:lnTo>
                  <a:lnTo>
                    <a:pt x="329565" y="6116917"/>
                  </a:lnTo>
                  <a:lnTo>
                    <a:pt x="328295" y="6119012"/>
                  </a:lnTo>
                  <a:lnTo>
                    <a:pt x="326136" y="6120269"/>
                  </a:lnTo>
                  <a:lnTo>
                    <a:pt x="315595" y="6122365"/>
                  </a:lnTo>
                  <a:lnTo>
                    <a:pt x="310515" y="6130341"/>
                  </a:lnTo>
                  <a:lnTo>
                    <a:pt x="312293" y="6138735"/>
                  </a:lnTo>
                  <a:lnTo>
                    <a:pt x="313944" y="6146711"/>
                  </a:lnTo>
                  <a:lnTo>
                    <a:pt x="321945" y="6151753"/>
                  </a:lnTo>
                  <a:lnTo>
                    <a:pt x="361696" y="6118034"/>
                  </a:lnTo>
                  <a:lnTo>
                    <a:pt x="362013" y="6105372"/>
                  </a:lnTo>
                  <a:lnTo>
                    <a:pt x="362115" y="6100546"/>
                  </a:lnTo>
                  <a:close/>
                </a:path>
                <a:path w="363220" h="6385559">
                  <a:moveTo>
                    <a:pt x="362712" y="4660506"/>
                  </a:moveTo>
                  <a:lnTo>
                    <a:pt x="181356" y="4555223"/>
                  </a:lnTo>
                  <a:lnTo>
                    <a:pt x="0" y="4660506"/>
                  </a:lnTo>
                  <a:lnTo>
                    <a:pt x="60706" y="4695304"/>
                  </a:lnTo>
                  <a:lnTo>
                    <a:pt x="60706" y="4754486"/>
                  </a:lnTo>
                  <a:lnTo>
                    <a:pt x="84836" y="4786300"/>
                  </a:lnTo>
                  <a:lnTo>
                    <a:pt x="145796" y="4820717"/>
                  </a:lnTo>
                  <a:lnTo>
                    <a:pt x="181356" y="4825352"/>
                  </a:lnTo>
                  <a:lnTo>
                    <a:pt x="197065" y="4824438"/>
                  </a:lnTo>
                  <a:lnTo>
                    <a:pt x="212471" y="4821720"/>
                  </a:lnTo>
                  <a:lnTo>
                    <a:pt x="227393" y="4817262"/>
                  </a:lnTo>
                  <a:lnTo>
                    <a:pt x="241681" y="4811128"/>
                  </a:lnTo>
                  <a:lnTo>
                    <a:pt x="241681" y="4776711"/>
                  </a:lnTo>
                  <a:lnTo>
                    <a:pt x="228053" y="4784661"/>
                  </a:lnTo>
                  <a:lnTo>
                    <a:pt x="213271" y="4790605"/>
                  </a:lnTo>
                  <a:lnTo>
                    <a:pt x="197612" y="4794339"/>
                  </a:lnTo>
                  <a:lnTo>
                    <a:pt x="181356" y="4795634"/>
                  </a:lnTo>
                  <a:lnTo>
                    <a:pt x="154482" y="4792205"/>
                  </a:lnTo>
                  <a:lnTo>
                    <a:pt x="129679" y="4782350"/>
                  </a:lnTo>
                  <a:lnTo>
                    <a:pt x="108038" y="4766767"/>
                  </a:lnTo>
                  <a:lnTo>
                    <a:pt x="90678" y="4746104"/>
                  </a:lnTo>
                  <a:lnTo>
                    <a:pt x="90678" y="4712957"/>
                  </a:lnTo>
                  <a:lnTo>
                    <a:pt x="181356" y="4765408"/>
                  </a:lnTo>
                  <a:lnTo>
                    <a:pt x="233172" y="4735563"/>
                  </a:lnTo>
                  <a:lnTo>
                    <a:pt x="203708" y="4718037"/>
                  </a:lnTo>
                  <a:lnTo>
                    <a:pt x="181356" y="4730610"/>
                  </a:lnTo>
                  <a:lnTo>
                    <a:pt x="59944" y="4660506"/>
                  </a:lnTo>
                  <a:lnTo>
                    <a:pt x="181356" y="4590021"/>
                  </a:lnTo>
                  <a:lnTo>
                    <a:pt x="302768" y="4660506"/>
                  </a:lnTo>
                  <a:lnTo>
                    <a:pt x="263144" y="4683112"/>
                  </a:lnTo>
                  <a:lnTo>
                    <a:pt x="191516" y="4640821"/>
                  </a:lnTo>
                  <a:lnTo>
                    <a:pt x="164846" y="4658855"/>
                  </a:lnTo>
                  <a:lnTo>
                    <a:pt x="164465" y="4659617"/>
                  </a:lnTo>
                  <a:lnTo>
                    <a:pt x="272034" y="4723498"/>
                  </a:lnTo>
                  <a:lnTo>
                    <a:pt x="272034" y="4870691"/>
                  </a:lnTo>
                  <a:lnTo>
                    <a:pt x="302387" y="4870691"/>
                  </a:lnTo>
                  <a:lnTo>
                    <a:pt x="302387" y="4706226"/>
                  </a:lnTo>
                  <a:lnTo>
                    <a:pt x="292735" y="4700765"/>
                  </a:lnTo>
                  <a:lnTo>
                    <a:pt x="362712" y="4660506"/>
                  </a:lnTo>
                  <a:close/>
                </a:path>
                <a:path w="363220" h="6385559">
                  <a:moveTo>
                    <a:pt x="362712" y="2358504"/>
                  </a:moveTo>
                  <a:lnTo>
                    <a:pt x="332359" y="2358504"/>
                  </a:lnTo>
                  <a:lnTo>
                    <a:pt x="332359" y="2554846"/>
                  </a:lnTo>
                  <a:lnTo>
                    <a:pt x="226695" y="2554846"/>
                  </a:lnTo>
                  <a:lnTo>
                    <a:pt x="196342" y="2584691"/>
                  </a:lnTo>
                  <a:lnTo>
                    <a:pt x="362712" y="2584691"/>
                  </a:lnTo>
                  <a:lnTo>
                    <a:pt x="362712" y="2358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5745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0142" y="6790943"/>
              <a:ext cx="1678939" cy="67310"/>
            </a:xfrm>
            <a:custGeom>
              <a:avLst/>
              <a:gdLst/>
              <a:ahLst/>
              <a:cxnLst/>
              <a:rect l="l" t="t" r="r" b="b"/>
              <a:pathLst>
                <a:path w="1678939" h="67309">
                  <a:moveTo>
                    <a:pt x="0" y="0"/>
                  </a:moveTo>
                  <a:lnTo>
                    <a:pt x="0" y="67055"/>
                  </a:lnTo>
                  <a:lnTo>
                    <a:pt x="1678522" y="67055"/>
                  </a:lnTo>
                  <a:lnTo>
                    <a:pt x="1678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1348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9234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53631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58027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3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790943"/>
              <a:ext cx="1749425" cy="67310"/>
            </a:xfrm>
            <a:custGeom>
              <a:avLst/>
              <a:gdLst/>
              <a:ahLst/>
              <a:cxnLst/>
              <a:rect l="l" t="t" r="r" b="b"/>
              <a:pathLst>
                <a:path w="1749425" h="67309">
                  <a:moveTo>
                    <a:pt x="0" y="0"/>
                  </a:moveTo>
                  <a:lnTo>
                    <a:pt x="0" y="67055"/>
                  </a:lnTo>
                  <a:lnTo>
                    <a:pt x="1749234" y="67055"/>
                  </a:lnTo>
                  <a:lnTo>
                    <a:pt x="1749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42670" y="2777362"/>
              <a:ext cx="62230" cy="123189"/>
            </a:xfrm>
            <a:custGeom>
              <a:avLst/>
              <a:gdLst/>
              <a:ahLst/>
              <a:cxnLst/>
              <a:rect l="l" t="t" r="r" b="b"/>
              <a:pathLst>
                <a:path w="62229" h="123189">
                  <a:moveTo>
                    <a:pt x="20662" y="98361"/>
                  </a:moveTo>
                  <a:lnTo>
                    <a:pt x="0" y="98361"/>
                  </a:lnTo>
                  <a:lnTo>
                    <a:pt x="0" y="122974"/>
                  </a:lnTo>
                  <a:lnTo>
                    <a:pt x="20662" y="122974"/>
                  </a:lnTo>
                  <a:lnTo>
                    <a:pt x="20662" y="98361"/>
                  </a:lnTo>
                  <a:close/>
                </a:path>
                <a:path w="62229" h="123189">
                  <a:moveTo>
                    <a:pt x="20662" y="49136"/>
                  </a:moveTo>
                  <a:lnTo>
                    <a:pt x="0" y="49136"/>
                  </a:lnTo>
                  <a:lnTo>
                    <a:pt x="0" y="73748"/>
                  </a:lnTo>
                  <a:lnTo>
                    <a:pt x="20662" y="73748"/>
                  </a:lnTo>
                  <a:lnTo>
                    <a:pt x="20662" y="49136"/>
                  </a:lnTo>
                  <a:close/>
                </a:path>
                <a:path w="62229" h="123189">
                  <a:moveTo>
                    <a:pt x="20662" y="0"/>
                  </a:moveTo>
                  <a:lnTo>
                    <a:pt x="0" y="0"/>
                  </a:lnTo>
                  <a:lnTo>
                    <a:pt x="0" y="24612"/>
                  </a:lnTo>
                  <a:lnTo>
                    <a:pt x="20662" y="24612"/>
                  </a:lnTo>
                  <a:lnTo>
                    <a:pt x="20662" y="0"/>
                  </a:lnTo>
                  <a:close/>
                </a:path>
                <a:path w="62229" h="123189">
                  <a:moveTo>
                    <a:pt x="61899" y="49136"/>
                  </a:moveTo>
                  <a:lnTo>
                    <a:pt x="41325" y="49136"/>
                  </a:lnTo>
                  <a:lnTo>
                    <a:pt x="41325" y="73748"/>
                  </a:lnTo>
                  <a:lnTo>
                    <a:pt x="61899" y="73748"/>
                  </a:lnTo>
                  <a:lnTo>
                    <a:pt x="61899" y="49136"/>
                  </a:lnTo>
                  <a:close/>
                </a:path>
              </a:pathLst>
            </a:custGeom>
            <a:solidFill>
              <a:srgbClr val="16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48664" y="2418944"/>
            <a:ext cx="4104336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20000"/>
              </a:lnSpc>
            </a:pPr>
            <a:r>
              <a:rPr sz="3200" b="1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3200" b="1" spc="-2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3200" b="1" spc="-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АНСФ</a:t>
            </a:r>
            <a:r>
              <a:rPr sz="3200" b="1" spc="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b="1" spc="-4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3200" b="1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МАЦ</a:t>
            </a:r>
            <a:r>
              <a:rPr sz="3200" b="1" spc="-1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b="1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sz="3200" b="1" spc="-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78014" y="2184273"/>
            <a:ext cx="3592195" cy="1834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51435">
              <a:lnSpc>
                <a:spcPct val="100000"/>
              </a:lnSpc>
              <a:spcBef>
                <a:spcPts val="1750"/>
              </a:spcBef>
            </a:pPr>
            <a:r>
              <a:rPr sz="1600" spc="-13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125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25" dirty="0">
                <a:latin typeface="Times New Roman" pitchFamily="18" charset="0"/>
                <a:cs typeface="Times New Roman" pitchFamily="18" charset="0"/>
              </a:rPr>
              <a:t>школ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онла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йн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135" dirty="0">
                <a:latin typeface="Times New Roman" pitchFamily="18" charset="0"/>
                <a:cs typeface="Times New Roman" pitchFamily="18" charset="0"/>
              </a:rPr>
              <a:t>шен</a:t>
            </a:r>
            <a:r>
              <a:rPr sz="1600" spc="-12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ля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600" spc="-5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анц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онного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51435">
              <a:lnSpc>
                <a:spcPct val="100000"/>
              </a:lnSpc>
              <a:spcBef>
                <a:spcPts val="170"/>
              </a:spcBef>
            </a:pP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ова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я.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нтеракт</a:t>
            </a:r>
            <a:r>
              <a:rPr sz="1600" spc="-12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вные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тетрад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30" dirty="0">
                <a:latin typeface="Times New Roman" pitchFamily="18" charset="0"/>
                <a:cs typeface="Times New Roman" pitchFamily="18" charset="0"/>
              </a:rPr>
              <a:t>Sk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1600" spc="-150" dirty="0">
                <a:latin typeface="Times New Roman" pitchFamily="18" charset="0"/>
                <a:cs typeface="Times New Roman" pitchFamily="18" charset="0"/>
              </a:rPr>
              <a:t>sma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–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51435">
              <a:lnSpc>
                <a:spcPct val="100000"/>
              </a:lnSpc>
              <a:spcBef>
                <a:spcPts val="170"/>
              </a:spcBef>
            </a:pPr>
            <a:r>
              <a:rPr sz="1600" spc="-120" dirty="0">
                <a:latin typeface="Times New Roman" pitchFamily="18" charset="0"/>
                <a:cs typeface="Times New Roman" pitchFamily="18" charset="0"/>
              </a:rPr>
              <a:t>успешный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йс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spc="-15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дниче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тва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0791" y="195071"/>
            <a:ext cx="7064375" cy="5833110"/>
            <a:chOff x="240791" y="195071"/>
            <a:chExt cx="7064375" cy="5833110"/>
          </a:xfrm>
        </p:grpSpPr>
        <p:sp>
          <p:nvSpPr>
            <p:cNvPr id="25" name="object 25"/>
            <p:cNvSpPr/>
            <p:nvPr/>
          </p:nvSpPr>
          <p:spPr>
            <a:xfrm>
              <a:off x="7242670" y="3684142"/>
              <a:ext cx="62230" cy="2343785"/>
            </a:xfrm>
            <a:custGeom>
              <a:avLst/>
              <a:gdLst/>
              <a:ahLst/>
              <a:cxnLst/>
              <a:rect l="l" t="t" r="r" b="b"/>
              <a:pathLst>
                <a:path w="62229" h="2343785">
                  <a:moveTo>
                    <a:pt x="20662" y="2318893"/>
                  </a:moveTo>
                  <a:lnTo>
                    <a:pt x="0" y="2318893"/>
                  </a:lnTo>
                  <a:lnTo>
                    <a:pt x="0" y="2343505"/>
                  </a:lnTo>
                  <a:lnTo>
                    <a:pt x="20662" y="2343505"/>
                  </a:lnTo>
                  <a:lnTo>
                    <a:pt x="20662" y="2318893"/>
                  </a:lnTo>
                  <a:close/>
                </a:path>
                <a:path w="62229" h="2343785">
                  <a:moveTo>
                    <a:pt x="20662" y="2269667"/>
                  </a:moveTo>
                  <a:lnTo>
                    <a:pt x="0" y="2269667"/>
                  </a:lnTo>
                  <a:lnTo>
                    <a:pt x="0" y="2294280"/>
                  </a:lnTo>
                  <a:lnTo>
                    <a:pt x="20662" y="2294280"/>
                  </a:lnTo>
                  <a:lnTo>
                    <a:pt x="20662" y="2269667"/>
                  </a:lnTo>
                  <a:close/>
                </a:path>
                <a:path w="62229" h="2343785">
                  <a:moveTo>
                    <a:pt x="20662" y="2220531"/>
                  </a:moveTo>
                  <a:lnTo>
                    <a:pt x="0" y="2220531"/>
                  </a:lnTo>
                  <a:lnTo>
                    <a:pt x="0" y="2245144"/>
                  </a:lnTo>
                  <a:lnTo>
                    <a:pt x="20662" y="2245144"/>
                  </a:lnTo>
                  <a:lnTo>
                    <a:pt x="20662" y="2220531"/>
                  </a:lnTo>
                  <a:close/>
                </a:path>
                <a:path w="62229" h="2343785">
                  <a:moveTo>
                    <a:pt x="20662" y="1646745"/>
                  </a:moveTo>
                  <a:lnTo>
                    <a:pt x="0" y="1646745"/>
                  </a:lnTo>
                  <a:lnTo>
                    <a:pt x="0" y="1671358"/>
                  </a:lnTo>
                  <a:lnTo>
                    <a:pt x="20662" y="1671358"/>
                  </a:lnTo>
                  <a:lnTo>
                    <a:pt x="20662" y="1646745"/>
                  </a:lnTo>
                  <a:close/>
                </a:path>
                <a:path w="62229" h="2343785">
                  <a:moveTo>
                    <a:pt x="20662" y="1597520"/>
                  </a:moveTo>
                  <a:lnTo>
                    <a:pt x="0" y="1597520"/>
                  </a:lnTo>
                  <a:lnTo>
                    <a:pt x="0" y="1622132"/>
                  </a:lnTo>
                  <a:lnTo>
                    <a:pt x="20662" y="1622132"/>
                  </a:lnTo>
                  <a:lnTo>
                    <a:pt x="20662" y="1597520"/>
                  </a:lnTo>
                  <a:close/>
                </a:path>
                <a:path w="62229" h="2343785">
                  <a:moveTo>
                    <a:pt x="20662" y="1548384"/>
                  </a:moveTo>
                  <a:lnTo>
                    <a:pt x="0" y="1548384"/>
                  </a:lnTo>
                  <a:lnTo>
                    <a:pt x="0" y="1572996"/>
                  </a:lnTo>
                  <a:lnTo>
                    <a:pt x="20662" y="1572996"/>
                  </a:lnTo>
                  <a:lnTo>
                    <a:pt x="20662" y="1548384"/>
                  </a:lnTo>
                  <a:close/>
                </a:path>
                <a:path w="62229" h="2343785">
                  <a:moveTo>
                    <a:pt x="20662" y="1209357"/>
                  </a:moveTo>
                  <a:lnTo>
                    <a:pt x="0" y="1209357"/>
                  </a:lnTo>
                  <a:lnTo>
                    <a:pt x="0" y="1233970"/>
                  </a:lnTo>
                  <a:lnTo>
                    <a:pt x="20662" y="1233970"/>
                  </a:lnTo>
                  <a:lnTo>
                    <a:pt x="20662" y="1209357"/>
                  </a:lnTo>
                  <a:close/>
                </a:path>
                <a:path w="62229" h="2343785">
                  <a:moveTo>
                    <a:pt x="20662" y="1160132"/>
                  </a:moveTo>
                  <a:lnTo>
                    <a:pt x="0" y="1160132"/>
                  </a:lnTo>
                  <a:lnTo>
                    <a:pt x="0" y="1184744"/>
                  </a:lnTo>
                  <a:lnTo>
                    <a:pt x="20662" y="1184744"/>
                  </a:lnTo>
                  <a:lnTo>
                    <a:pt x="20662" y="1160132"/>
                  </a:lnTo>
                  <a:close/>
                </a:path>
                <a:path w="62229" h="2343785">
                  <a:moveTo>
                    <a:pt x="20662" y="1110996"/>
                  </a:moveTo>
                  <a:lnTo>
                    <a:pt x="0" y="1110996"/>
                  </a:lnTo>
                  <a:lnTo>
                    <a:pt x="0" y="1135608"/>
                  </a:lnTo>
                  <a:lnTo>
                    <a:pt x="20662" y="1135608"/>
                  </a:lnTo>
                  <a:lnTo>
                    <a:pt x="20662" y="1110996"/>
                  </a:lnTo>
                  <a:close/>
                </a:path>
                <a:path w="62229" h="2343785">
                  <a:moveTo>
                    <a:pt x="20662" y="770445"/>
                  </a:moveTo>
                  <a:lnTo>
                    <a:pt x="0" y="770445"/>
                  </a:lnTo>
                  <a:lnTo>
                    <a:pt x="0" y="795058"/>
                  </a:lnTo>
                  <a:lnTo>
                    <a:pt x="20662" y="795058"/>
                  </a:lnTo>
                  <a:lnTo>
                    <a:pt x="20662" y="770445"/>
                  </a:lnTo>
                  <a:close/>
                </a:path>
                <a:path w="62229" h="2343785">
                  <a:moveTo>
                    <a:pt x="20662" y="721220"/>
                  </a:moveTo>
                  <a:lnTo>
                    <a:pt x="0" y="721220"/>
                  </a:lnTo>
                  <a:lnTo>
                    <a:pt x="0" y="745832"/>
                  </a:lnTo>
                  <a:lnTo>
                    <a:pt x="20662" y="745832"/>
                  </a:lnTo>
                  <a:lnTo>
                    <a:pt x="20662" y="721220"/>
                  </a:lnTo>
                  <a:close/>
                </a:path>
                <a:path w="62229" h="2343785">
                  <a:moveTo>
                    <a:pt x="20662" y="672084"/>
                  </a:moveTo>
                  <a:lnTo>
                    <a:pt x="0" y="672084"/>
                  </a:lnTo>
                  <a:lnTo>
                    <a:pt x="0" y="696696"/>
                  </a:lnTo>
                  <a:lnTo>
                    <a:pt x="20662" y="696696"/>
                  </a:lnTo>
                  <a:lnTo>
                    <a:pt x="20662" y="672084"/>
                  </a:lnTo>
                  <a:close/>
                </a:path>
                <a:path w="62229" h="2343785">
                  <a:moveTo>
                    <a:pt x="20662" y="98361"/>
                  </a:moveTo>
                  <a:lnTo>
                    <a:pt x="0" y="98361"/>
                  </a:lnTo>
                  <a:lnTo>
                    <a:pt x="0" y="122974"/>
                  </a:lnTo>
                  <a:lnTo>
                    <a:pt x="20662" y="122974"/>
                  </a:lnTo>
                  <a:lnTo>
                    <a:pt x="20662" y="98361"/>
                  </a:lnTo>
                  <a:close/>
                </a:path>
                <a:path w="62229" h="2343785">
                  <a:moveTo>
                    <a:pt x="20662" y="49136"/>
                  </a:moveTo>
                  <a:lnTo>
                    <a:pt x="0" y="49136"/>
                  </a:lnTo>
                  <a:lnTo>
                    <a:pt x="0" y="73748"/>
                  </a:lnTo>
                  <a:lnTo>
                    <a:pt x="20662" y="73748"/>
                  </a:lnTo>
                  <a:lnTo>
                    <a:pt x="20662" y="49136"/>
                  </a:lnTo>
                  <a:close/>
                </a:path>
                <a:path w="62229" h="2343785">
                  <a:moveTo>
                    <a:pt x="20662" y="0"/>
                  </a:moveTo>
                  <a:lnTo>
                    <a:pt x="0" y="0"/>
                  </a:lnTo>
                  <a:lnTo>
                    <a:pt x="0" y="24612"/>
                  </a:lnTo>
                  <a:lnTo>
                    <a:pt x="20662" y="24612"/>
                  </a:lnTo>
                  <a:lnTo>
                    <a:pt x="20662" y="0"/>
                  </a:lnTo>
                  <a:close/>
                </a:path>
                <a:path w="62229" h="2343785">
                  <a:moveTo>
                    <a:pt x="61899" y="2269667"/>
                  </a:moveTo>
                  <a:lnTo>
                    <a:pt x="41325" y="2269667"/>
                  </a:lnTo>
                  <a:lnTo>
                    <a:pt x="41325" y="2294280"/>
                  </a:lnTo>
                  <a:lnTo>
                    <a:pt x="61899" y="2294280"/>
                  </a:lnTo>
                  <a:lnTo>
                    <a:pt x="61899" y="2269667"/>
                  </a:lnTo>
                  <a:close/>
                </a:path>
                <a:path w="62229" h="2343785">
                  <a:moveTo>
                    <a:pt x="61899" y="1597520"/>
                  </a:moveTo>
                  <a:lnTo>
                    <a:pt x="41325" y="1597520"/>
                  </a:lnTo>
                  <a:lnTo>
                    <a:pt x="41325" y="1622132"/>
                  </a:lnTo>
                  <a:lnTo>
                    <a:pt x="61899" y="1622132"/>
                  </a:lnTo>
                  <a:lnTo>
                    <a:pt x="61899" y="1597520"/>
                  </a:lnTo>
                  <a:close/>
                </a:path>
                <a:path w="62229" h="2343785">
                  <a:moveTo>
                    <a:pt x="61899" y="1160132"/>
                  </a:moveTo>
                  <a:lnTo>
                    <a:pt x="41325" y="1160132"/>
                  </a:lnTo>
                  <a:lnTo>
                    <a:pt x="41325" y="1184744"/>
                  </a:lnTo>
                  <a:lnTo>
                    <a:pt x="61899" y="1184744"/>
                  </a:lnTo>
                  <a:lnTo>
                    <a:pt x="61899" y="1160132"/>
                  </a:lnTo>
                  <a:close/>
                </a:path>
                <a:path w="62229" h="2343785">
                  <a:moveTo>
                    <a:pt x="61899" y="721220"/>
                  </a:moveTo>
                  <a:lnTo>
                    <a:pt x="41325" y="721220"/>
                  </a:lnTo>
                  <a:lnTo>
                    <a:pt x="41325" y="745832"/>
                  </a:lnTo>
                  <a:lnTo>
                    <a:pt x="61899" y="745832"/>
                  </a:lnTo>
                  <a:lnTo>
                    <a:pt x="61899" y="721220"/>
                  </a:lnTo>
                  <a:close/>
                </a:path>
                <a:path w="62229" h="2343785">
                  <a:moveTo>
                    <a:pt x="61899" y="49136"/>
                  </a:moveTo>
                  <a:lnTo>
                    <a:pt x="41325" y="49136"/>
                  </a:lnTo>
                  <a:lnTo>
                    <a:pt x="41325" y="73748"/>
                  </a:lnTo>
                  <a:lnTo>
                    <a:pt x="61899" y="73748"/>
                  </a:lnTo>
                  <a:lnTo>
                    <a:pt x="61899" y="49136"/>
                  </a:lnTo>
                  <a:close/>
                </a:path>
              </a:pathLst>
            </a:custGeom>
            <a:solidFill>
              <a:srgbClr val="16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5363" y="400811"/>
              <a:ext cx="1259205" cy="27940"/>
            </a:xfrm>
            <a:custGeom>
              <a:avLst/>
              <a:gdLst/>
              <a:ahLst/>
              <a:cxnLst/>
              <a:rect l="l" t="t" r="r" b="b"/>
              <a:pathLst>
                <a:path w="1259205" h="27940">
                  <a:moveTo>
                    <a:pt x="483108" y="27432"/>
                  </a:moveTo>
                  <a:lnTo>
                    <a:pt x="481825" y="0"/>
                  </a:lnTo>
                  <a:lnTo>
                    <a:pt x="0" y="0"/>
                  </a:lnTo>
                  <a:lnTo>
                    <a:pt x="0" y="27432"/>
                  </a:lnTo>
                  <a:lnTo>
                    <a:pt x="483108" y="27432"/>
                  </a:lnTo>
                  <a:close/>
                </a:path>
                <a:path w="1259205" h="27940">
                  <a:moveTo>
                    <a:pt x="1258824" y="0"/>
                  </a:moveTo>
                  <a:lnTo>
                    <a:pt x="778598" y="0"/>
                  </a:lnTo>
                  <a:lnTo>
                    <a:pt x="775716" y="27432"/>
                  </a:lnTo>
                  <a:lnTo>
                    <a:pt x="1258824" y="27432"/>
                  </a:lnTo>
                  <a:lnTo>
                    <a:pt x="1258824" y="0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1"/>
              <a:ext cx="102107" cy="1051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1"/>
              <a:ext cx="94487" cy="1051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74191" y="195071"/>
              <a:ext cx="203200" cy="254635"/>
            </a:xfrm>
            <a:custGeom>
              <a:avLst/>
              <a:gdLst/>
              <a:ahLst/>
              <a:cxnLst/>
              <a:rect l="l" t="t" r="r" b="b"/>
              <a:pathLst>
                <a:path w="203200" h="254634">
                  <a:moveTo>
                    <a:pt x="101993" y="0"/>
                  </a:moveTo>
                  <a:lnTo>
                    <a:pt x="0" y="27939"/>
                  </a:lnTo>
                  <a:lnTo>
                    <a:pt x="13512" y="219710"/>
                  </a:lnTo>
                  <a:lnTo>
                    <a:pt x="51473" y="235076"/>
                  </a:lnTo>
                  <a:lnTo>
                    <a:pt x="101993" y="254507"/>
                  </a:lnTo>
                  <a:lnTo>
                    <a:pt x="133063" y="242062"/>
                  </a:lnTo>
                  <a:lnTo>
                    <a:pt x="101993" y="242062"/>
                  </a:lnTo>
                  <a:lnTo>
                    <a:pt x="24447" y="211454"/>
                  </a:lnTo>
                  <a:lnTo>
                    <a:pt x="17691" y="126619"/>
                  </a:lnTo>
                  <a:lnTo>
                    <a:pt x="37428" y="126619"/>
                  </a:lnTo>
                  <a:lnTo>
                    <a:pt x="51473" y="102870"/>
                  </a:lnTo>
                  <a:lnTo>
                    <a:pt x="62414" y="84835"/>
                  </a:lnTo>
                  <a:lnTo>
                    <a:pt x="33781" y="84835"/>
                  </a:lnTo>
                  <a:lnTo>
                    <a:pt x="33781" y="61213"/>
                  </a:lnTo>
                  <a:lnTo>
                    <a:pt x="32499" y="30606"/>
                  </a:lnTo>
                  <a:lnTo>
                    <a:pt x="51473" y="25019"/>
                  </a:lnTo>
                  <a:lnTo>
                    <a:pt x="72072" y="19430"/>
                  </a:lnTo>
                  <a:lnTo>
                    <a:pt x="101993" y="19430"/>
                  </a:lnTo>
                  <a:lnTo>
                    <a:pt x="101993" y="11175"/>
                  </a:lnTo>
                  <a:lnTo>
                    <a:pt x="142273" y="11175"/>
                  </a:lnTo>
                  <a:lnTo>
                    <a:pt x="101993" y="0"/>
                  </a:lnTo>
                  <a:close/>
                </a:path>
                <a:path w="203200" h="254634">
                  <a:moveTo>
                    <a:pt x="131914" y="45974"/>
                  </a:moveTo>
                  <a:lnTo>
                    <a:pt x="130619" y="130555"/>
                  </a:lnTo>
                  <a:lnTo>
                    <a:pt x="101993" y="132206"/>
                  </a:lnTo>
                  <a:lnTo>
                    <a:pt x="101993" y="242062"/>
                  </a:lnTo>
                  <a:lnTo>
                    <a:pt x="133063" y="242062"/>
                  </a:lnTo>
                  <a:lnTo>
                    <a:pt x="188861" y="219710"/>
                  </a:lnTo>
                  <a:lnTo>
                    <a:pt x="195483" y="127888"/>
                  </a:lnTo>
                  <a:lnTo>
                    <a:pt x="158940" y="127888"/>
                  </a:lnTo>
                  <a:lnTo>
                    <a:pt x="163118" y="51307"/>
                  </a:lnTo>
                  <a:lnTo>
                    <a:pt x="131914" y="45974"/>
                  </a:lnTo>
                  <a:close/>
                </a:path>
                <a:path w="203200" h="254634">
                  <a:moveTo>
                    <a:pt x="101993" y="66801"/>
                  </a:moveTo>
                  <a:lnTo>
                    <a:pt x="73355" y="66801"/>
                  </a:lnTo>
                  <a:lnTo>
                    <a:pt x="72072" y="90424"/>
                  </a:lnTo>
                  <a:lnTo>
                    <a:pt x="73355" y="130555"/>
                  </a:lnTo>
                  <a:lnTo>
                    <a:pt x="101993" y="132206"/>
                  </a:lnTo>
                  <a:lnTo>
                    <a:pt x="101993" y="66801"/>
                  </a:lnTo>
                  <a:close/>
                </a:path>
                <a:path w="203200" h="254634">
                  <a:moveTo>
                    <a:pt x="37428" y="126619"/>
                  </a:moveTo>
                  <a:lnTo>
                    <a:pt x="17691" y="126619"/>
                  </a:lnTo>
                  <a:lnTo>
                    <a:pt x="36677" y="127888"/>
                  </a:lnTo>
                  <a:lnTo>
                    <a:pt x="37428" y="126619"/>
                  </a:lnTo>
                  <a:close/>
                </a:path>
                <a:path w="203200" h="254634">
                  <a:moveTo>
                    <a:pt x="142273" y="11175"/>
                  </a:moveTo>
                  <a:lnTo>
                    <a:pt x="101993" y="11175"/>
                  </a:lnTo>
                  <a:lnTo>
                    <a:pt x="191757" y="36195"/>
                  </a:lnTo>
                  <a:lnTo>
                    <a:pt x="185000" y="126619"/>
                  </a:lnTo>
                  <a:lnTo>
                    <a:pt x="158940" y="127888"/>
                  </a:lnTo>
                  <a:lnTo>
                    <a:pt x="195483" y="127888"/>
                  </a:lnTo>
                  <a:lnTo>
                    <a:pt x="202692" y="27939"/>
                  </a:lnTo>
                  <a:lnTo>
                    <a:pt x="142273" y="11175"/>
                  </a:lnTo>
                  <a:close/>
                </a:path>
                <a:path w="203200" h="254634">
                  <a:moveTo>
                    <a:pt x="101993" y="19430"/>
                  </a:moveTo>
                  <a:lnTo>
                    <a:pt x="72072" y="19430"/>
                  </a:lnTo>
                  <a:lnTo>
                    <a:pt x="51473" y="52958"/>
                  </a:lnTo>
                  <a:lnTo>
                    <a:pt x="33781" y="84835"/>
                  </a:lnTo>
                  <a:lnTo>
                    <a:pt x="62414" y="84835"/>
                  </a:lnTo>
                  <a:lnTo>
                    <a:pt x="73355" y="66801"/>
                  </a:lnTo>
                  <a:lnTo>
                    <a:pt x="101993" y="66801"/>
                  </a:lnTo>
                  <a:lnTo>
                    <a:pt x="101993" y="19430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0544" y="205739"/>
              <a:ext cx="1309115" cy="4251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632" y="244760"/>
              <a:ext cx="1481116" cy="34367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17383" y="3598265"/>
            <a:ext cx="3204210" cy="53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600" spc="-14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spc="-125" dirty="0">
                <a:latin typeface="Times New Roman" pitchFamily="18" charset="0"/>
                <a:cs typeface="Times New Roman" pitchFamily="18" charset="0"/>
              </a:rPr>
              <a:t>ументы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 дл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анц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онного  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обучения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17383" y="4291076"/>
            <a:ext cx="3600450" cy="227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бн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4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опол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ненно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ал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тью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3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ограф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че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ский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 трен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жёр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0000"/>
              </a:lnSpc>
            </a:pPr>
            <a:r>
              <a:rPr sz="1600" spc="-110" dirty="0"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sz="1600" spc="-125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платформе </a:t>
            </a:r>
            <a:r>
              <a:rPr sz="1600" spc="-3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30" dirty="0">
                <a:latin typeface="Times New Roman" pitchFamily="18" charset="0"/>
                <a:cs typeface="Times New Roman" pitchFamily="18" charset="0"/>
              </a:rPr>
              <a:t>LECTA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35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sz="1600" spc="-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ль.</a:t>
            </a:r>
            <a:r>
              <a:rPr sz="1600" spc="-90" dirty="0">
                <a:latin typeface="Times New Roman" pitchFamily="18" charset="0"/>
                <a:cs typeface="Times New Roman" pitchFamily="18" charset="0"/>
              </a:rPr>
              <a:t>CLUB</a:t>
            </a:r>
            <a:r>
              <a:rPr sz="1600" spc="7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spc="-114" dirty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sz="1600" spc="-3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уаль</a:t>
            </a:r>
            <a:r>
              <a:rPr sz="1600" spc="-140" dirty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 онла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spc="7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кон</a:t>
            </a:r>
            <a:r>
              <a:rPr sz="1600" spc="-13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600" spc="-105" dirty="0">
                <a:latin typeface="Times New Roman" pitchFamily="18" charset="0"/>
                <a:cs typeface="Times New Roman" pitchFamily="18" charset="0"/>
              </a:rPr>
              <a:t>еренц</a:t>
            </a:r>
            <a:r>
              <a:rPr sz="1600" spc="-12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110" dirty="0">
                <a:latin typeface="Times New Roman" pitchFamily="18" charset="0"/>
                <a:cs typeface="Times New Roman" pitchFamily="18" charset="0"/>
              </a:rPr>
              <a:t>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10921"/>
            <a:ext cx="1003427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48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ИНДУСТРИАЛЬНАЯ</a:t>
            </a:r>
            <a:r>
              <a:rPr sz="48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РЕВОЛЮЦИЯ </a:t>
            </a:r>
            <a:r>
              <a:rPr sz="4800" b="1" spc="-12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4800" b="1" spc="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3233" y="2056333"/>
            <a:ext cx="30480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ПЕРВАЯ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индустриальная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революция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породила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массовую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школу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666" y="1837436"/>
            <a:ext cx="5963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45735" algn="l"/>
              </a:tabLst>
            </a:pPr>
            <a:r>
              <a:rPr sz="4000" spc="-10" dirty="0">
                <a:solidFill>
                  <a:srgbClr val="5B9BD4"/>
                </a:solidFill>
                <a:latin typeface="Microsoft Sans Serif"/>
                <a:cs typeface="Microsoft Sans Serif"/>
              </a:rPr>
              <a:t>01</a:t>
            </a:r>
            <a:r>
              <a:rPr sz="4000" spc="-5" dirty="0">
                <a:solidFill>
                  <a:srgbClr val="5B9BD4"/>
                </a:solidFill>
                <a:latin typeface="Microsoft Sans Serif"/>
                <a:cs typeface="Microsoft Sans Serif"/>
              </a:rPr>
              <a:t>.</a:t>
            </a:r>
            <a:r>
              <a:rPr sz="4000" dirty="0">
                <a:solidFill>
                  <a:srgbClr val="5B9BD4"/>
                </a:solidFill>
                <a:latin typeface="Microsoft Sans Serif"/>
                <a:cs typeface="Microsoft Sans Serif"/>
              </a:rPr>
              <a:t>	</a:t>
            </a:r>
            <a:r>
              <a:rPr sz="4000" spc="-10" dirty="0">
                <a:solidFill>
                  <a:srgbClr val="5B9BD4"/>
                </a:solidFill>
                <a:latin typeface="Microsoft Sans Serif"/>
                <a:cs typeface="Microsoft Sans Serif"/>
              </a:rPr>
              <a:t>03.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66" y="3754958"/>
            <a:ext cx="730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B9BD4"/>
                </a:solidFill>
                <a:latin typeface="Microsoft Sans Serif"/>
                <a:cs typeface="Microsoft Sans Serif"/>
              </a:rPr>
              <a:t>02.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3233" y="3861688"/>
            <a:ext cx="3982085" cy="19621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spc="-75" dirty="0">
                <a:latin typeface="Times New Roman" pitchFamily="18" charset="0"/>
                <a:cs typeface="Times New Roman" pitchFamily="18" charset="0"/>
              </a:rPr>
              <a:t>ВТОРАЯ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666115">
              <a:lnSpc>
                <a:spcPct val="100000"/>
              </a:lnSpc>
              <a:spcBef>
                <a:spcPts val="425"/>
              </a:spcBef>
            </a:pPr>
            <a:r>
              <a:rPr sz="2400" spc="99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сделала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школу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щ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12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2700" marR="5080">
              <a:lnSpc>
                <a:spcPct val="100000"/>
              </a:lnSpc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сформировав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современную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классно-урочную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систему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8794" y="2512314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1223772"/>
                </a:moveTo>
                <a:lnTo>
                  <a:pt x="0" y="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6394" y="2031872"/>
            <a:ext cx="4744720" cy="4573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 pitchFamily="18" charset="0"/>
                <a:cs typeface="Times New Roman" pitchFamily="18" charset="0"/>
              </a:rPr>
              <a:t>ТРЕТЬЯ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474345">
              <a:lnSpc>
                <a:spcPct val="100000"/>
              </a:lnSpc>
            </a:pPr>
            <a:r>
              <a:rPr sz="2400" spc="5" dirty="0"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учебник,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привела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всеобщему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среднему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образованию.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latin typeface="Times New Roman" pitchFamily="18" charset="0"/>
                <a:cs typeface="Times New Roman" pitchFamily="18" charset="0"/>
              </a:rPr>
              <a:t>ЧЕТВЕРТАЯ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425"/>
              </a:spcBef>
            </a:pPr>
            <a:r>
              <a:rPr sz="2400" spc="99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вызывает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непрерывно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совершенствующуюся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школу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348615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персонализированной,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ориентированной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моделью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процесса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9803" y="3754958"/>
            <a:ext cx="730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5B9BD4"/>
                </a:solidFill>
                <a:latin typeface="Microsoft Sans Serif"/>
                <a:cs typeface="Microsoft Sans Serif"/>
              </a:rPr>
              <a:t>04.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52209" y="2512314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1223772"/>
                </a:moveTo>
                <a:lnTo>
                  <a:pt x="0" y="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12189460" cy="792480"/>
          </a:xfrm>
          <a:custGeom>
            <a:avLst/>
            <a:gdLst/>
            <a:ahLst/>
            <a:cxnLst/>
            <a:rect l="l" t="t" r="r" b="b"/>
            <a:pathLst>
              <a:path w="12189460" h="792480">
                <a:moveTo>
                  <a:pt x="12188952" y="0"/>
                </a:moveTo>
                <a:lnTo>
                  <a:pt x="0" y="0"/>
                </a:lnTo>
                <a:lnTo>
                  <a:pt x="0" y="792479"/>
                </a:lnTo>
                <a:lnTo>
                  <a:pt x="12188952" y="792479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84832"/>
            <a:ext cx="12191999" cy="43113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55"/>
                </a:ln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63967" y="2433806"/>
            <a:ext cx="1384454" cy="55132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70048" y="2412492"/>
            <a:ext cx="2459736" cy="60045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952370" y="338150"/>
            <a:ext cx="6473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ГК</a:t>
            </a:r>
            <a:r>
              <a:rPr sz="1800" spc="5" dirty="0"/>
              <a:t> </a:t>
            </a:r>
            <a:r>
              <a:rPr sz="1800" spc="-10" dirty="0"/>
              <a:t>«Просвещение»</a:t>
            </a:r>
            <a:r>
              <a:rPr sz="1800" spc="45" dirty="0"/>
              <a:t> </a:t>
            </a:r>
            <a:r>
              <a:rPr sz="1800" dirty="0"/>
              <a:t>–</a:t>
            </a:r>
            <a:r>
              <a:rPr sz="1800" spc="-5" dirty="0"/>
              <a:t> </a:t>
            </a:r>
            <a:r>
              <a:rPr sz="1800" spc="-10" dirty="0"/>
              <a:t>партнёр</a:t>
            </a:r>
            <a:r>
              <a:rPr sz="1800" spc="25" dirty="0"/>
              <a:t> </a:t>
            </a:r>
            <a:r>
              <a:rPr sz="1800" spc="-5" dirty="0"/>
              <a:t>для</a:t>
            </a:r>
            <a:r>
              <a:rPr sz="1800" dirty="0"/>
              <a:t> </a:t>
            </a:r>
            <a:r>
              <a:rPr sz="1800" spc="-20" dirty="0"/>
              <a:t>государства</a:t>
            </a:r>
            <a:r>
              <a:rPr sz="1800" spc="55" dirty="0"/>
              <a:t> </a:t>
            </a:r>
            <a:r>
              <a:rPr sz="1800" dirty="0"/>
              <a:t>и </a:t>
            </a:r>
            <a:r>
              <a:rPr sz="1800" spc="-5" dirty="0"/>
              <a:t>бизнеса</a:t>
            </a:r>
            <a:endParaRPr sz="1800" dirty="0"/>
          </a:p>
        </p:txBody>
      </p:sp>
      <p:sp>
        <p:nvSpPr>
          <p:cNvPr id="28" name="object 28"/>
          <p:cNvSpPr txBox="1"/>
          <p:nvPr/>
        </p:nvSpPr>
        <p:spPr>
          <a:xfrm>
            <a:off x="1974342" y="1135506"/>
            <a:ext cx="78949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</a:t>
            </a:r>
            <a:r>
              <a:rPr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«ПРОСВЕЩЕНИЕ»</a:t>
            </a:r>
            <a:r>
              <a:rPr b="1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pc="-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ПОСТАВЩИК</a:t>
            </a:r>
            <a:r>
              <a:rPr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КАЧЕСТВЕННОГО,</a:t>
            </a:r>
            <a:r>
              <a:rPr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ВЕРИФИЦИРОВАННОГО</a:t>
            </a:r>
            <a:r>
              <a:rPr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ЦИФРОВОГО</a:t>
            </a:r>
            <a:r>
              <a:rPr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endParaRPr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1028700"/>
            <a:ext cx="1751330" cy="792480"/>
          </a:xfrm>
          <a:custGeom>
            <a:avLst/>
            <a:gdLst/>
            <a:ahLst/>
            <a:cxnLst/>
            <a:rect l="l" t="t" r="r" b="b"/>
            <a:pathLst>
              <a:path w="1751330" h="792480">
                <a:moveTo>
                  <a:pt x="1751076" y="0"/>
                </a:moveTo>
                <a:lnTo>
                  <a:pt x="0" y="0"/>
                </a:lnTo>
                <a:lnTo>
                  <a:pt x="0" y="792479"/>
                </a:lnTo>
                <a:lnTo>
                  <a:pt x="1751076" y="792479"/>
                </a:lnTo>
                <a:lnTo>
                  <a:pt x="1751076" y="0"/>
                </a:lnTo>
                <a:close/>
              </a:path>
            </a:pathLst>
          </a:custGeom>
          <a:solidFill>
            <a:srgbClr val="40A7E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20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20" dirty="0"/>
              <a:t> </a:t>
            </a:r>
            <a:r>
              <a:rPr spc="-5" dirty="0"/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12189460" cy="792480"/>
          </a:xfrm>
          <a:custGeom>
            <a:avLst/>
            <a:gdLst/>
            <a:ahLst/>
            <a:cxnLst/>
            <a:rect l="l" t="t" r="r" b="b"/>
            <a:pathLst>
              <a:path w="12189460" h="792480">
                <a:moveTo>
                  <a:pt x="12188952" y="0"/>
                </a:moveTo>
                <a:lnTo>
                  <a:pt x="0" y="0"/>
                </a:lnTo>
                <a:lnTo>
                  <a:pt x="0" y="792479"/>
                </a:lnTo>
                <a:lnTo>
                  <a:pt x="12188952" y="792479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092451"/>
            <a:ext cx="12192000" cy="3886200"/>
            <a:chOff x="0" y="2092451"/>
            <a:chExt cx="12192000" cy="3886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" y="2092451"/>
              <a:ext cx="12166091" cy="388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92451"/>
              <a:ext cx="11657076" cy="388620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55"/>
                </a:ln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61505" y="5739790"/>
            <a:ext cx="1861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  <a:cs typeface="Franklin Gothic Medium"/>
                <a:hlinkClick r:id="rId4"/>
              </a:rPr>
              <a:t>https://</a:t>
            </a:r>
            <a:r>
              <a:rPr sz="1600" b="1" u="sng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4"/>
              </a:rPr>
              <a:t>media.prosv.ru</a:t>
            </a:r>
            <a:r>
              <a:rPr sz="1600" u="sng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  <a:cs typeface="Franklin Gothic Medium"/>
                <a:hlinkClick r:id="rId4"/>
              </a:rPr>
              <a:t>/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0695" y="4735067"/>
            <a:ext cx="612648" cy="6812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952370" y="338150"/>
            <a:ext cx="6473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ГК</a:t>
            </a:r>
            <a:r>
              <a:rPr sz="1800" spc="5" dirty="0"/>
              <a:t> </a:t>
            </a:r>
            <a:r>
              <a:rPr sz="1800" spc="-10" dirty="0"/>
              <a:t>«Просвещение»</a:t>
            </a:r>
            <a:r>
              <a:rPr sz="1800" spc="45" dirty="0"/>
              <a:t> </a:t>
            </a:r>
            <a:r>
              <a:rPr sz="1800" dirty="0"/>
              <a:t>–</a:t>
            </a:r>
            <a:r>
              <a:rPr sz="1800" spc="-5" dirty="0"/>
              <a:t> </a:t>
            </a:r>
            <a:r>
              <a:rPr sz="1800" spc="-10" dirty="0"/>
              <a:t>партнёр</a:t>
            </a:r>
            <a:r>
              <a:rPr sz="1800" spc="25" dirty="0"/>
              <a:t> </a:t>
            </a:r>
            <a:r>
              <a:rPr sz="1800" spc="-5" dirty="0"/>
              <a:t>для</a:t>
            </a:r>
            <a:r>
              <a:rPr sz="1800" dirty="0"/>
              <a:t> </a:t>
            </a:r>
            <a:r>
              <a:rPr sz="1800" spc="-20" dirty="0"/>
              <a:t>государства</a:t>
            </a:r>
            <a:r>
              <a:rPr sz="1800" spc="55" dirty="0"/>
              <a:t> </a:t>
            </a:r>
            <a:r>
              <a:rPr sz="1800" dirty="0"/>
              <a:t>и </a:t>
            </a:r>
            <a:r>
              <a:rPr sz="1800" spc="-5" dirty="0"/>
              <a:t>бизнеса</a:t>
            </a:r>
            <a:endParaRPr sz="1800" dirty="0"/>
          </a:p>
        </p:txBody>
      </p:sp>
      <p:sp>
        <p:nvSpPr>
          <p:cNvPr id="30" name="object 30"/>
          <p:cNvSpPr txBox="1"/>
          <p:nvPr/>
        </p:nvSpPr>
        <p:spPr>
          <a:xfrm>
            <a:off x="1974342" y="1084224"/>
            <a:ext cx="6483858" cy="282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6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3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600" b="1" spc="-22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3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2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22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-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1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sz="1600" b="1" spc="-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</a:t>
            </a:r>
            <a:r>
              <a:rPr sz="1600" b="1" spc="-1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sz="16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sz="1600" b="1" spc="-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6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1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АНЦИО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sz="1600" b="1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</a:t>
            </a:r>
            <a:r>
              <a:rPr sz="16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600" b="1" spc="-1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600" b="1" spc="-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1600" b="1" spc="-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600" b="1" spc="-1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НИЯ</a:t>
            </a:r>
            <a:endParaRPr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1028700"/>
            <a:ext cx="1751330" cy="792480"/>
          </a:xfrm>
          <a:custGeom>
            <a:avLst/>
            <a:gdLst/>
            <a:ahLst/>
            <a:cxnLst/>
            <a:rect l="l" t="t" r="r" b="b"/>
            <a:pathLst>
              <a:path w="1751330" h="792480">
                <a:moveTo>
                  <a:pt x="1751076" y="0"/>
                </a:moveTo>
                <a:lnTo>
                  <a:pt x="0" y="0"/>
                </a:lnTo>
                <a:lnTo>
                  <a:pt x="0" y="792479"/>
                </a:lnTo>
                <a:lnTo>
                  <a:pt x="1751076" y="792479"/>
                </a:lnTo>
                <a:lnTo>
                  <a:pt x="1751076" y="0"/>
                </a:lnTo>
                <a:close/>
              </a:path>
            </a:pathLst>
          </a:custGeom>
          <a:solidFill>
            <a:srgbClr val="40A7E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20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20" dirty="0"/>
              <a:t> </a:t>
            </a:r>
            <a:r>
              <a:rPr spc="-5" dirty="0"/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1929383"/>
            <a:ext cx="2272284" cy="32156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028700"/>
            <a:ext cx="12189460" cy="792480"/>
          </a:xfrm>
          <a:custGeom>
            <a:avLst/>
            <a:gdLst/>
            <a:ahLst/>
            <a:cxnLst/>
            <a:rect l="l" t="t" r="r" b="b"/>
            <a:pathLst>
              <a:path w="12189460" h="792480">
                <a:moveTo>
                  <a:pt x="12188952" y="0"/>
                </a:moveTo>
                <a:lnTo>
                  <a:pt x="0" y="0"/>
                </a:lnTo>
                <a:lnTo>
                  <a:pt x="0" y="792479"/>
                </a:lnTo>
                <a:lnTo>
                  <a:pt x="12188952" y="792479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55"/>
                </a:ln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52370" y="338150"/>
            <a:ext cx="6473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itchFamily="18" charset="0"/>
                <a:cs typeface="Times New Roman" pitchFamily="18" charset="0"/>
              </a:rPr>
              <a:t>ГК</a:t>
            </a:r>
            <a:r>
              <a:rPr sz="18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«Просвещение»</a:t>
            </a:r>
            <a:r>
              <a:rPr sz="1800" b="1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партнёр</a:t>
            </a:r>
            <a:r>
              <a:rPr sz="18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государства</a:t>
            </a:r>
            <a:r>
              <a:rPr sz="1800" b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бизнеса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4342" y="1112647"/>
            <a:ext cx="9455658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МЕЖПРЕЖПРЕДМЕТНЫЙ</a:t>
            </a:r>
            <a:r>
              <a:rPr sz="1600" b="1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2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КАРТОГРАФИЧЕСКИЙ</a:t>
            </a:r>
            <a:r>
              <a:rPr sz="1600" b="1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sz="1600" b="1" spc="-4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</a:t>
            </a:r>
            <a:r>
              <a:rPr sz="1600" b="1" spc="-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600" b="1" spc="-1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600" b="1" spc="-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sz="1600" b="1" spc="-1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6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600" b="1" spc="-1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УНКЦИО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1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sz="16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600" b="1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1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АМО</a:t>
            </a:r>
            <a:r>
              <a:rPr sz="1600" b="1" spc="-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600" b="1" spc="-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endParaRPr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028700"/>
            <a:ext cx="1751330" cy="792480"/>
          </a:xfrm>
          <a:custGeom>
            <a:avLst/>
            <a:gdLst/>
            <a:ahLst/>
            <a:cxnLst/>
            <a:rect l="l" t="t" r="r" b="b"/>
            <a:pathLst>
              <a:path w="1751330" h="792480">
                <a:moveTo>
                  <a:pt x="1751076" y="0"/>
                </a:moveTo>
                <a:lnTo>
                  <a:pt x="0" y="0"/>
                </a:lnTo>
                <a:lnTo>
                  <a:pt x="0" y="792479"/>
                </a:lnTo>
                <a:lnTo>
                  <a:pt x="1751076" y="792479"/>
                </a:lnTo>
                <a:lnTo>
                  <a:pt x="1751076" y="0"/>
                </a:lnTo>
                <a:close/>
              </a:path>
            </a:pathLst>
          </a:custGeom>
          <a:solidFill>
            <a:srgbClr val="40A7E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95741" y="2380216"/>
            <a:ext cx="824505" cy="82724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0716" y="3579876"/>
            <a:ext cx="870204" cy="87020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978267" y="3622040"/>
            <a:ext cx="344868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66666"/>
              <a:buFont typeface="Franklin Gothic Medium"/>
              <a:buChar char="►"/>
              <a:tabLst>
                <a:tab pos="299085" algn="l"/>
                <a:tab pos="299720" algn="l"/>
              </a:tabLst>
            </a:pP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Уникальный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маршрут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>
              <a:lnSpc>
                <a:spcPct val="100000"/>
              </a:lnSpc>
              <a:buClr>
                <a:srgbClr val="0073B8"/>
              </a:buClr>
              <a:buSzPct val="66666"/>
              <a:buChar char="►"/>
              <a:tabLst>
                <a:tab pos="299085" algn="l"/>
                <a:tab pos="299720" algn="l"/>
              </a:tabLst>
            </a:pP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ажды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5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ожет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оить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уникал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3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й 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маршрут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учителя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31735" y="2374392"/>
            <a:ext cx="870203" cy="87020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31735" y="3550920"/>
            <a:ext cx="886968" cy="88696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2842005" y="2027377"/>
            <a:ext cx="274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latin typeface="Franklin Gothic Medium"/>
                <a:cs typeface="Franklin Gothic Medium"/>
              </a:rPr>
              <a:t>QR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7778" y="2422601"/>
            <a:ext cx="355155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66666"/>
              <a:buFont typeface="Franklin Gothic Medium"/>
              <a:buChar char="►"/>
              <a:tabLst>
                <a:tab pos="299085" algn="l"/>
                <a:tab pos="299720" algn="l"/>
              </a:tabLst>
            </a:pPr>
            <a:r>
              <a:rPr sz="1400" b="1" spc="-2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13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1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19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уп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13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14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sz="1400" b="1" spc="-1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0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lr>
                <a:srgbClr val="0073B8"/>
              </a:buClr>
              <a:buSzPct val="66666"/>
              <a:buChar char="►"/>
              <a:tabLst>
                <a:tab pos="299085" algn="l"/>
                <a:tab pos="299720" algn="l"/>
              </a:tabLst>
            </a:pPr>
            <a:r>
              <a:rPr sz="1400" spc="-85" dirty="0">
                <a:latin typeface="Times New Roman" pitchFamily="18" charset="0"/>
                <a:cs typeface="Times New Roman" pitchFamily="18" charset="0"/>
              </a:rPr>
              <a:t>Издательство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несёт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представленные </a:t>
            </a:r>
            <a:r>
              <a:rPr sz="1400" spc="-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ресурсы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55509" y="2040128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Franklin Gothic Medium"/>
                <a:cs typeface="Franklin Gothic Medium"/>
              </a:rPr>
              <a:t>AR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77590" y="3663188"/>
            <a:ext cx="274637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66666"/>
              <a:buFont typeface="Franklin Gothic Medium"/>
              <a:buChar char="►"/>
              <a:tabLst>
                <a:tab pos="299085" algn="l"/>
                <a:tab pos="299720" algn="l"/>
              </a:tabLst>
            </a:pPr>
            <a:r>
              <a:rPr sz="1400" b="1" spc="-229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олн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яе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2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spc="-21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b="1" spc="-1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400" b="1" spc="-10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6666"/>
              <a:buChar char="►"/>
              <a:tabLst>
                <a:tab pos="299085" algn="l"/>
                <a:tab pos="299720" algn="l"/>
              </a:tabLst>
            </a:pPr>
            <a:r>
              <a:rPr sz="1400" spc="-15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тлас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прив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ё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60" dirty="0">
                <a:latin typeface="Times New Roman" pitchFamily="18" charset="0"/>
                <a:cs typeface="Times New Roman" pitchFamily="18" charset="0"/>
              </a:rPr>
              <a:t>щ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овр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20" dirty="0">
                <a:latin typeface="Times New Roman" pitchFamily="18" charset="0"/>
                <a:cs typeface="Times New Roman" pitchFamily="18" charset="0"/>
              </a:rPr>
              <a:t>менными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>
              <a:lnSpc>
                <a:spcPct val="100000"/>
              </a:lnSpc>
            </a:pPr>
            <a:r>
              <a:rPr sz="1400" spc="-100" dirty="0">
                <a:latin typeface="Times New Roman" pitchFamily="18" charset="0"/>
                <a:cs typeface="Times New Roman" pitchFamily="18" charset="0"/>
              </a:rPr>
              <a:t>технологиями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49108" y="3278251"/>
            <a:ext cx="20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Franklin Gothic Medium"/>
                <a:cs typeface="Franklin Gothic Medium"/>
              </a:rPr>
              <a:t>i</a:t>
            </a:r>
            <a:r>
              <a:rPr sz="1800" spc="-170" dirty="0">
                <a:latin typeface="Franklin Gothic Medium"/>
                <a:cs typeface="Franklin Gothic Medium"/>
              </a:rPr>
              <a:t>D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97885" y="3275203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Franklin Gothic Medium"/>
                <a:cs typeface="Franklin Gothic Medium"/>
              </a:rPr>
              <a:t>ФГ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39278" y="2332431"/>
            <a:ext cx="321500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66666"/>
              <a:buFont typeface="Franklin Gothic Medium"/>
              <a:buChar char="►"/>
              <a:tabLst>
                <a:tab pos="299085" algn="l"/>
                <a:tab pos="299720" algn="l"/>
              </a:tabLst>
            </a:pP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b="1" spc="-1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4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анс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14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вая</a:t>
            </a:r>
            <a:r>
              <a:rPr sz="1400" b="1" spc="-1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6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отно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lr>
                <a:srgbClr val="0073B8"/>
              </a:buClr>
              <a:buSzPct val="66666"/>
              <a:buChar char="►"/>
              <a:tabLst>
                <a:tab pos="299085" algn="l"/>
                <a:tab pos="299720" algn="l"/>
              </a:tabLst>
            </a:pPr>
            <a:r>
              <a:rPr sz="1400" spc="-95" dirty="0">
                <a:latin typeface="Times New Roman" pitchFamily="18" charset="0"/>
                <a:cs typeface="Times New Roman" pitchFamily="18" charset="0"/>
              </a:rPr>
              <a:t>Каждое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связано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жизнью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sz="1400" spc="-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вит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45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ункц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ной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амот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ти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5777" y="5783071"/>
            <a:ext cx="472440" cy="660400"/>
          </a:xfrm>
          <a:custGeom>
            <a:avLst/>
            <a:gdLst/>
            <a:ahLst/>
            <a:cxnLst/>
            <a:rect l="l" t="t" r="r" b="b"/>
            <a:pathLst>
              <a:path w="472440" h="660400">
                <a:moveTo>
                  <a:pt x="238257" y="601979"/>
                </a:moveTo>
                <a:lnTo>
                  <a:pt x="175595" y="601979"/>
                </a:lnTo>
                <a:lnTo>
                  <a:pt x="124998" y="609599"/>
                </a:lnTo>
                <a:lnTo>
                  <a:pt x="86694" y="623569"/>
                </a:lnTo>
                <a:lnTo>
                  <a:pt x="63894" y="641349"/>
                </a:lnTo>
                <a:lnTo>
                  <a:pt x="59809" y="660399"/>
                </a:lnTo>
                <a:lnTo>
                  <a:pt x="354297" y="660399"/>
                </a:lnTo>
                <a:lnTo>
                  <a:pt x="349921" y="641349"/>
                </a:lnTo>
                <a:lnTo>
                  <a:pt x="326995" y="623569"/>
                </a:lnTo>
                <a:lnTo>
                  <a:pt x="288710" y="609599"/>
                </a:lnTo>
                <a:lnTo>
                  <a:pt x="238257" y="601979"/>
                </a:lnTo>
                <a:close/>
              </a:path>
              <a:path w="472440" h="660400">
                <a:moveTo>
                  <a:pt x="327151" y="490219"/>
                </a:moveTo>
                <a:lnTo>
                  <a:pt x="87076" y="490219"/>
                </a:lnTo>
                <a:lnTo>
                  <a:pt x="111236" y="501649"/>
                </a:lnTo>
                <a:lnTo>
                  <a:pt x="136067" y="509269"/>
                </a:lnTo>
                <a:lnTo>
                  <a:pt x="161278" y="515619"/>
                </a:lnTo>
                <a:lnTo>
                  <a:pt x="186695" y="518159"/>
                </a:lnTo>
                <a:lnTo>
                  <a:pt x="186695" y="601979"/>
                </a:lnTo>
                <a:lnTo>
                  <a:pt x="227310" y="601979"/>
                </a:lnTo>
                <a:lnTo>
                  <a:pt x="227310" y="518159"/>
                </a:lnTo>
                <a:lnTo>
                  <a:pt x="276287" y="510539"/>
                </a:lnTo>
                <a:lnTo>
                  <a:pt x="322868" y="492759"/>
                </a:lnTo>
                <a:lnTo>
                  <a:pt x="327151" y="490219"/>
                </a:lnTo>
                <a:close/>
              </a:path>
              <a:path w="472440" h="660400">
                <a:moveTo>
                  <a:pt x="218073" y="43179"/>
                </a:moveTo>
                <a:lnTo>
                  <a:pt x="174652" y="45719"/>
                </a:lnTo>
                <a:lnTo>
                  <a:pt x="132875" y="58419"/>
                </a:lnTo>
                <a:lnTo>
                  <a:pt x="94202" y="77469"/>
                </a:lnTo>
                <a:lnTo>
                  <a:pt x="60094" y="106679"/>
                </a:lnTo>
                <a:lnTo>
                  <a:pt x="32009" y="142239"/>
                </a:lnTo>
                <a:lnTo>
                  <a:pt x="31679" y="142239"/>
                </a:lnTo>
                <a:lnTo>
                  <a:pt x="19868" y="162559"/>
                </a:lnTo>
                <a:lnTo>
                  <a:pt x="20566" y="162559"/>
                </a:lnTo>
                <a:lnTo>
                  <a:pt x="4215" y="210819"/>
                </a:lnTo>
                <a:lnTo>
                  <a:pt x="0" y="260349"/>
                </a:lnTo>
                <a:lnTo>
                  <a:pt x="7360" y="308609"/>
                </a:lnTo>
                <a:lnTo>
                  <a:pt x="25737" y="354329"/>
                </a:lnTo>
                <a:lnTo>
                  <a:pt x="54570" y="394969"/>
                </a:lnTo>
                <a:lnTo>
                  <a:pt x="93299" y="427989"/>
                </a:lnTo>
                <a:lnTo>
                  <a:pt x="93122" y="427989"/>
                </a:lnTo>
                <a:lnTo>
                  <a:pt x="96131" y="430529"/>
                </a:lnTo>
                <a:lnTo>
                  <a:pt x="70782" y="473709"/>
                </a:lnTo>
                <a:lnTo>
                  <a:pt x="60800" y="473709"/>
                </a:lnTo>
                <a:lnTo>
                  <a:pt x="53218" y="481329"/>
                </a:lnTo>
                <a:lnTo>
                  <a:pt x="53218" y="500379"/>
                </a:lnTo>
                <a:lnTo>
                  <a:pt x="60800" y="507999"/>
                </a:lnTo>
                <a:lnTo>
                  <a:pt x="79494" y="507999"/>
                </a:lnTo>
                <a:lnTo>
                  <a:pt x="87076" y="500379"/>
                </a:lnTo>
                <a:lnTo>
                  <a:pt x="86962" y="490219"/>
                </a:lnTo>
                <a:lnTo>
                  <a:pt x="327151" y="490219"/>
                </a:lnTo>
                <a:lnTo>
                  <a:pt x="331433" y="487679"/>
                </a:lnTo>
                <a:lnTo>
                  <a:pt x="185682" y="487679"/>
                </a:lnTo>
                <a:lnTo>
                  <a:pt x="142417" y="480059"/>
                </a:lnTo>
                <a:lnTo>
                  <a:pt x="100449" y="463549"/>
                </a:lnTo>
                <a:lnTo>
                  <a:pt x="113848" y="439419"/>
                </a:lnTo>
                <a:lnTo>
                  <a:pt x="212054" y="439419"/>
                </a:lnTo>
                <a:lnTo>
                  <a:pt x="187835" y="438149"/>
                </a:lnTo>
                <a:lnTo>
                  <a:pt x="163734" y="434339"/>
                </a:lnTo>
                <a:lnTo>
                  <a:pt x="184059" y="427989"/>
                </a:lnTo>
                <a:lnTo>
                  <a:pt x="203597" y="419099"/>
                </a:lnTo>
                <a:lnTo>
                  <a:pt x="212927" y="414019"/>
                </a:lnTo>
                <a:lnTo>
                  <a:pt x="128593" y="414019"/>
                </a:lnTo>
                <a:lnTo>
                  <a:pt x="138782" y="396239"/>
                </a:lnTo>
                <a:lnTo>
                  <a:pt x="111587" y="396239"/>
                </a:lnTo>
                <a:lnTo>
                  <a:pt x="109274" y="388619"/>
                </a:lnTo>
                <a:lnTo>
                  <a:pt x="80549" y="388619"/>
                </a:lnTo>
                <a:lnTo>
                  <a:pt x="62527" y="368299"/>
                </a:lnTo>
                <a:lnTo>
                  <a:pt x="47765" y="346709"/>
                </a:lnTo>
                <a:lnTo>
                  <a:pt x="36377" y="322579"/>
                </a:lnTo>
                <a:lnTo>
                  <a:pt x="28479" y="297179"/>
                </a:lnTo>
                <a:lnTo>
                  <a:pt x="35946" y="297179"/>
                </a:lnTo>
                <a:lnTo>
                  <a:pt x="43401" y="295909"/>
                </a:lnTo>
                <a:lnTo>
                  <a:pt x="154017" y="295909"/>
                </a:lnTo>
                <a:lnTo>
                  <a:pt x="150995" y="294639"/>
                </a:lnTo>
                <a:lnTo>
                  <a:pt x="135390" y="288289"/>
                </a:lnTo>
                <a:lnTo>
                  <a:pt x="102939" y="278129"/>
                </a:lnTo>
                <a:lnTo>
                  <a:pt x="103812" y="274319"/>
                </a:lnTo>
                <a:lnTo>
                  <a:pt x="24326" y="274319"/>
                </a:lnTo>
                <a:lnTo>
                  <a:pt x="23042" y="248919"/>
                </a:lnTo>
                <a:lnTo>
                  <a:pt x="25265" y="223519"/>
                </a:lnTo>
                <a:lnTo>
                  <a:pt x="31080" y="199389"/>
                </a:lnTo>
                <a:lnTo>
                  <a:pt x="40569" y="173989"/>
                </a:lnTo>
                <a:lnTo>
                  <a:pt x="87744" y="173989"/>
                </a:lnTo>
                <a:lnTo>
                  <a:pt x="52012" y="153669"/>
                </a:lnTo>
                <a:lnTo>
                  <a:pt x="68635" y="130809"/>
                </a:lnTo>
                <a:lnTo>
                  <a:pt x="87976" y="111759"/>
                </a:lnTo>
                <a:lnTo>
                  <a:pt x="109621" y="95249"/>
                </a:lnTo>
                <a:lnTo>
                  <a:pt x="133152" y="82549"/>
                </a:lnTo>
                <a:lnTo>
                  <a:pt x="158936" y="82549"/>
                </a:lnTo>
                <a:lnTo>
                  <a:pt x="155263" y="74929"/>
                </a:lnTo>
                <a:lnTo>
                  <a:pt x="168523" y="71119"/>
                </a:lnTo>
                <a:lnTo>
                  <a:pt x="182014" y="68579"/>
                </a:lnTo>
                <a:lnTo>
                  <a:pt x="195673" y="67309"/>
                </a:lnTo>
                <a:lnTo>
                  <a:pt x="326998" y="67309"/>
                </a:lnTo>
                <a:lnTo>
                  <a:pt x="327767" y="66039"/>
                </a:lnTo>
                <a:lnTo>
                  <a:pt x="304005" y="66039"/>
                </a:lnTo>
                <a:lnTo>
                  <a:pt x="261677" y="50799"/>
                </a:lnTo>
                <a:lnTo>
                  <a:pt x="218073" y="43179"/>
                </a:lnTo>
                <a:close/>
              </a:path>
              <a:path w="472440" h="660400">
                <a:moveTo>
                  <a:pt x="383956" y="55879"/>
                </a:moveTo>
                <a:lnTo>
                  <a:pt x="333914" y="55879"/>
                </a:lnTo>
                <a:lnTo>
                  <a:pt x="370409" y="83819"/>
                </a:lnTo>
                <a:lnTo>
                  <a:pt x="399743" y="118109"/>
                </a:lnTo>
                <a:lnTo>
                  <a:pt x="421616" y="157479"/>
                </a:lnTo>
                <a:lnTo>
                  <a:pt x="435731" y="199389"/>
                </a:lnTo>
                <a:lnTo>
                  <a:pt x="441788" y="243839"/>
                </a:lnTo>
                <a:lnTo>
                  <a:pt x="439489" y="288289"/>
                </a:lnTo>
                <a:lnTo>
                  <a:pt x="428535" y="332739"/>
                </a:lnTo>
                <a:lnTo>
                  <a:pt x="408628" y="374649"/>
                </a:lnTo>
                <a:lnTo>
                  <a:pt x="381537" y="411479"/>
                </a:lnTo>
                <a:lnTo>
                  <a:pt x="348898" y="441959"/>
                </a:lnTo>
                <a:lnTo>
                  <a:pt x="311853" y="464819"/>
                </a:lnTo>
                <a:lnTo>
                  <a:pt x="271541" y="480059"/>
                </a:lnTo>
                <a:lnTo>
                  <a:pt x="229103" y="487679"/>
                </a:lnTo>
                <a:lnTo>
                  <a:pt x="331433" y="487679"/>
                </a:lnTo>
                <a:lnTo>
                  <a:pt x="365693" y="467359"/>
                </a:lnTo>
                <a:lnTo>
                  <a:pt x="403399" y="433069"/>
                </a:lnTo>
                <a:lnTo>
                  <a:pt x="434625" y="389889"/>
                </a:lnTo>
                <a:lnTo>
                  <a:pt x="455009" y="347979"/>
                </a:lnTo>
                <a:lnTo>
                  <a:pt x="467472" y="304799"/>
                </a:lnTo>
                <a:lnTo>
                  <a:pt x="472247" y="260349"/>
                </a:lnTo>
                <a:lnTo>
                  <a:pt x="469565" y="215899"/>
                </a:lnTo>
                <a:lnTo>
                  <a:pt x="459661" y="172719"/>
                </a:lnTo>
                <a:lnTo>
                  <a:pt x="442765" y="132079"/>
                </a:lnTo>
                <a:lnTo>
                  <a:pt x="419110" y="93979"/>
                </a:lnTo>
                <a:lnTo>
                  <a:pt x="388930" y="59689"/>
                </a:lnTo>
                <a:lnTo>
                  <a:pt x="383956" y="55879"/>
                </a:lnTo>
                <a:close/>
              </a:path>
              <a:path w="472440" h="660400">
                <a:moveTo>
                  <a:pt x="267963" y="397509"/>
                </a:moveTo>
                <a:lnTo>
                  <a:pt x="239946" y="397509"/>
                </a:lnTo>
                <a:lnTo>
                  <a:pt x="245503" y="405129"/>
                </a:lnTo>
                <a:lnTo>
                  <a:pt x="250646" y="414019"/>
                </a:lnTo>
                <a:lnTo>
                  <a:pt x="255341" y="422909"/>
                </a:lnTo>
                <a:lnTo>
                  <a:pt x="259555" y="433069"/>
                </a:lnTo>
                <a:lnTo>
                  <a:pt x="236068" y="438149"/>
                </a:lnTo>
                <a:lnTo>
                  <a:pt x="212054" y="439419"/>
                </a:lnTo>
                <a:lnTo>
                  <a:pt x="113848" y="439419"/>
                </a:lnTo>
                <a:lnTo>
                  <a:pt x="157197" y="455929"/>
                </a:lnTo>
                <a:lnTo>
                  <a:pt x="201859" y="463549"/>
                </a:lnTo>
                <a:lnTo>
                  <a:pt x="246270" y="459739"/>
                </a:lnTo>
                <a:lnTo>
                  <a:pt x="288866" y="447039"/>
                </a:lnTo>
                <a:lnTo>
                  <a:pt x="328083" y="425449"/>
                </a:lnTo>
                <a:lnTo>
                  <a:pt x="281488" y="425449"/>
                </a:lnTo>
                <a:lnTo>
                  <a:pt x="276541" y="414019"/>
                </a:lnTo>
                <a:lnTo>
                  <a:pt x="271006" y="402589"/>
                </a:lnTo>
                <a:lnTo>
                  <a:pt x="267963" y="397509"/>
                </a:lnTo>
                <a:close/>
              </a:path>
              <a:path w="472440" h="660400">
                <a:moveTo>
                  <a:pt x="352011" y="327659"/>
                </a:moveTo>
                <a:lnTo>
                  <a:pt x="305694" y="327659"/>
                </a:lnTo>
                <a:lnTo>
                  <a:pt x="361422" y="360679"/>
                </a:lnTo>
                <a:lnTo>
                  <a:pt x="344674" y="380999"/>
                </a:lnTo>
                <a:lnTo>
                  <a:pt x="325522" y="398779"/>
                </a:lnTo>
                <a:lnTo>
                  <a:pt x="304336" y="414019"/>
                </a:lnTo>
                <a:lnTo>
                  <a:pt x="281488" y="425449"/>
                </a:lnTo>
                <a:lnTo>
                  <a:pt x="328083" y="425449"/>
                </a:lnTo>
                <a:lnTo>
                  <a:pt x="362357" y="396239"/>
                </a:lnTo>
                <a:lnTo>
                  <a:pt x="390124" y="358139"/>
                </a:lnTo>
                <a:lnTo>
                  <a:pt x="397868" y="340359"/>
                </a:lnTo>
                <a:lnTo>
                  <a:pt x="373601" y="340359"/>
                </a:lnTo>
                <a:lnTo>
                  <a:pt x="352011" y="327659"/>
                </a:lnTo>
                <a:close/>
              </a:path>
              <a:path w="472440" h="660400">
                <a:moveTo>
                  <a:pt x="212690" y="332739"/>
                </a:moveTo>
                <a:lnTo>
                  <a:pt x="174973" y="332739"/>
                </a:lnTo>
                <a:lnTo>
                  <a:pt x="188167" y="342899"/>
                </a:lnTo>
                <a:lnTo>
                  <a:pt x="200686" y="353059"/>
                </a:lnTo>
                <a:lnTo>
                  <a:pt x="212483" y="363219"/>
                </a:lnTo>
                <a:lnTo>
                  <a:pt x="223512" y="375919"/>
                </a:lnTo>
                <a:lnTo>
                  <a:pt x="201832" y="388619"/>
                </a:lnTo>
                <a:lnTo>
                  <a:pt x="178639" y="400049"/>
                </a:lnTo>
                <a:lnTo>
                  <a:pt x="154152" y="408939"/>
                </a:lnTo>
                <a:lnTo>
                  <a:pt x="128593" y="414019"/>
                </a:lnTo>
                <a:lnTo>
                  <a:pt x="212927" y="414019"/>
                </a:lnTo>
                <a:lnTo>
                  <a:pt x="222257" y="408939"/>
                </a:lnTo>
                <a:lnTo>
                  <a:pt x="239946" y="397509"/>
                </a:lnTo>
                <a:lnTo>
                  <a:pt x="267963" y="397509"/>
                </a:lnTo>
                <a:lnTo>
                  <a:pt x="264920" y="392429"/>
                </a:lnTo>
                <a:lnTo>
                  <a:pt x="258323" y="382269"/>
                </a:lnTo>
                <a:lnTo>
                  <a:pt x="271601" y="370839"/>
                </a:lnTo>
                <a:lnTo>
                  <a:pt x="280597" y="360679"/>
                </a:lnTo>
                <a:lnTo>
                  <a:pt x="241750" y="360679"/>
                </a:lnTo>
                <a:lnTo>
                  <a:pt x="229257" y="347979"/>
                </a:lnTo>
                <a:lnTo>
                  <a:pt x="215858" y="335279"/>
                </a:lnTo>
                <a:lnTo>
                  <a:pt x="212690" y="332739"/>
                </a:lnTo>
                <a:close/>
              </a:path>
              <a:path w="472440" h="660400">
                <a:moveTo>
                  <a:pt x="193153" y="302259"/>
                </a:moveTo>
                <a:lnTo>
                  <a:pt x="99764" y="302259"/>
                </a:lnTo>
                <a:lnTo>
                  <a:pt x="113967" y="304799"/>
                </a:lnTo>
                <a:lnTo>
                  <a:pt x="141394" y="314959"/>
                </a:lnTo>
                <a:lnTo>
                  <a:pt x="154526" y="321309"/>
                </a:lnTo>
                <a:lnTo>
                  <a:pt x="111587" y="396239"/>
                </a:lnTo>
                <a:lnTo>
                  <a:pt x="138782" y="396239"/>
                </a:lnTo>
                <a:lnTo>
                  <a:pt x="147516" y="380999"/>
                </a:lnTo>
                <a:lnTo>
                  <a:pt x="174973" y="332739"/>
                </a:lnTo>
                <a:lnTo>
                  <a:pt x="212690" y="332739"/>
                </a:lnTo>
                <a:lnTo>
                  <a:pt x="201605" y="323849"/>
                </a:lnTo>
                <a:lnTo>
                  <a:pt x="186555" y="313689"/>
                </a:lnTo>
                <a:lnTo>
                  <a:pt x="193153" y="302259"/>
                </a:lnTo>
                <a:close/>
              </a:path>
              <a:path w="472440" h="660400">
                <a:moveTo>
                  <a:pt x="154017" y="295909"/>
                </a:moveTo>
                <a:lnTo>
                  <a:pt x="58235" y="295909"/>
                </a:lnTo>
                <a:lnTo>
                  <a:pt x="65601" y="297179"/>
                </a:lnTo>
                <a:lnTo>
                  <a:pt x="72903" y="297179"/>
                </a:lnTo>
                <a:lnTo>
                  <a:pt x="71569" y="320039"/>
                </a:lnTo>
                <a:lnTo>
                  <a:pt x="72382" y="342899"/>
                </a:lnTo>
                <a:lnTo>
                  <a:pt x="75368" y="365759"/>
                </a:lnTo>
                <a:lnTo>
                  <a:pt x="80549" y="388619"/>
                </a:lnTo>
                <a:lnTo>
                  <a:pt x="109274" y="388619"/>
                </a:lnTo>
                <a:lnTo>
                  <a:pt x="104646" y="373379"/>
                </a:lnTo>
                <a:lnTo>
                  <a:pt x="100380" y="349249"/>
                </a:lnTo>
                <a:lnTo>
                  <a:pt x="98761" y="325119"/>
                </a:lnTo>
                <a:lnTo>
                  <a:pt x="99764" y="302259"/>
                </a:lnTo>
                <a:lnTo>
                  <a:pt x="193153" y="302259"/>
                </a:lnTo>
                <a:lnTo>
                  <a:pt x="193886" y="300989"/>
                </a:lnTo>
                <a:lnTo>
                  <a:pt x="166108" y="300989"/>
                </a:lnTo>
                <a:lnTo>
                  <a:pt x="154017" y="295909"/>
                </a:lnTo>
                <a:close/>
              </a:path>
              <a:path w="472440" h="660400">
                <a:moveTo>
                  <a:pt x="258952" y="273049"/>
                </a:moveTo>
                <a:lnTo>
                  <a:pt x="210012" y="273049"/>
                </a:lnTo>
                <a:lnTo>
                  <a:pt x="282148" y="313689"/>
                </a:lnTo>
                <a:lnTo>
                  <a:pt x="273282" y="327659"/>
                </a:lnTo>
                <a:lnTo>
                  <a:pt x="263559" y="339089"/>
                </a:lnTo>
                <a:lnTo>
                  <a:pt x="253030" y="350519"/>
                </a:lnTo>
                <a:lnTo>
                  <a:pt x="241750" y="360679"/>
                </a:lnTo>
                <a:lnTo>
                  <a:pt x="280597" y="360679"/>
                </a:lnTo>
                <a:lnTo>
                  <a:pt x="283971" y="356869"/>
                </a:lnTo>
                <a:lnTo>
                  <a:pt x="295360" y="342899"/>
                </a:lnTo>
                <a:lnTo>
                  <a:pt x="305694" y="327659"/>
                </a:lnTo>
                <a:lnTo>
                  <a:pt x="352011" y="327659"/>
                </a:lnTo>
                <a:lnTo>
                  <a:pt x="317467" y="307339"/>
                </a:lnTo>
                <a:lnTo>
                  <a:pt x="324292" y="293369"/>
                </a:lnTo>
                <a:lnTo>
                  <a:pt x="293896" y="293369"/>
                </a:lnTo>
                <a:lnTo>
                  <a:pt x="258952" y="273049"/>
                </a:lnTo>
                <a:close/>
              </a:path>
              <a:path w="472440" h="660400">
                <a:moveTo>
                  <a:pt x="416410" y="229869"/>
                </a:moveTo>
                <a:lnTo>
                  <a:pt x="393362" y="229869"/>
                </a:lnTo>
                <a:lnTo>
                  <a:pt x="394875" y="257809"/>
                </a:lnTo>
                <a:lnTo>
                  <a:pt x="392159" y="285749"/>
                </a:lnTo>
                <a:lnTo>
                  <a:pt x="385104" y="313689"/>
                </a:lnTo>
                <a:lnTo>
                  <a:pt x="373601" y="340359"/>
                </a:lnTo>
                <a:lnTo>
                  <a:pt x="397868" y="340359"/>
                </a:lnTo>
                <a:lnTo>
                  <a:pt x="408931" y="314959"/>
                </a:lnTo>
                <a:lnTo>
                  <a:pt x="417508" y="270509"/>
                </a:lnTo>
                <a:lnTo>
                  <a:pt x="416410" y="229869"/>
                </a:lnTo>
                <a:close/>
              </a:path>
              <a:path w="472440" h="660400">
                <a:moveTo>
                  <a:pt x="168598" y="220979"/>
                </a:moveTo>
                <a:lnTo>
                  <a:pt x="122039" y="220979"/>
                </a:lnTo>
                <a:lnTo>
                  <a:pt x="189553" y="260349"/>
                </a:lnTo>
                <a:lnTo>
                  <a:pt x="166108" y="300989"/>
                </a:lnTo>
                <a:lnTo>
                  <a:pt x="193886" y="300989"/>
                </a:lnTo>
                <a:lnTo>
                  <a:pt x="210012" y="273049"/>
                </a:lnTo>
                <a:lnTo>
                  <a:pt x="258952" y="273049"/>
                </a:lnTo>
                <a:lnTo>
                  <a:pt x="221823" y="251459"/>
                </a:lnTo>
                <a:lnTo>
                  <a:pt x="228456" y="240029"/>
                </a:lnTo>
                <a:lnTo>
                  <a:pt x="201364" y="240029"/>
                </a:lnTo>
                <a:lnTo>
                  <a:pt x="168598" y="220979"/>
                </a:lnTo>
                <a:close/>
              </a:path>
              <a:path w="472440" h="660400">
                <a:moveTo>
                  <a:pt x="360916" y="110489"/>
                </a:moveTo>
                <a:lnTo>
                  <a:pt x="303243" y="110489"/>
                </a:lnTo>
                <a:lnTo>
                  <a:pt x="310876" y="133349"/>
                </a:lnTo>
                <a:lnTo>
                  <a:pt x="315872" y="156209"/>
                </a:lnTo>
                <a:lnTo>
                  <a:pt x="318265" y="180339"/>
                </a:lnTo>
                <a:lnTo>
                  <a:pt x="318089" y="204469"/>
                </a:lnTo>
                <a:lnTo>
                  <a:pt x="249090" y="204469"/>
                </a:lnTo>
                <a:lnTo>
                  <a:pt x="264993" y="212089"/>
                </a:lnTo>
                <a:lnTo>
                  <a:pt x="281432" y="218439"/>
                </a:lnTo>
                <a:lnTo>
                  <a:pt x="298341" y="223519"/>
                </a:lnTo>
                <a:lnTo>
                  <a:pt x="315651" y="227329"/>
                </a:lnTo>
                <a:lnTo>
                  <a:pt x="312246" y="243839"/>
                </a:lnTo>
                <a:lnTo>
                  <a:pt x="307493" y="261619"/>
                </a:lnTo>
                <a:lnTo>
                  <a:pt x="301380" y="278129"/>
                </a:lnTo>
                <a:lnTo>
                  <a:pt x="293896" y="293369"/>
                </a:lnTo>
                <a:lnTo>
                  <a:pt x="324292" y="293369"/>
                </a:lnTo>
                <a:lnTo>
                  <a:pt x="326153" y="289559"/>
                </a:lnTo>
                <a:lnTo>
                  <a:pt x="333226" y="270509"/>
                </a:lnTo>
                <a:lnTo>
                  <a:pt x="338696" y="250189"/>
                </a:lnTo>
                <a:lnTo>
                  <a:pt x="342575" y="231139"/>
                </a:lnTo>
                <a:lnTo>
                  <a:pt x="380592" y="231139"/>
                </a:lnTo>
                <a:lnTo>
                  <a:pt x="393362" y="229869"/>
                </a:lnTo>
                <a:lnTo>
                  <a:pt x="416410" y="229869"/>
                </a:lnTo>
                <a:lnTo>
                  <a:pt x="416273" y="224789"/>
                </a:lnTo>
                <a:lnTo>
                  <a:pt x="412210" y="208279"/>
                </a:lnTo>
                <a:lnTo>
                  <a:pt x="345013" y="208279"/>
                </a:lnTo>
                <a:lnTo>
                  <a:pt x="345596" y="184149"/>
                </a:lnTo>
                <a:lnTo>
                  <a:pt x="343991" y="161289"/>
                </a:lnTo>
                <a:lnTo>
                  <a:pt x="340195" y="138429"/>
                </a:lnTo>
                <a:lnTo>
                  <a:pt x="334206" y="115569"/>
                </a:lnTo>
                <a:lnTo>
                  <a:pt x="364938" y="115569"/>
                </a:lnTo>
                <a:lnTo>
                  <a:pt x="360916" y="110489"/>
                </a:lnTo>
                <a:close/>
              </a:path>
              <a:path w="472440" h="660400">
                <a:moveTo>
                  <a:pt x="63261" y="273049"/>
                </a:moveTo>
                <a:lnTo>
                  <a:pt x="37366" y="273049"/>
                </a:lnTo>
                <a:lnTo>
                  <a:pt x="24326" y="274319"/>
                </a:lnTo>
                <a:lnTo>
                  <a:pt x="76065" y="274319"/>
                </a:lnTo>
                <a:lnTo>
                  <a:pt x="63261" y="273049"/>
                </a:lnTo>
                <a:close/>
              </a:path>
              <a:path w="472440" h="660400">
                <a:moveTo>
                  <a:pt x="87744" y="173989"/>
                </a:moveTo>
                <a:lnTo>
                  <a:pt x="40569" y="173989"/>
                </a:lnTo>
                <a:lnTo>
                  <a:pt x="98456" y="208279"/>
                </a:lnTo>
                <a:lnTo>
                  <a:pt x="90969" y="223519"/>
                </a:lnTo>
                <a:lnTo>
                  <a:pt x="84741" y="240029"/>
                </a:lnTo>
                <a:lnTo>
                  <a:pt x="79773" y="256539"/>
                </a:lnTo>
                <a:lnTo>
                  <a:pt x="76065" y="274319"/>
                </a:lnTo>
                <a:lnTo>
                  <a:pt x="103812" y="274319"/>
                </a:lnTo>
                <a:lnTo>
                  <a:pt x="106141" y="264159"/>
                </a:lnTo>
                <a:lnTo>
                  <a:pt x="110394" y="248919"/>
                </a:lnTo>
                <a:lnTo>
                  <a:pt x="115694" y="234949"/>
                </a:lnTo>
                <a:lnTo>
                  <a:pt x="122039" y="220979"/>
                </a:lnTo>
                <a:lnTo>
                  <a:pt x="168598" y="220979"/>
                </a:lnTo>
                <a:lnTo>
                  <a:pt x="133647" y="200659"/>
                </a:lnTo>
                <a:lnTo>
                  <a:pt x="143117" y="186689"/>
                </a:lnTo>
                <a:lnTo>
                  <a:pt x="110076" y="186689"/>
                </a:lnTo>
                <a:lnTo>
                  <a:pt x="87744" y="173989"/>
                </a:lnTo>
                <a:close/>
              </a:path>
              <a:path w="472440" h="660400">
                <a:moveTo>
                  <a:pt x="210044" y="149859"/>
                </a:moveTo>
                <a:lnTo>
                  <a:pt x="177259" y="149859"/>
                </a:lnTo>
                <a:lnTo>
                  <a:pt x="189006" y="162559"/>
                </a:lnTo>
                <a:lnTo>
                  <a:pt x="201494" y="172719"/>
                </a:lnTo>
                <a:lnTo>
                  <a:pt x="214682" y="184149"/>
                </a:lnTo>
                <a:lnTo>
                  <a:pt x="228529" y="193039"/>
                </a:lnTo>
                <a:lnTo>
                  <a:pt x="201364" y="240029"/>
                </a:lnTo>
                <a:lnTo>
                  <a:pt x="228456" y="240029"/>
                </a:lnTo>
                <a:lnTo>
                  <a:pt x="249090" y="204469"/>
                </a:lnTo>
                <a:lnTo>
                  <a:pt x="318089" y="204469"/>
                </a:lnTo>
                <a:lnTo>
                  <a:pt x="288605" y="196849"/>
                </a:lnTo>
                <a:lnTo>
                  <a:pt x="274418" y="190499"/>
                </a:lnTo>
                <a:lnTo>
                  <a:pt x="260673" y="184149"/>
                </a:lnTo>
                <a:lnTo>
                  <a:pt x="267278" y="172719"/>
                </a:lnTo>
                <a:lnTo>
                  <a:pt x="240099" y="172719"/>
                </a:lnTo>
                <a:lnTo>
                  <a:pt x="228182" y="165099"/>
                </a:lnTo>
                <a:lnTo>
                  <a:pt x="216800" y="156209"/>
                </a:lnTo>
                <a:lnTo>
                  <a:pt x="210044" y="149859"/>
                </a:lnTo>
                <a:close/>
              </a:path>
              <a:path w="472440" h="660400">
                <a:moveTo>
                  <a:pt x="380592" y="231139"/>
                </a:moveTo>
                <a:lnTo>
                  <a:pt x="342575" y="231139"/>
                </a:lnTo>
                <a:lnTo>
                  <a:pt x="355149" y="232409"/>
                </a:lnTo>
                <a:lnTo>
                  <a:pt x="367821" y="232409"/>
                </a:lnTo>
                <a:lnTo>
                  <a:pt x="380592" y="231139"/>
                </a:lnTo>
                <a:close/>
              </a:path>
              <a:path w="472440" h="660400">
                <a:moveTo>
                  <a:pt x="364938" y="115569"/>
                </a:moveTo>
                <a:lnTo>
                  <a:pt x="334206" y="115569"/>
                </a:lnTo>
                <a:lnTo>
                  <a:pt x="353154" y="135889"/>
                </a:lnTo>
                <a:lnTo>
                  <a:pt x="368704" y="157479"/>
                </a:lnTo>
                <a:lnTo>
                  <a:pt x="380745" y="181609"/>
                </a:lnTo>
                <a:lnTo>
                  <a:pt x="389171" y="207009"/>
                </a:lnTo>
                <a:lnTo>
                  <a:pt x="378050" y="208279"/>
                </a:lnTo>
                <a:lnTo>
                  <a:pt x="412210" y="208279"/>
                </a:lnTo>
                <a:lnTo>
                  <a:pt x="405647" y="181609"/>
                </a:lnTo>
                <a:lnTo>
                  <a:pt x="386049" y="142239"/>
                </a:lnTo>
                <a:lnTo>
                  <a:pt x="364938" y="115569"/>
                </a:lnTo>
                <a:close/>
              </a:path>
              <a:path w="472440" h="660400">
                <a:moveTo>
                  <a:pt x="158936" y="82549"/>
                </a:moveTo>
                <a:lnTo>
                  <a:pt x="133152" y="82549"/>
                </a:lnTo>
                <a:lnTo>
                  <a:pt x="138943" y="95249"/>
                </a:lnTo>
                <a:lnTo>
                  <a:pt x="145339" y="106679"/>
                </a:lnTo>
                <a:lnTo>
                  <a:pt x="152310" y="118109"/>
                </a:lnTo>
                <a:lnTo>
                  <a:pt x="159822" y="129539"/>
                </a:lnTo>
                <a:lnTo>
                  <a:pt x="145804" y="142239"/>
                </a:lnTo>
                <a:lnTo>
                  <a:pt x="132782" y="156209"/>
                </a:lnTo>
                <a:lnTo>
                  <a:pt x="120844" y="171449"/>
                </a:lnTo>
                <a:lnTo>
                  <a:pt x="110076" y="186689"/>
                </a:lnTo>
                <a:lnTo>
                  <a:pt x="143117" y="186689"/>
                </a:lnTo>
                <a:lnTo>
                  <a:pt x="153591" y="173989"/>
                </a:lnTo>
                <a:lnTo>
                  <a:pt x="164996" y="161289"/>
                </a:lnTo>
                <a:lnTo>
                  <a:pt x="177259" y="149859"/>
                </a:lnTo>
                <a:lnTo>
                  <a:pt x="210044" y="149859"/>
                </a:lnTo>
                <a:lnTo>
                  <a:pt x="205991" y="146049"/>
                </a:lnTo>
                <a:lnTo>
                  <a:pt x="195788" y="135889"/>
                </a:lnTo>
                <a:lnTo>
                  <a:pt x="215638" y="123189"/>
                </a:lnTo>
                <a:lnTo>
                  <a:pt x="231459" y="115569"/>
                </a:lnTo>
                <a:lnTo>
                  <a:pt x="178262" y="115569"/>
                </a:lnTo>
                <a:lnTo>
                  <a:pt x="171722" y="105409"/>
                </a:lnTo>
                <a:lnTo>
                  <a:pt x="165667" y="95249"/>
                </a:lnTo>
                <a:lnTo>
                  <a:pt x="160160" y="85089"/>
                </a:lnTo>
                <a:lnTo>
                  <a:pt x="158936" y="82549"/>
                </a:lnTo>
                <a:close/>
              </a:path>
              <a:path w="472440" h="660400">
                <a:moveTo>
                  <a:pt x="350342" y="100329"/>
                </a:moveTo>
                <a:lnTo>
                  <a:pt x="282021" y="100329"/>
                </a:lnTo>
                <a:lnTo>
                  <a:pt x="240099" y="172719"/>
                </a:lnTo>
                <a:lnTo>
                  <a:pt x="267278" y="172719"/>
                </a:lnTo>
                <a:lnTo>
                  <a:pt x="303243" y="110489"/>
                </a:lnTo>
                <a:lnTo>
                  <a:pt x="360916" y="110489"/>
                </a:lnTo>
                <a:lnTo>
                  <a:pt x="357900" y="106679"/>
                </a:lnTo>
                <a:lnTo>
                  <a:pt x="350342" y="100329"/>
                </a:lnTo>
                <a:close/>
              </a:path>
              <a:path w="472440" h="660400">
                <a:moveTo>
                  <a:pt x="326998" y="67309"/>
                </a:moveTo>
                <a:lnTo>
                  <a:pt x="223268" y="67309"/>
                </a:lnTo>
                <a:lnTo>
                  <a:pt x="237089" y="68579"/>
                </a:lnTo>
                <a:lnTo>
                  <a:pt x="250842" y="71119"/>
                </a:lnTo>
                <a:lnTo>
                  <a:pt x="264470" y="74929"/>
                </a:lnTo>
                <a:lnTo>
                  <a:pt x="241433" y="82549"/>
                </a:lnTo>
                <a:lnTo>
                  <a:pt x="219294" y="91439"/>
                </a:lnTo>
                <a:lnTo>
                  <a:pt x="198192" y="101599"/>
                </a:lnTo>
                <a:lnTo>
                  <a:pt x="178262" y="115569"/>
                </a:lnTo>
                <a:lnTo>
                  <a:pt x="231459" y="115569"/>
                </a:lnTo>
                <a:lnTo>
                  <a:pt x="236733" y="113029"/>
                </a:lnTo>
                <a:lnTo>
                  <a:pt x="258914" y="105409"/>
                </a:lnTo>
                <a:lnTo>
                  <a:pt x="282021" y="100329"/>
                </a:lnTo>
                <a:lnTo>
                  <a:pt x="350342" y="100329"/>
                </a:lnTo>
                <a:lnTo>
                  <a:pt x="321620" y="76199"/>
                </a:lnTo>
                <a:lnTo>
                  <a:pt x="326998" y="67309"/>
                </a:lnTo>
                <a:close/>
              </a:path>
              <a:path w="472440" h="660400">
                <a:moveTo>
                  <a:pt x="353700" y="0"/>
                </a:moveTo>
                <a:lnTo>
                  <a:pt x="335006" y="0"/>
                </a:lnTo>
                <a:lnTo>
                  <a:pt x="327424" y="7619"/>
                </a:lnTo>
                <a:lnTo>
                  <a:pt x="327424" y="19049"/>
                </a:lnTo>
                <a:lnTo>
                  <a:pt x="328059" y="21589"/>
                </a:lnTo>
                <a:lnTo>
                  <a:pt x="329342" y="24129"/>
                </a:lnTo>
                <a:lnTo>
                  <a:pt x="328605" y="24129"/>
                </a:lnTo>
                <a:lnTo>
                  <a:pt x="304005" y="66039"/>
                </a:lnTo>
                <a:lnTo>
                  <a:pt x="327767" y="66039"/>
                </a:lnTo>
                <a:lnTo>
                  <a:pt x="333914" y="55879"/>
                </a:lnTo>
                <a:lnTo>
                  <a:pt x="383956" y="55879"/>
                </a:lnTo>
                <a:lnTo>
                  <a:pt x="352456" y="31749"/>
                </a:lnTo>
                <a:lnTo>
                  <a:pt x="357764" y="27939"/>
                </a:lnTo>
                <a:lnTo>
                  <a:pt x="361282" y="22859"/>
                </a:lnTo>
                <a:lnTo>
                  <a:pt x="361282" y="7619"/>
                </a:lnTo>
                <a:lnTo>
                  <a:pt x="3537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66800" y="5867400"/>
            <a:ext cx="89973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атласа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дополнительный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формируют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том,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происходило </a:t>
            </a:r>
            <a:r>
              <a:rPr sz="16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освоение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материков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Земли,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формировался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современный</a:t>
            </a:r>
            <a:r>
              <a:rPr sz="16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облик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sz="1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территорий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80716" y="4881371"/>
            <a:ext cx="850392" cy="84886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2860675" y="4555363"/>
            <a:ext cx="3608704" cy="1292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imes New Roman" pitchFamily="18" charset="0"/>
                <a:cs typeface="Times New Roman" pitchFamily="18" charset="0"/>
              </a:rPr>
              <a:t>Дидактиче</a:t>
            </a:r>
            <a:r>
              <a:rPr sz="1800" b="1" spc="-12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b="1" spc="-145" dirty="0">
                <a:latin typeface="Times New Roman" pitchFamily="18" charset="0"/>
                <a:cs typeface="Times New Roman" pitchFamily="18" charset="0"/>
              </a:rPr>
              <a:t>кие</a:t>
            </a:r>
            <a:r>
              <a:rPr sz="18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30" dirty="0">
                <a:latin typeface="Times New Roman" pitchFamily="18" charset="0"/>
                <a:cs typeface="Times New Roman" pitchFamily="18" charset="0"/>
              </a:rPr>
              <a:t>нахо</a:t>
            </a:r>
            <a:r>
              <a:rPr sz="1800" b="1" spc="-114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800" b="1" spc="-140" dirty="0">
                <a:latin typeface="Times New Roman" pitchFamily="18" charset="0"/>
                <a:cs typeface="Times New Roman" pitchFamily="18" charset="0"/>
              </a:rPr>
              <a:t>ки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  <a:p>
            <a:pPr marL="1066800" indent="-287655">
              <a:lnSpc>
                <a:spcPct val="100000"/>
              </a:lnSpc>
              <a:spcBef>
                <a:spcPts val="1120"/>
              </a:spcBef>
              <a:buSzPct val="66666"/>
              <a:buFont typeface="Franklin Gothic Medium"/>
              <a:buChar char="►"/>
              <a:tabLst>
                <a:tab pos="1066800" algn="l"/>
                <a:tab pos="1067435" algn="l"/>
              </a:tabLst>
            </a:pPr>
            <a:r>
              <a:rPr sz="1400" b="1" spc="-11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зн</a:t>
            </a:r>
            <a:r>
              <a:rPr sz="1400" b="1" spc="-1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229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b="1" spc="-13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sz="1400" b="1" spc="-12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204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19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ход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9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ния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066800" indent="-287655">
              <a:lnSpc>
                <a:spcPct val="100000"/>
              </a:lnSpc>
              <a:buClr>
                <a:srgbClr val="0073B8"/>
              </a:buClr>
              <a:buSzPct val="66666"/>
              <a:buChar char="►"/>
              <a:tabLst>
                <a:tab pos="1066800" algn="l"/>
                <a:tab pos="1067435" algn="l"/>
              </a:tabLst>
            </a:pPr>
            <a:r>
              <a:rPr sz="1400" spc="-14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ше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ажды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вия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«з</a:t>
            </a:r>
            <a:r>
              <a:rPr sz="1400" spc="-2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сь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066800">
              <a:lnSpc>
                <a:spcPct val="100000"/>
              </a:lnSpc>
            </a:pPr>
            <a:r>
              <a:rPr sz="1400" spc="-65" dirty="0">
                <a:latin typeface="Times New Roman" pitchFamily="18" charset="0"/>
                <a:cs typeface="Times New Roman" pitchFamily="18" charset="0"/>
              </a:rPr>
              <a:t>сейчас»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13447" y="4870703"/>
            <a:ext cx="885444" cy="88849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7013193" y="4528820"/>
            <a:ext cx="2052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imes New Roman" pitchFamily="18" charset="0"/>
                <a:cs typeface="Times New Roman" pitchFamily="18" charset="0"/>
              </a:rPr>
              <a:t>Циф</a:t>
            </a:r>
            <a:r>
              <a:rPr sz="1800" spc="-135" dirty="0">
                <a:latin typeface="Times New Roman" pitchFamily="18" charset="0"/>
                <a:cs typeface="Times New Roman" pitchFamily="18" charset="0"/>
              </a:rPr>
              <a:t>ровое</a:t>
            </a:r>
            <a:r>
              <a:rPr sz="1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35" dirty="0">
                <a:latin typeface="Times New Roman" pitchFamily="18" charset="0"/>
                <a:cs typeface="Times New Roman" pitchFamily="18" charset="0"/>
              </a:rPr>
              <a:t>рас</a:t>
            </a:r>
            <a:r>
              <a:rPr sz="1800" spc="-21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sz="1800" spc="-130" dirty="0">
                <a:latin typeface="Times New Roman" pitchFamily="18" charset="0"/>
                <a:cs typeface="Times New Roman" pitchFamily="18" charset="0"/>
              </a:rPr>
              <a:t>ир</a:t>
            </a:r>
            <a:r>
              <a:rPr sz="1800" spc="-145" dirty="0">
                <a:latin typeface="Times New Roman" pitchFamily="18" charset="0"/>
                <a:cs typeface="Times New Roman" pitchFamily="18" charset="0"/>
              </a:rPr>
              <a:t>ение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20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20" dirty="0"/>
              <a:t> </a:t>
            </a:r>
            <a:r>
              <a:rPr spc="-5" dirty="0"/>
              <a:t>2020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136128" y="4949139"/>
            <a:ext cx="319151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66666"/>
              <a:buFont typeface="Franklin Gothic Medium"/>
              <a:buChar char="►"/>
              <a:tabLst>
                <a:tab pos="299085" algn="l"/>
                <a:tab pos="299720" algn="l"/>
              </a:tabLst>
            </a:pPr>
            <a:r>
              <a:rPr sz="1400" b="1" spc="-2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13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b="1" spc="-19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9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нты</a:t>
            </a:r>
            <a:r>
              <a:rPr sz="1400" b="1" spc="-114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6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9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ображен</a:t>
            </a:r>
            <a:r>
              <a:rPr sz="1400" b="1" spc="-16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1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20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1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о.</a:t>
            </a: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sz="1400" b="1" spc="-2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b="1" spc="-19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400" b="1" spc="-13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lr>
                <a:srgbClr val="0073B8"/>
              </a:buClr>
              <a:buSzPct val="66666"/>
              <a:buChar char="►"/>
              <a:tabLst>
                <a:tab pos="299085" algn="l"/>
                <a:tab pos="299720" algn="l"/>
              </a:tabLst>
            </a:pPr>
            <a:r>
              <a:rPr sz="1400" spc="-80" dirty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ображ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иллю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ующ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45" dirty="0">
                <a:latin typeface="Times New Roman" pitchFamily="18" charset="0"/>
                <a:cs typeface="Times New Roman" pitchFamily="18" charset="0"/>
              </a:rPr>
              <a:t>а,  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обы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5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олн</a:t>
            </a:r>
            <a:r>
              <a:rPr sz="1400" spc="-105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140" dirty="0">
                <a:latin typeface="Times New Roman" pitchFamily="18" charset="0"/>
                <a:cs typeface="Times New Roman" pitchFamily="18" charset="0"/>
              </a:rPr>
              <a:t>ющи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задан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10" dirty="0">
                <a:latin typeface="Times New Roman" pitchFamily="18" charset="0"/>
                <a:cs typeface="Times New Roman" pitchFamily="18" charset="0"/>
              </a:rPr>
              <a:t>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6666"/>
              <a:buChar char="►"/>
              <a:tabLst>
                <a:tab pos="299085" algn="l"/>
                <a:tab pos="299720" algn="l"/>
              </a:tabLst>
            </a:pPr>
            <a:r>
              <a:rPr sz="1400" spc="-9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8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5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3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sz="1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13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sz="1400" spc="-100" dirty="0">
                <a:latin typeface="Times New Roman" pitchFamily="18" charset="0"/>
                <a:cs typeface="Times New Roman" pitchFamily="18" charset="0"/>
              </a:rPr>
              <a:t>оф</a:t>
            </a:r>
            <a:r>
              <a:rPr sz="1400" spc="-95" dirty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sz="1400" spc="-6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sz="1400" spc="-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14" dirty="0">
                <a:latin typeface="Times New Roman" pitchFamily="18" charset="0"/>
                <a:cs typeface="Times New Roman" pitchFamily="18" charset="0"/>
              </a:rPr>
              <a:t>ам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" y="1040891"/>
            <a:ext cx="12179935" cy="1744980"/>
            <a:chOff x="9144" y="1040891"/>
            <a:chExt cx="12179935" cy="1744980"/>
          </a:xfrm>
        </p:grpSpPr>
        <p:sp>
          <p:nvSpPr>
            <p:cNvPr id="3" name="object 3"/>
            <p:cNvSpPr/>
            <p:nvPr/>
          </p:nvSpPr>
          <p:spPr>
            <a:xfrm>
              <a:off x="1761744" y="1040891"/>
              <a:ext cx="10427335" cy="791210"/>
            </a:xfrm>
            <a:custGeom>
              <a:avLst/>
              <a:gdLst/>
              <a:ahLst/>
              <a:cxnLst/>
              <a:rect l="l" t="t" r="r" b="b"/>
              <a:pathLst>
                <a:path w="10427335" h="791210">
                  <a:moveTo>
                    <a:pt x="10427208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0427208" y="790955"/>
                  </a:lnTo>
                  <a:lnTo>
                    <a:pt x="10427208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1043939"/>
              <a:ext cx="1752600" cy="7924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56716" y="1863852"/>
              <a:ext cx="10447020" cy="922019"/>
            </a:xfrm>
            <a:custGeom>
              <a:avLst/>
              <a:gdLst/>
              <a:ahLst/>
              <a:cxnLst/>
              <a:rect l="l" t="t" r="r" b="b"/>
              <a:pathLst>
                <a:path w="10447020" h="922019">
                  <a:moveTo>
                    <a:pt x="10447020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10447020" y="922020"/>
                  </a:lnTo>
                  <a:lnTo>
                    <a:pt x="10447020" y="0"/>
                  </a:lnTo>
                  <a:close/>
                </a:path>
              </a:pathLst>
            </a:custGeom>
            <a:solidFill>
              <a:srgbClr val="D7E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66571" y="1295780"/>
            <a:ext cx="8563229" cy="137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95"/>
              </a:spcBef>
            </a:pPr>
            <a:r>
              <a:rPr sz="2400" b="1" spc="-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</a:t>
            </a: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z="2400" b="1" spc="-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b="1" spc="-1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sz="2400" b="1" spc="-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платформе</a:t>
            </a: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LECTA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-155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sz="2000" b="1" spc="-38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254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-22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18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204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b="1" spc="-19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b="1" spc="-23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2000" b="1" spc="-22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37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ор</a:t>
            </a:r>
            <a:r>
              <a:rPr sz="2000" b="1" spc="-17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000" b="1" spc="-225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6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-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19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b="1" spc="-19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ков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7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Делайте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интерактивными: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45" dirty="0">
                <a:latin typeface="Times New Roman" pitchFamily="18" charset="0"/>
                <a:cs typeface="Times New Roman" pitchFamily="18" charset="0"/>
              </a:rPr>
              <a:t>1600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электронных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учебников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медиаобъектами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790943"/>
            <a:ext cx="12188825" cy="67310"/>
            <a:chOff x="0" y="6790943"/>
            <a:chExt cx="12188825" cy="67310"/>
          </a:xfrm>
        </p:grpSpPr>
        <p:sp>
          <p:nvSpPr>
            <p:cNvPr id="8" name="object 8"/>
            <p:cNvSpPr/>
            <p:nvPr/>
          </p:nvSpPr>
          <p:spPr>
            <a:xfrm>
              <a:off x="3501348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9234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5745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3631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10142" y="6790943"/>
              <a:ext cx="1678939" cy="67310"/>
            </a:xfrm>
            <a:custGeom>
              <a:avLst/>
              <a:gdLst/>
              <a:ahLst/>
              <a:cxnLst/>
              <a:rect l="l" t="t" r="r" b="b"/>
              <a:pathLst>
                <a:path w="1678939" h="67309">
                  <a:moveTo>
                    <a:pt x="0" y="0"/>
                  </a:moveTo>
                  <a:lnTo>
                    <a:pt x="0" y="67055"/>
                  </a:lnTo>
                  <a:lnTo>
                    <a:pt x="1678522" y="67055"/>
                  </a:lnTo>
                  <a:lnTo>
                    <a:pt x="1678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58027" y="6790943"/>
              <a:ext cx="1752600" cy="67310"/>
            </a:xfrm>
            <a:custGeom>
              <a:avLst/>
              <a:gdLst/>
              <a:ahLst/>
              <a:cxnLst/>
              <a:rect l="l" t="t" r="r" b="b"/>
              <a:pathLst>
                <a:path w="1752600" h="67309">
                  <a:moveTo>
                    <a:pt x="0" y="67055"/>
                  </a:moveTo>
                  <a:lnTo>
                    <a:pt x="1752282" y="67055"/>
                  </a:lnTo>
                  <a:lnTo>
                    <a:pt x="1752282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43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6790943"/>
              <a:ext cx="1749425" cy="67310"/>
            </a:xfrm>
            <a:custGeom>
              <a:avLst/>
              <a:gdLst/>
              <a:ahLst/>
              <a:cxnLst/>
              <a:rect l="l" t="t" r="r" b="b"/>
              <a:pathLst>
                <a:path w="1749425" h="67309">
                  <a:moveTo>
                    <a:pt x="0" y="0"/>
                  </a:moveTo>
                  <a:lnTo>
                    <a:pt x="0" y="67055"/>
                  </a:lnTo>
                  <a:lnTo>
                    <a:pt x="1749234" y="67055"/>
                  </a:lnTo>
                  <a:lnTo>
                    <a:pt x="1749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52370" y="338150"/>
            <a:ext cx="6473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ГК</a:t>
            </a:r>
            <a:r>
              <a:rPr sz="1800" spc="5" dirty="0"/>
              <a:t> </a:t>
            </a:r>
            <a:r>
              <a:rPr sz="1800" spc="-10" dirty="0"/>
              <a:t>«Просвещение»</a:t>
            </a:r>
            <a:r>
              <a:rPr sz="1800" spc="45" dirty="0"/>
              <a:t> </a:t>
            </a:r>
            <a:r>
              <a:rPr sz="1800" dirty="0"/>
              <a:t>–</a:t>
            </a:r>
            <a:r>
              <a:rPr sz="1800" spc="-5" dirty="0"/>
              <a:t> </a:t>
            </a:r>
            <a:r>
              <a:rPr sz="1800" spc="-10" dirty="0"/>
              <a:t>партнёр</a:t>
            </a:r>
            <a:r>
              <a:rPr sz="1800" spc="25" dirty="0"/>
              <a:t> </a:t>
            </a:r>
            <a:r>
              <a:rPr sz="1800" spc="-5" dirty="0"/>
              <a:t>для</a:t>
            </a:r>
            <a:r>
              <a:rPr sz="1800" dirty="0"/>
              <a:t> </a:t>
            </a:r>
            <a:r>
              <a:rPr sz="1800" spc="-20" dirty="0"/>
              <a:t>государства</a:t>
            </a:r>
            <a:r>
              <a:rPr sz="1800" spc="55" dirty="0"/>
              <a:t> </a:t>
            </a:r>
            <a:r>
              <a:rPr sz="1800" dirty="0"/>
              <a:t>и </a:t>
            </a:r>
            <a:r>
              <a:rPr sz="1800" spc="-5" dirty="0"/>
              <a:t>бизнеса</a:t>
            </a:r>
            <a:endParaRPr sz="1800" dirty="0"/>
          </a:p>
        </p:txBody>
      </p:sp>
      <p:sp>
        <p:nvSpPr>
          <p:cNvPr id="16" name="object 16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56716" y="3936491"/>
            <a:ext cx="10447020" cy="671979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5588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440"/>
              </a:spcBef>
            </a:pPr>
            <a:r>
              <a:rPr sz="2000" b="1" spc="-13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13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-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-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31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000" b="1" spc="-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-38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spc="-12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-18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-18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-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12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19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000" b="1" spc="-16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2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220" dirty="0">
                <a:latin typeface="Times New Roman" pitchFamily="18" charset="0"/>
                <a:cs typeface="Times New Roman" pitchFamily="18" charset="0"/>
              </a:rPr>
              <a:t>а»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2555">
              <a:lnSpc>
                <a:spcPct val="100000"/>
              </a:lnSpc>
            </a:pPr>
            <a:r>
              <a:rPr sz="2000" spc="7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spc="-11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114" dirty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2000" spc="-12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планиров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13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резен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0" dirty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14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10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spc="-155" dirty="0">
                <a:latin typeface="Times New Roman" pitchFamily="18" charset="0"/>
                <a:cs typeface="Times New Roman" pitchFamily="18" charset="0"/>
              </a:rPr>
              <a:t>ем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0" dirty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sz="2000" spc="-1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spc="-155" dirty="0">
                <a:latin typeface="Times New Roman" pitchFamily="18" charset="0"/>
                <a:cs typeface="Times New Roman" pitchFamily="18" charset="0"/>
              </a:rPr>
              <a:t>ам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6716" y="2900172"/>
            <a:ext cx="10447020" cy="671337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55244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434"/>
              </a:spcBef>
            </a:pPr>
            <a:r>
              <a:rPr sz="2000" b="1" spc="-245" dirty="0">
                <a:latin typeface="Times New Roman" pitchFamily="18" charset="0"/>
                <a:cs typeface="Times New Roman" pitchFamily="18" charset="0"/>
              </a:rPr>
              <a:t>Тренажеры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2555">
              <a:lnSpc>
                <a:spcPct val="100000"/>
              </a:lnSpc>
            </a:pPr>
            <a:r>
              <a:rPr sz="2000" spc="7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Закрепляйте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40" dirty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sz="20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0" dirty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тренировочных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0" dirty="0">
                <a:latin typeface="Times New Roman" pitchFamily="18" charset="0"/>
                <a:cs typeface="Times New Roman" pitchFamily="18" charset="0"/>
              </a:rPr>
              <a:t>заданий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6716" y="5001767"/>
            <a:ext cx="10447020" cy="798295"/>
          </a:xfrm>
          <a:prstGeom prst="rect">
            <a:avLst/>
          </a:prstGeom>
          <a:solidFill>
            <a:srgbClr val="D7EBF4"/>
          </a:solidFill>
        </p:spPr>
        <p:txBody>
          <a:bodyPr vert="horz" wrap="square" lIns="0" tIns="14287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125"/>
              </a:spcBef>
            </a:pPr>
            <a:r>
              <a:rPr sz="2000" b="1" spc="-13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13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-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31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z="2000" b="1" spc="-21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18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b="1" spc="-21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25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285" dirty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sz="2000" b="1" spc="-175" dirty="0">
                <a:latin typeface="Times New Roman" pitchFamily="18" charset="0"/>
                <a:cs typeface="Times New Roman" pitchFamily="18" charset="0"/>
              </a:rPr>
              <a:t>ьн</a:t>
            </a:r>
            <a:r>
              <a:rPr sz="2000" b="1" spc="-15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204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-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7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-114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195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2000" b="1" spc="-16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27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220" dirty="0">
                <a:latin typeface="Times New Roman" pitchFamily="18" charset="0"/>
                <a:cs typeface="Times New Roman" pitchFamily="18" charset="0"/>
              </a:rPr>
              <a:t>а»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2555">
              <a:lnSpc>
                <a:spcPct val="100000"/>
              </a:lnSpc>
              <a:spcBef>
                <a:spcPts val="265"/>
              </a:spcBef>
            </a:pPr>
            <a:r>
              <a:rPr sz="2000" spc="7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Проверяйте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усвоение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0" dirty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интерактивных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контрольных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самостоятельных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20" dirty="0">
                <a:latin typeface="Times New Roman" pitchFamily="18" charset="0"/>
                <a:cs typeface="Times New Roman" pitchFamily="18" charset="0"/>
              </a:rPr>
              <a:t>работ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6814" y="5994603"/>
            <a:ext cx="20116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  <a:cs typeface="Franklin Gothic Medium"/>
                <a:hlinkClick r:id="rId11"/>
              </a:rPr>
              <a:t>https://lecta.rosuchebnik.ru/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0889" y="3014420"/>
            <a:ext cx="675722" cy="67597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1079" y="4990338"/>
            <a:ext cx="619125" cy="65722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7312" y="4101465"/>
            <a:ext cx="667030" cy="5715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7534" y="1949534"/>
            <a:ext cx="675342" cy="628339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20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20" dirty="0"/>
              <a:t> </a:t>
            </a:r>
            <a:r>
              <a:rPr spc="-5" dirty="0"/>
              <a:t>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1744" y="1040891"/>
            <a:ext cx="10427335" cy="791210"/>
          </a:xfrm>
          <a:custGeom>
            <a:avLst/>
            <a:gdLst/>
            <a:ahLst/>
            <a:cxnLst/>
            <a:rect l="l" t="t" r="r" b="b"/>
            <a:pathLst>
              <a:path w="10427335" h="791210">
                <a:moveTo>
                  <a:pt x="10427208" y="0"/>
                </a:moveTo>
                <a:lnTo>
                  <a:pt x="0" y="0"/>
                </a:lnTo>
                <a:lnTo>
                  <a:pt x="0" y="790955"/>
                </a:lnTo>
                <a:lnTo>
                  <a:pt x="10427208" y="790955"/>
                </a:lnTo>
                <a:lnTo>
                  <a:pt x="10427208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55"/>
                </a:ln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2370" y="338150"/>
            <a:ext cx="6473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ГК</a:t>
            </a:r>
            <a:r>
              <a:rPr sz="1800" spc="5" dirty="0"/>
              <a:t> </a:t>
            </a:r>
            <a:r>
              <a:rPr sz="1800" spc="-10" dirty="0"/>
              <a:t>«Просвещение»</a:t>
            </a:r>
            <a:r>
              <a:rPr sz="1800" spc="45" dirty="0"/>
              <a:t> </a:t>
            </a:r>
            <a:r>
              <a:rPr sz="1800" dirty="0"/>
              <a:t>–</a:t>
            </a:r>
            <a:r>
              <a:rPr sz="1800" spc="-5" dirty="0"/>
              <a:t> </a:t>
            </a:r>
            <a:r>
              <a:rPr sz="1800" spc="-10" dirty="0"/>
              <a:t>партнёр</a:t>
            </a:r>
            <a:r>
              <a:rPr sz="1800" spc="25" dirty="0"/>
              <a:t> </a:t>
            </a:r>
            <a:r>
              <a:rPr sz="1800" spc="-5" dirty="0"/>
              <a:t>для</a:t>
            </a:r>
            <a:r>
              <a:rPr sz="1800" dirty="0"/>
              <a:t> </a:t>
            </a:r>
            <a:r>
              <a:rPr sz="1800" spc="-20" dirty="0"/>
              <a:t>государства</a:t>
            </a:r>
            <a:r>
              <a:rPr sz="1800" spc="55" dirty="0"/>
              <a:t> </a:t>
            </a:r>
            <a:r>
              <a:rPr sz="1800" dirty="0"/>
              <a:t>и </a:t>
            </a:r>
            <a:r>
              <a:rPr sz="1800" spc="-5" dirty="0"/>
              <a:t>бизнеса</a:t>
            </a:r>
            <a:endParaRPr sz="1800" dirty="0"/>
          </a:p>
        </p:txBody>
      </p:sp>
      <p:sp>
        <p:nvSpPr>
          <p:cNvPr id="11" name="object 11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9144" y="1043939"/>
            <a:ext cx="1752600" cy="792480"/>
            <a:chOff x="9144" y="1043939"/>
            <a:chExt cx="1752600" cy="792480"/>
          </a:xfrm>
        </p:grpSpPr>
        <p:sp>
          <p:nvSpPr>
            <p:cNvPr id="26" name="object 26"/>
            <p:cNvSpPr/>
            <p:nvPr/>
          </p:nvSpPr>
          <p:spPr>
            <a:xfrm>
              <a:off x="9144" y="1043939"/>
              <a:ext cx="1752600" cy="792480"/>
            </a:xfrm>
            <a:custGeom>
              <a:avLst/>
              <a:gdLst/>
              <a:ahLst/>
              <a:cxnLst/>
              <a:rect l="l" t="t" r="r" b="b"/>
              <a:pathLst>
                <a:path w="1752600" h="792480">
                  <a:moveTo>
                    <a:pt x="1752600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1752600" y="792479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40A7E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828" y="1420367"/>
              <a:ext cx="1400556" cy="14325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45894" y="1226947"/>
            <a:ext cx="9636506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АКТУАЛЬНЫЕ</a:t>
            </a:r>
            <a:r>
              <a:rPr sz="1600" b="1" spc="-2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ОНЛАЙН-КОНФЕРЕНЦИИ.</a:t>
            </a:r>
            <a:endParaRPr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2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sz="16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1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ОБРАЗОВАТЕЛЬНЫМИ</a:t>
            </a:r>
            <a:r>
              <a:rPr sz="1600" b="1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ОРГАНИЗАЦИЯМИ</a:t>
            </a:r>
            <a:endParaRPr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77583" y="1939206"/>
            <a:ext cx="4989576" cy="380625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212" y="1965960"/>
            <a:ext cx="6249924" cy="415909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77062" y="6164376"/>
            <a:ext cx="2049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  <a:cs typeface="Franklin Gothic Medium"/>
                <a:hlinkClick r:id="rId13"/>
              </a:rPr>
              <a:t>https://uchitel.club/filolconf/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20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20" dirty="0"/>
              <a:t> </a:t>
            </a:r>
            <a:r>
              <a:rPr spc="-5" dirty="0"/>
              <a:t>2020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103744" y="6255816"/>
            <a:ext cx="2075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"/>
                <a:cs typeface="Franklin Gothic Medium"/>
                <a:hlinkClick r:id="rId14"/>
              </a:rPr>
              <a:t>https://uchitel.club/pisaconf/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0" y="0"/>
            <a:ext cx="5179060" cy="6858000"/>
            <a:chOff x="7010400" y="0"/>
            <a:chExt cx="5179060" cy="6858000"/>
          </a:xfrm>
        </p:grpSpPr>
        <p:sp>
          <p:nvSpPr>
            <p:cNvPr id="3" name="object 3"/>
            <p:cNvSpPr/>
            <p:nvPr/>
          </p:nvSpPr>
          <p:spPr>
            <a:xfrm>
              <a:off x="7010400" y="0"/>
              <a:ext cx="5179060" cy="6858000"/>
            </a:xfrm>
            <a:custGeom>
              <a:avLst/>
              <a:gdLst/>
              <a:ahLst/>
              <a:cxnLst/>
              <a:rect l="l" t="t" r="r" b="b"/>
              <a:pathLst>
                <a:path w="5179059" h="6858000">
                  <a:moveTo>
                    <a:pt x="5178552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5178552" y="6857998"/>
                  </a:lnTo>
                  <a:lnTo>
                    <a:pt x="5178552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75135" y="2258567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80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0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75135" y="5276088"/>
              <a:ext cx="812800" cy="756285"/>
            </a:xfrm>
            <a:custGeom>
              <a:avLst/>
              <a:gdLst/>
              <a:ahLst/>
              <a:cxnLst/>
              <a:rect l="l" t="t" r="r" b="b"/>
              <a:pathLst>
                <a:path w="812800" h="756285">
                  <a:moveTo>
                    <a:pt x="812292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812292" y="755904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76659" y="4521708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812292" y="754380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537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75135" y="0"/>
              <a:ext cx="812800" cy="749935"/>
            </a:xfrm>
            <a:custGeom>
              <a:avLst/>
              <a:gdLst/>
              <a:ahLst/>
              <a:cxnLst/>
              <a:rect l="l" t="t" r="r" b="b"/>
              <a:pathLst>
                <a:path w="812800" h="749935">
                  <a:moveTo>
                    <a:pt x="0" y="749808"/>
                  </a:moveTo>
                  <a:lnTo>
                    <a:pt x="812292" y="749808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749808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76659" y="3012948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76659" y="6031991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F5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75135" y="1502663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80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3D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76659" y="3767328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79">
                  <a:moveTo>
                    <a:pt x="812292" y="0"/>
                  </a:moveTo>
                  <a:lnTo>
                    <a:pt x="0" y="0"/>
                  </a:lnTo>
                  <a:lnTo>
                    <a:pt x="0" y="754380"/>
                  </a:lnTo>
                  <a:lnTo>
                    <a:pt x="812292" y="754380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438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75135" y="748283"/>
              <a:ext cx="812800" cy="754380"/>
            </a:xfrm>
            <a:custGeom>
              <a:avLst/>
              <a:gdLst/>
              <a:ahLst/>
              <a:cxnLst/>
              <a:rect l="l" t="t" r="r" b="b"/>
              <a:pathLst>
                <a:path w="812800" h="754380">
                  <a:moveTo>
                    <a:pt x="812292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812292" y="754379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600688" y="201180"/>
              <a:ext cx="363220" cy="6385560"/>
            </a:xfrm>
            <a:custGeom>
              <a:avLst/>
              <a:gdLst/>
              <a:ahLst/>
              <a:cxnLst/>
              <a:rect l="l" t="t" r="r" b="b"/>
              <a:pathLst>
                <a:path w="363220" h="6385559">
                  <a:moveTo>
                    <a:pt x="136398" y="1653654"/>
                  </a:moveTo>
                  <a:lnTo>
                    <a:pt x="127419" y="1661820"/>
                  </a:lnTo>
                  <a:lnTo>
                    <a:pt x="121272" y="1669262"/>
                  </a:lnTo>
                  <a:lnTo>
                    <a:pt x="115138" y="1675930"/>
                  </a:lnTo>
                  <a:lnTo>
                    <a:pt x="106172" y="1681721"/>
                  </a:lnTo>
                  <a:lnTo>
                    <a:pt x="106172" y="1784083"/>
                  </a:lnTo>
                  <a:lnTo>
                    <a:pt x="136398" y="1784083"/>
                  </a:lnTo>
                  <a:lnTo>
                    <a:pt x="136398" y="1653654"/>
                  </a:lnTo>
                  <a:close/>
                </a:path>
                <a:path w="363220" h="6385559">
                  <a:moveTo>
                    <a:pt x="145161" y="5446306"/>
                  </a:moveTo>
                  <a:lnTo>
                    <a:pt x="142786" y="5434660"/>
                  </a:lnTo>
                  <a:lnTo>
                    <a:pt x="136334" y="5425110"/>
                  </a:lnTo>
                  <a:lnTo>
                    <a:pt x="126720" y="5418658"/>
                  </a:lnTo>
                  <a:lnTo>
                    <a:pt x="114935" y="5416283"/>
                  </a:lnTo>
                  <a:lnTo>
                    <a:pt x="103428" y="5418658"/>
                  </a:lnTo>
                  <a:lnTo>
                    <a:pt x="93980" y="5425110"/>
                  </a:lnTo>
                  <a:lnTo>
                    <a:pt x="87566" y="5434660"/>
                  </a:lnTo>
                  <a:lnTo>
                    <a:pt x="85217" y="5446306"/>
                  </a:lnTo>
                  <a:lnTo>
                    <a:pt x="87566" y="5458206"/>
                  </a:lnTo>
                  <a:lnTo>
                    <a:pt x="93967" y="5467870"/>
                  </a:lnTo>
                  <a:lnTo>
                    <a:pt x="103428" y="5474373"/>
                  </a:lnTo>
                  <a:lnTo>
                    <a:pt x="114935" y="5476748"/>
                  </a:lnTo>
                  <a:lnTo>
                    <a:pt x="126720" y="5474373"/>
                  </a:lnTo>
                  <a:lnTo>
                    <a:pt x="136334" y="5467870"/>
                  </a:lnTo>
                  <a:lnTo>
                    <a:pt x="142786" y="5458206"/>
                  </a:lnTo>
                  <a:lnTo>
                    <a:pt x="145161" y="5446306"/>
                  </a:lnTo>
                  <a:close/>
                </a:path>
                <a:path w="363220" h="6385559">
                  <a:moveTo>
                    <a:pt x="166116" y="6085014"/>
                  </a:moveTo>
                  <a:lnTo>
                    <a:pt x="136144" y="6085014"/>
                  </a:lnTo>
                  <a:lnTo>
                    <a:pt x="136144" y="6285649"/>
                  </a:lnTo>
                  <a:lnTo>
                    <a:pt x="144970" y="6288240"/>
                  </a:lnTo>
                  <a:lnTo>
                    <a:pt x="151028" y="6290322"/>
                  </a:lnTo>
                  <a:lnTo>
                    <a:pt x="157137" y="6291859"/>
                  </a:lnTo>
                  <a:lnTo>
                    <a:pt x="166116" y="6292786"/>
                  </a:lnTo>
                  <a:lnTo>
                    <a:pt x="166116" y="6085014"/>
                  </a:lnTo>
                  <a:close/>
                </a:path>
                <a:path w="363220" h="6385559">
                  <a:moveTo>
                    <a:pt x="166370" y="2584691"/>
                  </a:moveTo>
                  <a:lnTo>
                    <a:pt x="136017" y="2554846"/>
                  </a:lnTo>
                  <a:lnTo>
                    <a:pt x="29972" y="2554846"/>
                  </a:lnTo>
                  <a:lnTo>
                    <a:pt x="29972" y="2358504"/>
                  </a:lnTo>
                  <a:lnTo>
                    <a:pt x="0" y="2358504"/>
                  </a:lnTo>
                  <a:lnTo>
                    <a:pt x="0" y="2584691"/>
                  </a:lnTo>
                  <a:lnTo>
                    <a:pt x="166370" y="2584691"/>
                  </a:lnTo>
                  <a:close/>
                </a:path>
                <a:path w="363220" h="6385559">
                  <a:moveTo>
                    <a:pt x="175260" y="5537225"/>
                  </a:moveTo>
                  <a:lnTo>
                    <a:pt x="172910" y="5525579"/>
                  </a:lnTo>
                  <a:lnTo>
                    <a:pt x="166497" y="5516029"/>
                  </a:lnTo>
                  <a:lnTo>
                    <a:pt x="156933" y="5509577"/>
                  </a:lnTo>
                  <a:lnTo>
                    <a:pt x="145161" y="5507202"/>
                  </a:lnTo>
                  <a:lnTo>
                    <a:pt x="133362" y="5509577"/>
                  </a:lnTo>
                  <a:lnTo>
                    <a:pt x="123761" y="5516029"/>
                  </a:lnTo>
                  <a:lnTo>
                    <a:pt x="117297" y="5525579"/>
                  </a:lnTo>
                  <a:lnTo>
                    <a:pt x="114935" y="5537225"/>
                  </a:lnTo>
                  <a:lnTo>
                    <a:pt x="117297" y="5549125"/>
                  </a:lnTo>
                  <a:lnTo>
                    <a:pt x="123761" y="5558790"/>
                  </a:lnTo>
                  <a:lnTo>
                    <a:pt x="133362" y="5565292"/>
                  </a:lnTo>
                  <a:lnTo>
                    <a:pt x="145161" y="5567667"/>
                  </a:lnTo>
                  <a:lnTo>
                    <a:pt x="156933" y="5565292"/>
                  </a:lnTo>
                  <a:lnTo>
                    <a:pt x="166497" y="5558790"/>
                  </a:lnTo>
                  <a:lnTo>
                    <a:pt x="172910" y="5549125"/>
                  </a:lnTo>
                  <a:lnTo>
                    <a:pt x="175260" y="5537225"/>
                  </a:lnTo>
                  <a:close/>
                </a:path>
                <a:path w="363220" h="6385559">
                  <a:moveTo>
                    <a:pt x="196215" y="1603743"/>
                  </a:moveTo>
                  <a:lnTo>
                    <a:pt x="166497" y="1603743"/>
                  </a:lnTo>
                  <a:lnTo>
                    <a:pt x="166497" y="1784083"/>
                  </a:lnTo>
                  <a:lnTo>
                    <a:pt x="196215" y="1784083"/>
                  </a:lnTo>
                  <a:lnTo>
                    <a:pt x="196215" y="1603743"/>
                  </a:lnTo>
                  <a:close/>
                </a:path>
                <a:path w="363220" h="6385559">
                  <a:moveTo>
                    <a:pt x="204978" y="5370563"/>
                  </a:moveTo>
                  <a:lnTo>
                    <a:pt x="202628" y="5358981"/>
                  </a:lnTo>
                  <a:lnTo>
                    <a:pt x="196253" y="5349443"/>
                  </a:lnTo>
                  <a:lnTo>
                    <a:pt x="186804" y="5342979"/>
                  </a:lnTo>
                  <a:lnTo>
                    <a:pt x="175260" y="5340591"/>
                  </a:lnTo>
                  <a:lnTo>
                    <a:pt x="163474" y="5342979"/>
                  </a:lnTo>
                  <a:lnTo>
                    <a:pt x="153924" y="5349443"/>
                  </a:lnTo>
                  <a:lnTo>
                    <a:pt x="147497" y="5358981"/>
                  </a:lnTo>
                  <a:lnTo>
                    <a:pt x="145161" y="5370563"/>
                  </a:lnTo>
                  <a:lnTo>
                    <a:pt x="147497" y="5382488"/>
                  </a:lnTo>
                  <a:lnTo>
                    <a:pt x="153924" y="5392178"/>
                  </a:lnTo>
                  <a:lnTo>
                    <a:pt x="163474" y="5398681"/>
                  </a:lnTo>
                  <a:lnTo>
                    <a:pt x="175260" y="5401056"/>
                  </a:lnTo>
                  <a:lnTo>
                    <a:pt x="186804" y="5398681"/>
                  </a:lnTo>
                  <a:lnTo>
                    <a:pt x="196253" y="5392178"/>
                  </a:lnTo>
                  <a:lnTo>
                    <a:pt x="202628" y="5382488"/>
                  </a:lnTo>
                  <a:lnTo>
                    <a:pt x="204978" y="5370563"/>
                  </a:lnTo>
                  <a:close/>
                </a:path>
                <a:path w="363220" h="6385559">
                  <a:moveTo>
                    <a:pt x="217805" y="3217278"/>
                  </a:moveTo>
                  <a:lnTo>
                    <a:pt x="199644" y="3193148"/>
                  </a:lnTo>
                  <a:lnTo>
                    <a:pt x="160909" y="3222358"/>
                  </a:lnTo>
                  <a:lnTo>
                    <a:pt x="179070" y="3246488"/>
                  </a:lnTo>
                  <a:lnTo>
                    <a:pt x="217805" y="3217278"/>
                  </a:lnTo>
                  <a:close/>
                </a:path>
                <a:path w="363220" h="6385559">
                  <a:moveTo>
                    <a:pt x="226314" y="946391"/>
                  </a:moveTo>
                  <a:lnTo>
                    <a:pt x="196215" y="946391"/>
                  </a:lnTo>
                  <a:lnTo>
                    <a:pt x="196215" y="1010399"/>
                  </a:lnTo>
                  <a:lnTo>
                    <a:pt x="166497" y="995667"/>
                  </a:lnTo>
                  <a:lnTo>
                    <a:pt x="136398" y="1010399"/>
                  </a:lnTo>
                  <a:lnTo>
                    <a:pt x="136398" y="946391"/>
                  </a:lnTo>
                  <a:lnTo>
                    <a:pt x="106172" y="946391"/>
                  </a:lnTo>
                  <a:lnTo>
                    <a:pt x="106172" y="1059421"/>
                  </a:lnTo>
                  <a:lnTo>
                    <a:pt x="166497" y="1029449"/>
                  </a:lnTo>
                  <a:lnTo>
                    <a:pt x="226314" y="1059421"/>
                  </a:lnTo>
                  <a:lnTo>
                    <a:pt x="226314" y="1029449"/>
                  </a:lnTo>
                  <a:lnTo>
                    <a:pt x="226314" y="1010399"/>
                  </a:lnTo>
                  <a:lnTo>
                    <a:pt x="226314" y="946391"/>
                  </a:lnTo>
                  <a:close/>
                </a:path>
                <a:path w="363220" h="6385559">
                  <a:moveTo>
                    <a:pt x="226949" y="6085014"/>
                  </a:moveTo>
                  <a:lnTo>
                    <a:pt x="196596" y="6085014"/>
                  </a:lnTo>
                  <a:lnTo>
                    <a:pt x="196596" y="6292786"/>
                  </a:lnTo>
                  <a:lnTo>
                    <a:pt x="205562" y="6291859"/>
                  </a:lnTo>
                  <a:lnTo>
                    <a:pt x="211721" y="6290322"/>
                  </a:lnTo>
                  <a:lnTo>
                    <a:pt x="217893" y="6288240"/>
                  </a:lnTo>
                  <a:lnTo>
                    <a:pt x="226949" y="6285649"/>
                  </a:lnTo>
                  <a:lnTo>
                    <a:pt x="226949" y="6085014"/>
                  </a:lnTo>
                  <a:close/>
                </a:path>
                <a:path w="363220" h="6385559">
                  <a:moveTo>
                    <a:pt x="241681" y="6355321"/>
                  </a:moveTo>
                  <a:lnTo>
                    <a:pt x="121031" y="6355321"/>
                  </a:lnTo>
                  <a:lnTo>
                    <a:pt x="121031" y="6385547"/>
                  </a:lnTo>
                  <a:lnTo>
                    <a:pt x="241681" y="6385547"/>
                  </a:lnTo>
                  <a:lnTo>
                    <a:pt x="241681" y="6355321"/>
                  </a:lnTo>
                  <a:close/>
                </a:path>
                <a:path w="363220" h="6385559">
                  <a:moveTo>
                    <a:pt x="256540" y="1681721"/>
                  </a:moveTo>
                  <a:lnTo>
                    <a:pt x="247561" y="1675930"/>
                  </a:lnTo>
                  <a:lnTo>
                    <a:pt x="241414" y="1669262"/>
                  </a:lnTo>
                  <a:lnTo>
                    <a:pt x="235280" y="1661820"/>
                  </a:lnTo>
                  <a:lnTo>
                    <a:pt x="226314" y="1653654"/>
                  </a:lnTo>
                  <a:lnTo>
                    <a:pt x="226314" y="1784083"/>
                  </a:lnTo>
                  <a:lnTo>
                    <a:pt x="256540" y="1784083"/>
                  </a:lnTo>
                  <a:lnTo>
                    <a:pt x="256540" y="1681721"/>
                  </a:lnTo>
                  <a:close/>
                </a:path>
                <a:path w="363220" h="6385559">
                  <a:moveTo>
                    <a:pt x="265176" y="330695"/>
                  </a:moveTo>
                  <a:lnTo>
                    <a:pt x="144780" y="330695"/>
                  </a:lnTo>
                  <a:lnTo>
                    <a:pt x="144780" y="361175"/>
                  </a:lnTo>
                  <a:lnTo>
                    <a:pt x="265176" y="361175"/>
                  </a:lnTo>
                  <a:lnTo>
                    <a:pt x="265176" y="330695"/>
                  </a:lnTo>
                  <a:close/>
                </a:path>
                <a:path w="363220" h="6385559">
                  <a:moveTo>
                    <a:pt x="280035" y="5537225"/>
                  </a:moveTo>
                  <a:lnTo>
                    <a:pt x="277672" y="5525579"/>
                  </a:lnTo>
                  <a:lnTo>
                    <a:pt x="271246" y="5516029"/>
                  </a:lnTo>
                  <a:lnTo>
                    <a:pt x="261759" y="5509577"/>
                  </a:lnTo>
                  <a:lnTo>
                    <a:pt x="250190" y="5507202"/>
                  </a:lnTo>
                  <a:lnTo>
                    <a:pt x="238467" y="5509577"/>
                  </a:lnTo>
                  <a:lnTo>
                    <a:pt x="228892" y="5516029"/>
                  </a:lnTo>
                  <a:lnTo>
                    <a:pt x="222453" y="5525579"/>
                  </a:lnTo>
                  <a:lnTo>
                    <a:pt x="220091" y="5537225"/>
                  </a:lnTo>
                  <a:lnTo>
                    <a:pt x="222453" y="5549125"/>
                  </a:lnTo>
                  <a:lnTo>
                    <a:pt x="228892" y="5558790"/>
                  </a:lnTo>
                  <a:lnTo>
                    <a:pt x="238467" y="5565292"/>
                  </a:lnTo>
                  <a:lnTo>
                    <a:pt x="250190" y="5567667"/>
                  </a:lnTo>
                  <a:lnTo>
                    <a:pt x="261759" y="5565292"/>
                  </a:lnTo>
                  <a:lnTo>
                    <a:pt x="271246" y="5558790"/>
                  </a:lnTo>
                  <a:lnTo>
                    <a:pt x="277672" y="5549125"/>
                  </a:lnTo>
                  <a:lnTo>
                    <a:pt x="280035" y="5537225"/>
                  </a:lnTo>
                  <a:close/>
                </a:path>
                <a:path w="363220" h="6385559">
                  <a:moveTo>
                    <a:pt x="291084" y="3188576"/>
                  </a:moveTo>
                  <a:lnTo>
                    <a:pt x="261239" y="3211436"/>
                  </a:lnTo>
                  <a:lnTo>
                    <a:pt x="261239" y="3249536"/>
                  </a:lnTo>
                  <a:lnTo>
                    <a:pt x="291084" y="3249536"/>
                  </a:lnTo>
                  <a:lnTo>
                    <a:pt x="291084" y="3188576"/>
                  </a:lnTo>
                  <a:close/>
                </a:path>
                <a:path w="363220" h="6385559">
                  <a:moveTo>
                    <a:pt x="301371" y="1814309"/>
                  </a:moveTo>
                  <a:lnTo>
                    <a:pt x="61341" y="1814309"/>
                  </a:lnTo>
                  <a:lnTo>
                    <a:pt x="61341" y="1844027"/>
                  </a:lnTo>
                  <a:lnTo>
                    <a:pt x="301371" y="1844027"/>
                  </a:lnTo>
                  <a:lnTo>
                    <a:pt x="301371" y="1814309"/>
                  </a:lnTo>
                  <a:close/>
                </a:path>
                <a:path w="363220" h="6385559">
                  <a:moveTo>
                    <a:pt x="306324" y="4094975"/>
                  </a:moveTo>
                  <a:lnTo>
                    <a:pt x="290830" y="4053065"/>
                  </a:lnTo>
                  <a:lnTo>
                    <a:pt x="283603" y="4033507"/>
                  </a:lnTo>
                  <a:lnTo>
                    <a:pt x="249339" y="3940797"/>
                  </a:lnTo>
                  <a:lnTo>
                    <a:pt x="243713" y="3925557"/>
                  </a:lnTo>
                  <a:lnTo>
                    <a:pt x="250774" y="3916540"/>
                  </a:lnTo>
                  <a:lnTo>
                    <a:pt x="252704" y="3912857"/>
                  </a:lnTo>
                  <a:lnTo>
                    <a:pt x="256184" y="3906215"/>
                  </a:lnTo>
                  <a:lnTo>
                    <a:pt x="259638" y="3894861"/>
                  </a:lnTo>
                  <a:lnTo>
                    <a:pt x="260858" y="3882758"/>
                  </a:lnTo>
                  <a:lnTo>
                    <a:pt x="257429" y="3862628"/>
                  </a:lnTo>
                  <a:lnTo>
                    <a:pt x="251739" y="3852278"/>
                  </a:lnTo>
                  <a:lnTo>
                    <a:pt x="247992" y="3845458"/>
                  </a:lnTo>
                  <a:lnTo>
                    <a:pt x="233743" y="3832326"/>
                  </a:lnTo>
                  <a:lnTo>
                    <a:pt x="231013" y="3831107"/>
                  </a:lnTo>
                  <a:lnTo>
                    <a:pt x="231013" y="3882758"/>
                  </a:lnTo>
                  <a:lnTo>
                    <a:pt x="228587" y="3894429"/>
                  </a:lnTo>
                  <a:lnTo>
                    <a:pt x="222034" y="3904005"/>
                  </a:lnTo>
                  <a:lnTo>
                    <a:pt x="212420" y="3910482"/>
                  </a:lnTo>
                  <a:lnTo>
                    <a:pt x="200787" y="3912857"/>
                  </a:lnTo>
                  <a:lnTo>
                    <a:pt x="188937" y="3910482"/>
                  </a:lnTo>
                  <a:lnTo>
                    <a:pt x="179336" y="3904005"/>
                  </a:lnTo>
                  <a:lnTo>
                    <a:pt x="172897" y="3894429"/>
                  </a:lnTo>
                  <a:lnTo>
                    <a:pt x="170561" y="3882758"/>
                  </a:lnTo>
                  <a:lnTo>
                    <a:pt x="172897" y="3870871"/>
                  </a:lnTo>
                  <a:lnTo>
                    <a:pt x="179336" y="3861193"/>
                  </a:lnTo>
                  <a:lnTo>
                    <a:pt x="188937" y="3854666"/>
                  </a:lnTo>
                  <a:lnTo>
                    <a:pt x="200787" y="3852278"/>
                  </a:lnTo>
                  <a:lnTo>
                    <a:pt x="212420" y="3854666"/>
                  </a:lnTo>
                  <a:lnTo>
                    <a:pt x="222034" y="3861193"/>
                  </a:lnTo>
                  <a:lnTo>
                    <a:pt x="228587" y="3870871"/>
                  </a:lnTo>
                  <a:lnTo>
                    <a:pt x="231013" y="3882758"/>
                  </a:lnTo>
                  <a:lnTo>
                    <a:pt x="231013" y="3831107"/>
                  </a:lnTo>
                  <a:lnTo>
                    <a:pt x="215900" y="3824338"/>
                  </a:lnTo>
                  <a:lnTo>
                    <a:pt x="215900" y="3783190"/>
                  </a:lnTo>
                  <a:lnTo>
                    <a:pt x="209169" y="3776459"/>
                  </a:lnTo>
                  <a:lnTo>
                    <a:pt x="192405" y="3776459"/>
                  </a:lnTo>
                  <a:lnTo>
                    <a:pt x="185674" y="3783190"/>
                  </a:lnTo>
                  <a:lnTo>
                    <a:pt x="185674" y="3824338"/>
                  </a:lnTo>
                  <a:lnTo>
                    <a:pt x="167805" y="3832326"/>
                  </a:lnTo>
                  <a:lnTo>
                    <a:pt x="153504" y="3845458"/>
                  </a:lnTo>
                  <a:lnTo>
                    <a:pt x="144018" y="3862628"/>
                  </a:lnTo>
                  <a:lnTo>
                    <a:pt x="140589" y="3882758"/>
                  </a:lnTo>
                  <a:lnTo>
                    <a:pt x="141795" y="3894861"/>
                  </a:lnTo>
                  <a:lnTo>
                    <a:pt x="145262" y="3906215"/>
                  </a:lnTo>
                  <a:lnTo>
                    <a:pt x="150710" y="3916540"/>
                  </a:lnTo>
                  <a:lnTo>
                    <a:pt x="157861" y="3925557"/>
                  </a:lnTo>
                  <a:lnTo>
                    <a:pt x="137287" y="3981818"/>
                  </a:lnTo>
                  <a:lnTo>
                    <a:pt x="143662" y="3986123"/>
                  </a:lnTo>
                  <a:lnTo>
                    <a:pt x="150266" y="3990022"/>
                  </a:lnTo>
                  <a:lnTo>
                    <a:pt x="157099" y="3993438"/>
                  </a:lnTo>
                  <a:lnTo>
                    <a:pt x="164211" y="3996296"/>
                  </a:lnTo>
                  <a:lnTo>
                    <a:pt x="184404" y="3940797"/>
                  </a:lnTo>
                  <a:lnTo>
                    <a:pt x="189865" y="3942448"/>
                  </a:lnTo>
                  <a:lnTo>
                    <a:pt x="194945" y="3943337"/>
                  </a:lnTo>
                  <a:lnTo>
                    <a:pt x="206629" y="3943337"/>
                  </a:lnTo>
                  <a:lnTo>
                    <a:pt x="211709" y="3942448"/>
                  </a:lnTo>
                  <a:lnTo>
                    <a:pt x="217170" y="3940797"/>
                  </a:lnTo>
                  <a:lnTo>
                    <a:pt x="247904" y="4024617"/>
                  </a:lnTo>
                  <a:lnTo>
                    <a:pt x="236461" y="4028363"/>
                  </a:lnTo>
                  <a:lnTo>
                    <a:pt x="224815" y="4031157"/>
                  </a:lnTo>
                  <a:lnTo>
                    <a:pt x="212928" y="4032910"/>
                  </a:lnTo>
                  <a:lnTo>
                    <a:pt x="200787" y="4033507"/>
                  </a:lnTo>
                  <a:lnTo>
                    <a:pt x="165874" y="4029049"/>
                  </a:lnTo>
                  <a:lnTo>
                    <a:pt x="134073" y="4016184"/>
                  </a:lnTo>
                  <a:lnTo>
                    <a:pt x="106692" y="3995686"/>
                  </a:lnTo>
                  <a:lnTo>
                    <a:pt x="85090" y="3968356"/>
                  </a:lnTo>
                  <a:lnTo>
                    <a:pt x="81407" y="3962006"/>
                  </a:lnTo>
                  <a:lnTo>
                    <a:pt x="72898" y="3959466"/>
                  </a:lnTo>
                  <a:lnTo>
                    <a:pt x="65786" y="3962768"/>
                  </a:lnTo>
                  <a:lnTo>
                    <a:pt x="60769" y="3966680"/>
                  </a:lnTo>
                  <a:lnTo>
                    <a:pt x="57886" y="3972141"/>
                  </a:lnTo>
                  <a:lnTo>
                    <a:pt x="57365" y="3978313"/>
                  </a:lnTo>
                  <a:lnTo>
                    <a:pt x="59436" y="3984358"/>
                  </a:lnTo>
                  <a:lnTo>
                    <a:pt x="71170" y="4001224"/>
                  </a:lnTo>
                  <a:lnTo>
                    <a:pt x="84670" y="4016184"/>
                  </a:lnTo>
                  <a:lnTo>
                    <a:pt x="99644" y="4029227"/>
                  </a:lnTo>
                  <a:lnTo>
                    <a:pt x="115824" y="4040365"/>
                  </a:lnTo>
                  <a:lnTo>
                    <a:pt x="95250" y="4094975"/>
                  </a:lnTo>
                  <a:lnTo>
                    <a:pt x="111252" y="4140695"/>
                  </a:lnTo>
                  <a:lnTo>
                    <a:pt x="143129" y="4053446"/>
                  </a:lnTo>
                  <a:lnTo>
                    <a:pt x="156959" y="4057942"/>
                  </a:lnTo>
                  <a:lnTo>
                    <a:pt x="171196" y="4061244"/>
                  </a:lnTo>
                  <a:lnTo>
                    <a:pt x="185801" y="4063288"/>
                  </a:lnTo>
                  <a:lnTo>
                    <a:pt x="200787" y="4063987"/>
                  </a:lnTo>
                  <a:lnTo>
                    <a:pt x="215531" y="4063238"/>
                  </a:lnTo>
                  <a:lnTo>
                    <a:pt x="230022" y="4061053"/>
                  </a:lnTo>
                  <a:lnTo>
                    <a:pt x="244182" y="4057612"/>
                  </a:lnTo>
                  <a:lnTo>
                    <a:pt x="256781" y="4053446"/>
                  </a:lnTo>
                  <a:lnTo>
                    <a:pt x="257937" y="4053065"/>
                  </a:lnTo>
                  <a:lnTo>
                    <a:pt x="290322" y="4140695"/>
                  </a:lnTo>
                  <a:lnTo>
                    <a:pt x="306324" y="4094975"/>
                  </a:lnTo>
                  <a:close/>
                </a:path>
                <a:path w="363220" h="6385559">
                  <a:moveTo>
                    <a:pt x="317500" y="2313419"/>
                  </a:moveTo>
                  <a:lnTo>
                    <a:pt x="287147" y="2313419"/>
                  </a:lnTo>
                  <a:lnTo>
                    <a:pt x="287147" y="2343264"/>
                  </a:lnTo>
                  <a:lnTo>
                    <a:pt x="287147" y="2509253"/>
                  </a:lnTo>
                  <a:lnTo>
                    <a:pt x="205232" y="2509253"/>
                  </a:lnTo>
                  <a:lnTo>
                    <a:pt x="201041" y="2513952"/>
                  </a:lnTo>
                  <a:lnTo>
                    <a:pt x="191770" y="2519883"/>
                  </a:lnTo>
                  <a:lnTo>
                    <a:pt x="181343" y="2521864"/>
                  </a:lnTo>
                  <a:lnTo>
                    <a:pt x="170929" y="2519883"/>
                  </a:lnTo>
                  <a:lnTo>
                    <a:pt x="161671" y="2513952"/>
                  </a:lnTo>
                  <a:lnTo>
                    <a:pt x="157480" y="2509253"/>
                  </a:lnTo>
                  <a:lnTo>
                    <a:pt x="75565" y="2509253"/>
                  </a:lnTo>
                  <a:lnTo>
                    <a:pt x="75565" y="2343264"/>
                  </a:lnTo>
                  <a:lnTo>
                    <a:pt x="151638" y="2343264"/>
                  </a:lnTo>
                  <a:lnTo>
                    <a:pt x="165989" y="2351773"/>
                  </a:lnTo>
                  <a:lnTo>
                    <a:pt x="165989" y="2464168"/>
                  </a:lnTo>
                  <a:lnTo>
                    <a:pt x="196342" y="2464168"/>
                  </a:lnTo>
                  <a:lnTo>
                    <a:pt x="196342" y="2351773"/>
                  </a:lnTo>
                  <a:lnTo>
                    <a:pt x="211074" y="2343264"/>
                  </a:lnTo>
                  <a:lnTo>
                    <a:pt x="287147" y="2343264"/>
                  </a:lnTo>
                  <a:lnTo>
                    <a:pt x="287147" y="2313419"/>
                  </a:lnTo>
                  <a:lnTo>
                    <a:pt x="205232" y="2313419"/>
                  </a:lnTo>
                  <a:lnTo>
                    <a:pt x="201041" y="2317610"/>
                  </a:lnTo>
                  <a:lnTo>
                    <a:pt x="191770" y="2323757"/>
                  </a:lnTo>
                  <a:lnTo>
                    <a:pt x="181343" y="2325801"/>
                  </a:lnTo>
                  <a:lnTo>
                    <a:pt x="170929" y="2323757"/>
                  </a:lnTo>
                  <a:lnTo>
                    <a:pt x="161671" y="2317610"/>
                  </a:lnTo>
                  <a:lnTo>
                    <a:pt x="157480" y="2313419"/>
                  </a:lnTo>
                  <a:lnTo>
                    <a:pt x="45212" y="2313419"/>
                  </a:lnTo>
                  <a:lnTo>
                    <a:pt x="45212" y="2539606"/>
                  </a:lnTo>
                  <a:lnTo>
                    <a:pt x="145288" y="2539606"/>
                  </a:lnTo>
                  <a:lnTo>
                    <a:pt x="153555" y="2547950"/>
                  </a:lnTo>
                  <a:lnTo>
                    <a:pt x="162433" y="2551417"/>
                  </a:lnTo>
                  <a:lnTo>
                    <a:pt x="171678" y="2552039"/>
                  </a:lnTo>
                  <a:lnTo>
                    <a:pt x="181102" y="2551798"/>
                  </a:lnTo>
                  <a:lnTo>
                    <a:pt x="190804" y="2552039"/>
                  </a:lnTo>
                  <a:lnTo>
                    <a:pt x="194424" y="2551798"/>
                  </a:lnTo>
                  <a:lnTo>
                    <a:pt x="200215" y="2551417"/>
                  </a:lnTo>
                  <a:lnTo>
                    <a:pt x="209130" y="2547950"/>
                  </a:lnTo>
                  <a:lnTo>
                    <a:pt x="217424" y="2539606"/>
                  </a:lnTo>
                  <a:lnTo>
                    <a:pt x="317500" y="2539606"/>
                  </a:lnTo>
                  <a:lnTo>
                    <a:pt x="317500" y="2521864"/>
                  </a:lnTo>
                  <a:lnTo>
                    <a:pt x="317500" y="2343264"/>
                  </a:lnTo>
                  <a:lnTo>
                    <a:pt x="317500" y="2325801"/>
                  </a:lnTo>
                  <a:lnTo>
                    <a:pt x="317500" y="2313419"/>
                  </a:lnTo>
                  <a:close/>
                </a:path>
                <a:path w="363220" h="6385559">
                  <a:moveTo>
                    <a:pt x="331089" y="961504"/>
                  </a:moveTo>
                  <a:lnTo>
                    <a:pt x="241427" y="961504"/>
                  </a:lnTo>
                  <a:lnTo>
                    <a:pt x="241427" y="991476"/>
                  </a:lnTo>
                  <a:lnTo>
                    <a:pt x="331089" y="991476"/>
                  </a:lnTo>
                  <a:lnTo>
                    <a:pt x="331089" y="961504"/>
                  </a:lnTo>
                  <a:close/>
                </a:path>
                <a:path w="363220" h="6385559">
                  <a:moveTo>
                    <a:pt x="331089" y="885685"/>
                  </a:moveTo>
                  <a:lnTo>
                    <a:pt x="83947" y="885685"/>
                  </a:lnTo>
                  <a:lnTo>
                    <a:pt x="63538" y="889901"/>
                  </a:lnTo>
                  <a:lnTo>
                    <a:pt x="46774" y="901331"/>
                  </a:lnTo>
                  <a:lnTo>
                    <a:pt x="35420" y="918210"/>
                  </a:lnTo>
                  <a:lnTo>
                    <a:pt x="31242" y="938771"/>
                  </a:lnTo>
                  <a:lnTo>
                    <a:pt x="35420" y="959281"/>
                  </a:lnTo>
                  <a:lnTo>
                    <a:pt x="46774" y="976033"/>
                  </a:lnTo>
                  <a:lnTo>
                    <a:pt x="63538" y="987336"/>
                  </a:lnTo>
                  <a:lnTo>
                    <a:pt x="83947" y="991476"/>
                  </a:lnTo>
                  <a:lnTo>
                    <a:pt x="91186" y="991476"/>
                  </a:lnTo>
                  <a:lnTo>
                    <a:pt x="91186" y="961504"/>
                  </a:lnTo>
                  <a:lnTo>
                    <a:pt x="83947" y="961504"/>
                  </a:lnTo>
                  <a:lnTo>
                    <a:pt x="75158" y="959675"/>
                  </a:lnTo>
                  <a:lnTo>
                    <a:pt x="67970" y="954722"/>
                  </a:lnTo>
                  <a:lnTo>
                    <a:pt x="63119" y="947470"/>
                  </a:lnTo>
                  <a:lnTo>
                    <a:pt x="61341" y="938771"/>
                  </a:lnTo>
                  <a:lnTo>
                    <a:pt x="63119" y="929868"/>
                  </a:lnTo>
                  <a:lnTo>
                    <a:pt x="67970" y="922642"/>
                  </a:lnTo>
                  <a:lnTo>
                    <a:pt x="75158" y="917816"/>
                  </a:lnTo>
                  <a:lnTo>
                    <a:pt x="83947" y="916038"/>
                  </a:lnTo>
                  <a:lnTo>
                    <a:pt x="331089" y="916038"/>
                  </a:lnTo>
                  <a:lnTo>
                    <a:pt x="331089" y="885685"/>
                  </a:lnTo>
                  <a:close/>
                </a:path>
                <a:path w="363220" h="6385559">
                  <a:moveTo>
                    <a:pt x="331470" y="817740"/>
                  </a:moveTo>
                  <a:lnTo>
                    <a:pt x="327279" y="797242"/>
                  </a:lnTo>
                  <a:lnTo>
                    <a:pt x="315925" y="780491"/>
                  </a:lnTo>
                  <a:lnTo>
                    <a:pt x="299161" y="769188"/>
                  </a:lnTo>
                  <a:lnTo>
                    <a:pt x="278765" y="765035"/>
                  </a:lnTo>
                  <a:lnTo>
                    <a:pt x="61341" y="765035"/>
                  </a:lnTo>
                  <a:lnTo>
                    <a:pt x="61341" y="795388"/>
                  </a:lnTo>
                  <a:lnTo>
                    <a:pt x="278765" y="795388"/>
                  </a:lnTo>
                  <a:lnTo>
                    <a:pt x="287540" y="797166"/>
                  </a:lnTo>
                  <a:lnTo>
                    <a:pt x="294728" y="801992"/>
                  </a:lnTo>
                  <a:lnTo>
                    <a:pt x="299580" y="809104"/>
                  </a:lnTo>
                  <a:lnTo>
                    <a:pt x="301371" y="817740"/>
                  </a:lnTo>
                  <a:lnTo>
                    <a:pt x="299580" y="826655"/>
                  </a:lnTo>
                  <a:lnTo>
                    <a:pt x="294728" y="833869"/>
                  </a:lnTo>
                  <a:lnTo>
                    <a:pt x="287540" y="838708"/>
                  </a:lnTo>
                  <a:lnTo>
                    <a:pt x="278765" y="840473"/>
                  </a:lnTo>
                  <a:lnTo>
                    <a:pt x="61341" y="840473"/>
                  </a:lnTo>
                  <a:lnTo>
                    <a:pt x="61341" y="870826"/>
                  </a:lnTo>
                  <a:lnTo>
                    <a:pt x="278765" y="870826"/>
                  </a:lnTo>
                  <a:lnTo>
                    <a:pt x="299161" y="866622"/>
                  </a:lnTo>
                  <a:lnTo>
                    <a:pt x="315925" y="855192"/>
                  </a:lnTo>
                  <a:lnTo>
                    <a:pt x="327279" y="838314"/>
                  </a:lnTo>
                  <a:lnTo>
                    <a:pt x="331470" y="817740"/>
                  </a:lnTo>
                  <a:close/>
                </a:path>
                <a:path w="363220" h="6385559">
                  <a:moveTo>
                    <a:pt x="336677" y="3280016"/>
                  </a:moveTo>
                  <a:lnTo>
                    <a:pt x="4572" y="3280016"/>
                  </a:lnTo>
                  <a:lnTo>
                    <a:pt x="4572" y="3310496"/>
                  </a:lnTo>
                  <a:lnTo>
                    <a:pt x="102743" y="3310496"/>
                  </a:lnTo>
                  <a:lnTo>
                    <a:pt x="74549" y="3386328"/>
                  </a:lnTo>
                  <a:lnTo>
                    <a:pt x="106934" y="3386328"/>
                  </a:lnTo>
                  <a:lnTo>
                    <a:pt x="135255" y="3310496"/>
                  </a:lnTo>
                  <a:lnTo>
                    <a:pt x="155448" y="3310496"/>
                  </a:lnTo>
                  <a:lnTo>
                    <a:pt x="155448" y="3386328"/>
                  </a:lnTo>
                  <a:lnTo>
                    <a:pt x="185801" y="3386328"/>
                  </a:lnTo>
                  <a:lnTo>
                    <a:pt x="185801" y="3310496"/>
                  </a:lnTo>
                  <a:lnTo>
                    <a:pt x="235077" y="3310496"/>
                  </a:lnTo>
                  <a:lnTo>
                    <a:pt x="263271" y="3386328"/>
                  </a:lnTo>
                  <a:lnTo>
                    <a:pt x="295402" y="3386328"/>
                  </a:lnTo>
                  <a:lnTo>
                    <a:pt x="267081" y="3310496"/>
                  </a:lnTo>
                  <a:lnTo>
                    <a:pt x="336677" y="3310496"/>
                  </a:lnTo>
                  <a:lnTo>
                    <a:pt x="336677" y="3280016"/>
                  </a:lnTo>
                  <a:close/>
                </a:path>
                <a:path w="363220" h="6385559">
                  <a:moveTo>
                    <a:pt x="348996" y="135242"/>
                  </a:moveTo>
                  <a:lnTo>
                    <a:pt x="342061" y="92456"/>
                  </a:lnTo>
                  <a:lnTo>
                    <a:pt x="322757" y="55321"/>
                  </a:lnTo>
                  <a:lnTo>
                    <a:pt x="319011" y="51600"/>
                  </a:lnTo>
                  <a:lnTo>
                    <a:pt x="319011" y="135267"/>
                  </a:lnTo>
                  <a:lnTo>
                    <a:pt x="310629" y="176149"/>
                  </a:lnTo>
                  <a:lnTo>
                    <a:pt x="308864" y="178752"/>
                  </a:lnTo>
                  <a:lnTo>
                    <a:pt x="308864" y="251574"/>
                  </a:lnTo>
                  <a:lnTo>
                    <a:pt x="270141" y="274396"/>
                  </a:lnTo>
                  <a:lnTo>
                    <a:pt x="227584" y="284784"/>
                  </a:lnTo>
                  <a:lnTo>
                    <a:pt x="184073" y="282765"/>
                  </a:lnTo>
                  <a:lnTo>
                    <a:pt x="142544" y="268351"/>
                  </a:lnTo>
                  <a:lnTo>
                    <a:pt x="105918" y="241541"/>
                  </a:lnTo>
                  <a:lnTo>
                    <a:pt x="78917" y="205155"/>
                  </a:lnTo>
                  <a:lnTo>
                    <a:pt x="64401" y="163880"/>
                  </a:lnTo>
                  <a:lnTo>
                    <a:pt x="62369" y="120650"/>
                  </a:lnTo>
                  <a:lnTo>
                    <a:pt x="72809" y="78346"/>
                  </a:lnTo>
                  <a:lnTo>
                    <a:pt x="95758" y="39865"/>
                  </a:lnTo>
                  <a:lnTo>
                    <a:pt x="106299" y="50800"/>
                  </a:lnTo>
                  <a:lnTo>
                    <a:pt x="93853" y="69253"/>
                  </a:lnTo>
                  <a:lnTo>
                    <a:pt x="84543" y="89738"/>
                  </a:lnTo>
                  <a:lnTo>
                    <a:pt x="78714" y="111848"/>
                  </a:lnTo>
                  <a:lnTo>
                    <a:pt x="76708" y="135267"/>
                  </a:lnTo>
                  <a:lnTo>
                    <a:pt x="83629" y="178041"/>
                  </a:lnTo>
                  <a:lnTo>
                    <a:pt x="102933" y="215176"/>
                  </a:lnTo>
                  <a:lnTo>
                    <a:pt x="132384" y="244436"/>
                  </a:lnTo>
                  <a:lnTo>
                    <a:pt x="169773" y="263613"/>
                  </a:lnTo>
                  <a:lnTo>
                    <a:pt x="212852" y="270497"/>
                  </a:lnTo>
                  <a:lnTo>
                    <a:pt x="236410" y="268503"/>
                  </a:lnTo>
                  <a:lnTo>
                    <a:pt x="258660" y="262737"/>
                  </a:lnTo>
                  <a:lnTo>
                    <a:pt x="279247" y="253517"/>
                  </a:lnTo>
                  <a:lnTo>
                    <a:pt x="297815" y="241160"/>
                  </a:lnTo>
                  <a:lnTo>
                    <a:pt x="308864" y="251574"/>
                  </a:lnTo>
                  <a:lnTo>
                    <a:pt x="308864" y="178752"/>
                  </a:lnTo>
                  <a:lnTo>
                    <a:pt x="287794" y="209664"/>
                  </a:lnTo>
                  <a:lnTo>
                    <a:pt x="254025" y="232333"/>
                  </a:lnTo>
                  <a:lnTo>
                    <a:pt x="212852" y="240652"/>
                  </a:lnTo>
                  <a:lnTo>
                    <a:pt x="171665" y="232333"/>
                  </a:lnTo>
                  <a:lnTo>
                    <a:pt x="137896" y="209664"/>
                  </a:lnTo>
                  <a:lnTo>
                    <a:pt x="115062" y="176149"/>
                  </a:lnTo>
                  <a:lnTo>
                    <a:pt x="106680" y="135242"/>
                  </a:lnTo>
                  <a:lnTo>
                    <a:pt x="115062" y="94348"/>
                  </a:lnTo>
                  <a:lnTo>
                    <a:pt x="137896" y="60820"/>
                  </a:lnTo>
                  <a:lnTo>
                    <a:pt x="169125" y="39865"/>
                  </a:lnTo>
                  <a:lnTo>
                    <a:pt x="171665" y="38163"/>
                  </a:lnTo>
                  <a:lnTo>
                    <a:pt x="212852" y="29845"/>
                  </a:lnTo>
                  <a:lnTo>
                    <a:pt x="254025" y="38163"/>
                  </a:lnTo>
                  <a:lnTo>
                    <a:pt x="287794" y="60820"/>
                  </a:lnTo>
                  <a:lnTo>
                    <a:pt x="310629" y="94348"/>
                  </a:lnTo>
                  <a:lnTo>
                    <a:pt x="319011" y="135267"/>
                  </a:lnTo>
                  <a:lnTo>
                    <a:pt x="319011" y="51600"/>
                  </a:lnTo>
                  <a:lnTo>
                    <a:pt x="293306" y="26060"/>
                  </a:lnTo>
                  <a:lnTo>
                    <a:pt x="255930" y="6883"/>
                  </a:lnTo>
                  <a:lnTo>
                    <a:pt x="212852" y="0"/>
                  </a:lnTo>
                  <a:lnTo>
                    <a:pt x="189280" y="1993"/>
                  </a:lnTo>
                  <a:lnTo>
                    <a:pt x="167030" y="7823"/>
                  </a:lnTo>
                  <a:lnTo>
                    <a:pt x="146443" y="17195"/>
                  </a:lnTo>
                  <a:lnTo>
                    <a:pt x="127889" y="29845"/>
                  </a:lnTo>
                  <a:lnTo>
                    <a:pt x="105918" y="7620"/>
                  </a:lnTo>
                  <a:lnTo>
                    <a:pt x="102870" y="4572"/>
                  </a:lnTo>
                  <a:lnTo>
                    <a:pt x="99060" y="3289"/>
                  </a:lnTo>
                  <a:lnTo>
                    <a:pt x="91059" y="3289"/>
                  </a:lnTo>
                  <a:lnTo>
                    <a:pt x="54902" y="46101"/>
                  </a:lnTo>
                  <a:lnTo>
                    <a:pt x="37249" y="89458"/>
                  </a:lnTo>
                  <a:lnTo>
                    <a:pt x="31369" y="135267"/>
                  </a:lnTo>
                  <a:lnTo>
                    <a:pt x="37249" y="181076"/>
                  </a:lnTo>
                  <a:lnTo>
                    <a:pt x="54902" y="224472"/>
                  </a:lnTo>
                  <a:lnTo>
                    <a:pt x="84328" y="263004"/>
                  </a:lnTo>
                  <a:lnTo>
                    <a:pt x="144487" y="302425"/>
                  </a:lnTo>
                  <a:lnTo>
                    <a:pt x="212852" y="315455"/>
                  </a:lnTo>
                  <a:lnTo>
                    <a:pt x="247535" y="312216"/>
                  </a:lnTo>
                  <a:lnTo>
                    <a:pt x="281203" y="302425"/>
                  </a:lnTo>
                  <a:lnTo>
                    <a:pt x="312826" y="286042"/>
                  </a:lnTo>
                  <a:lnTo>
                    <a:pt x="314375" y="284784"/>
                  </a:lnTo>
                  <a:lnTo>
                    <a:pt x="341376" y="263004"/>
                  </a:lnTo>
                  <a:lnTo>
                    <a:pt x="344297" y="259956"/>
                  </a:lnTo>
                  <a:lnTo>
                    <a:pt x="345567" y="256273"/>
                  </a:lnTo>
                  <a:lnTo>
                    <a:pt x="345567" y="248272"/>
                  </a:lnTo>
                  <a:lnTo>
                    <a:pt x="344297" y="244462"/>
                  </a:lnTo>
                  <a:lnTo>
                    <a:pt x="340969" y="241160"/>
                  </a:lnTo>
                  <a:lnTo>
                    <a:pt x="340461" y="240652"/>
                  </a:lnTo>
                  <a:lnTo>
                    <a:pt x="319405" y="219697"/>
                  </a:lnTo>
                  <a:lnTo>
                    <a:pt x="331838" y="201244"/>
                  </a:lnTo>
                  <a:lnTo>
                    <a:pt x="341147" y="180759"/>
                  </a:lnTo>
                  <a:lnTo>
                    <a:pt x="346976" y="158648"/>
                  </a:lnTo>
                  <a:lnTo>
                    <a:pt x="348996" y="135242"/>
                  </a:lnTo>
                  <a:close/>
                </a:path>
                <a:path w="363220" h="6385559">
                  <a:moveTo>
                    <a:pt x="354863" y="5519293"/>
                  </a:moveTo>
                  <a:lnTo>
                    <a:pt x="325628" y="5478526"/>
                  </a:lnTo>
                  <a:lnTo>
                    <a:pt x="325628" y="5522417"/>
                  </a:lnTo>
                  <a:lnTo>
                    <a:pt x="325247" y="5527065"/>
                  </a:lnTo>
                  <a:lnTo>
                    <a:pt x="298450" y="5563019"/>
                  </a:lnTo>
                  <a:lnTo>
                    <a:pt x="246024" y="5599862"/>
                  </a:lnTo>
                  <a:lnTo>
                    <a:pt x="185801" y="5612917"/>
                  </a:lnTo>
                  <a:lnTo>
                    <a:pt x="159461" y="5610415"/>
                  </a:lnTo>
                  <a:lnTo>
                    <a:pt x="112522" y="5590972"/>
                  </a:lnTo>
                  <a:lnTo>
                    <a:pt x="67386" y="5536514"/>
                  </a:lnTo>
                  <a:lnTo>
                    <a:pt x="55880" y="5492572"/>
                  </a:lnTo>
                  <a:lnTo>
                    <a:pt x="58178" y="5446166"/>
                  </a:lnTo>
                  <a:lnTo>
                    <a:pt x="74142" y="5400802"/>
                  </a:lnTo>
                  <a:lnTo>
                    <a:pt x="103632" y="5360022"/>
                  </a:lnTo>
                  <a:lnTo>
                    <a:pt x="156718" y="5322875"/>
                  </a:lnTo>
                  <a:lnTo>
                    <a:pt x="216281" y="5310111"/>
                  </a:lnTo>
                  <a:lnTo>
                    <a:pt x="233400" y="5311178"/>
                  </a:lnTo>
                  <a:lnTo>
                    <a:pt x="250075" y="5314391"/>
                  </a:lnTo>
                  <a:lnTo>
                    <a:pt x="266192" y="5319814"/>
                  </a:lnTo>
                  <a:lnTo>
                    <a:pt x="281686" y="5327510"/>
                  </a:lnTo>
                  <a:lnTo>
                    <a:pt x="285877" y="5329542"/>
                  </a:lnTo>
                  <a:lnTo>
                    <a:pt x="288417" y="5332971"/>
                  </a:lnTo>
                  <a:lnTo>
                    <a:pt x="288798" y="5337162"/>
                  </a:lnTo>
                  <a:lnTo>
                    <a:pt x="289560" y="5341861"/>
                  </a:lnTo>
                  <a:lnTo>
                    <a:pt x="287909" y="5346560"/>
                  </a:lnTo>
                  <a:lnTo>
                    <a:pt x="284607" y="5350370"/>
                  </a:lnTo>
                  <a:lnTo>
                    <a:pt x="273240" y="5365407"/>
                  </a:lnTo>
                  <a:lnTo>
                    <a:pt x="264960" y="5381815"/>
                  </a:lnTo>
                  <a:lnTo>
                    <a:pt x="259905" y="5399189"/>
                  </a:lnTo>
                  <a:lnTo>
                    <a:pt x="258191" y="5417121"/>
                  </a:lnTo>
                  <a:lnTo>
                    <a:pt x="262293" y="5444972"/>
                  </a:lnTo>
                  <a:lnTo>
                    <a:pt x="274091" y="5470512"/>
                  </a:lnTo>
                  <a:lnTo>
                    <a:pt x="292798" y="5492420"/>
                  </a:lnTo>
                  <a:lnTo>
                    <a:pt x="317627" y="5509311"/>
                  </a:lnTo>
                  <a:lnTo>
                    <a:pt x="321818" y="5511851"/>
                  </a:lnTo>
                  <a:lnTo>
                    <a:pt x="323977" y="5516080"/>
                  </a:lnTo>
                  <a:lnTo>
                    <a:pt x="324358" y="5518188"/>
                  </a:lnTo>
                  <a:lnTo>
                    <a:pt x="325628" y="5522417"/>
                  </a:lnTo>
                  <a:lnTo>
                    <a:pt x="325628" y="5478526"/>
                  </a:lnTo>
                  <a:lnTo>
                    <a:pt x="313194" y="5470118"/>
                  </a:lnTo>
                  <a:lnTo>
                    <a:pt x="299593" y="5454612"/>
                  </a:lnTo>
                  <a:lnTo>
                    <a:pt x="290931" y="5436641"/>
                  </a:lnTo>
                  <a:lnTo>
                    <a:pt x="287909" y="5417121"/>
                  </a:lnTo>
                  <a:lnTo>
                    <a:pt x="289140" y="5404637"/>
                  </a:lnTo>
                  <a:lnTo>
                    <a:pt x="292798" y="5392674"/>
                  </a:lnTo>
                  <a:lnTo>
                    <a:pt x="298729" y="5381409"/>
                  </a:lnTo>
                  <a:lnTo>
                    <a:pt x="306832" y="5371071"/>
                  </a:lnTo>
                  <a:lnTo>
                    <a:pt x="312953" y="5362295"/>
                  </a:lnTo>
                  <a:lnTo>
                    <a:pt x="317004" y="5352745"/>
                  </a:lnTo>
                  <a:lnTo>
                    <a:pt x="318833" y="5342979"/>
                  </a:lnTo>
                  <a:lnTo>
                    <a:pt x="318681" y="5337162"/>
                  </a:lnTo>
                  <a:lnTo>
                    <a:pt x="318516" y="5332590"/>
                  </a:lnTo>
                  <a:lnTo>
                    <a:pt x="315849" y="5323090"/>
                  </a:lnTo>
                  <a:lnTo>
                    <a:pt x="311213" y="5314531"/>
                  </a:lnTo>
                  <a:lnTo>
                    <a:pt x="307340" y="5310111"/>
                  </a:lnTo>
                  <a:lnTo>
                    <a:pt x="304761" y="5307165"/>
                  </a:lnTo>
                  <a:lnTo>
                    <a:pt x="296672" y="5301221"/>
                  </a:lnTo>
                  <a:lnTo>
                    <a:pt x="254190" y="5284381"/>
                  </a:lnTo>
                  <a:lnTo>
                    <a:pt x="209105" y="5280164"/>
                  </a:lnTo>
                  <a:lnTo>
                    <a:pt x="163791" y="5288140"/>
                  </a:lnTo>
                  <a:lnTo>
                    <a:pt x="120599" y="5307889"/>
                  </a:lnTo>
                  <a:lnTo>
                    <a:pt x="81915" y="5338940"/>
                  </a:lnTo>
                  <a:lnTo>
                    <a:pt x="51854" y="5378932"/>
                  </a:lnTo>
                  <a:lnTo>
                    <a:pt x="33007" y="5423319"/>
                  </a:lnTo>
                  <a:lnTo>
                    <a:pt x="25438" y="5469623"/>
                  </a:lnTo>
                  <a:lnTo>
                    <a:pt x="29260" y="5515407"/>
                  </a:lnTo>
                  <a:lnTo>
                    <a:pt x="44538" y="5558206"/>
                  </a:lnTo>
                  <a:lnTo>
                    <a:pt x="71374" y="5595569"/>
                  </a:lnTo>
                  <a:lnTo>
                    <a:pt x="123253" y="5631053"/>
                  </a:lnTo>
                  <a:lnTo>
                    <a:pt x="185801" y="5643359"/>
                  </a:lnTo>
                  <a:lnTo>
                    <a:pt x="222288" y="5639409"/>
                  </a:lnTo>
                  <a:lnTo>
                    <a:pt x="284073" y="5612917"/>
                  </a:lnTo>
                  <a:lnTo>
                    <a:pt x="319786" y="5584152"/>
                  </a:lnTo>
                  <a:lnTo>
                    <a:pt x="348615" y="5546522"/>
                  </a:lnTo>
                  <a:lnTo>
                    <a:pt x="354584" y="5528767"/>
                  </a:lnTo>
                  <a:lnTo>
                    <a:pt x="354863" y="5519293"/>
                  </a:lnTo>
                  <a:close/>
                </a:path>
                <a:path w="363220" h="6385559">
                  <a:moveTo>
                    <a:pt x="358140" y="3110217"/>
                  </a:moveTo>
                  <a:lnTo>
                    <a:pt x="333756" y="3086087"/>
                  </a:lnTo>
                  <a:lnTo>
                    <a:pt x="291084" y="3113138"/>
                  </a:lnTo>
                  <a:lnTo>
                    <a:pt x="291084" y="3082658"/>
                  </a:lnTo>
                  <a:lnTo>
                    <a:pt x="291084" y="3052559"/>
                  </a:lnTo>
                  <a:lnTo>
                    <a:pt x="185801" y="3052559"/>
                  </a:lnTo>
                  <a:lnTo>
                    <a:pt x="185801" y="3022079"/>
                  </a:lnTo>
                  <a:lnTo>
                    <a:pt x="155448" y="3022079"/>
                  </a:lnTo>
                  <a:lnTo>
                    <a:pt x="155448" y="3052559"/>
                  </a:lnTo>
                  <a:lnTo>
                    <a:pt x="49657" y="3052559"/>
                  </a:lnTo>
                  <a:lnTo>
                    <a:pt x="49657" y="3249536"/>
                  </a:lnTo>
                  <a:lnTo>
                    <a:pt x="80010" y="3249536"/>
                  </a:lnTo>
                  <a:lnTo>
                    <a:pt x="80010" y="3082658"/>
                  </a:lnTo>
                  <a:lnTo>
                    <a:pt x="261239" y="3082658"/>
                  </a:lnTo>
                  <a:lnTo>
                    <a:pt x="261239" y="3135998"/>
                  </a:lnTo>
                  <a:lnTo>
                    <a:pt x="204343" y="3184258"/>
                  </a:lnTo>
                  <a:lnTo>
                    <a:pt x="226187" y="3208388"/>
                  </a:lnTo>
                  <a:lnTo>
                    <a:pt x="354203" y="3113138"/>
                  </a:lnTo>
                  <a:lnTo>
                    <a:pt x="358140" y="3110217"/>
                  </a:lnTo>
                  <a:close/>
                </a:path>
                <a:path w="363220" h="6385559">
                  <a:moveTo>
                    <a:pt x="361188" y="1603743"/>
                  </a:moveTo>
                  <a:lnTo>
                    <a:pt x="343662" y="1561350"/>
                  </a:lnTo>
                  <a:lnTo>
                    <a:pt x="301371" y="1543799"/>
                  </a:lnTo>
                  <a:lnTo>
                    <a:pt x="61341" y="1543799"/>
                  </a:lnTo>
                  <a:lnTo>
                    <a:pt x="38061" y="1548511"/>
                  </a:lnTo>
                  <a:lnTo>
                    <a:pt x="19037" y="1561350"/>
                  </a:lnTo>
                  <a:lnTo>
                    <a:pt x="6223" y="1580400"/>
                  </a:lnTo>
                  <a:lnTo>
                    <a:pt x="1524" y="1603743"/>
                  </a:lnTo>
                  <a:lnTo>
                    <a:pt x="6223" y="1627098"/>
                  </a:lnTo>
                  <a:lnTo>
                    <a:pt x="19050" y="1646148"/>
                  </a:lnTo>
                  <a:lnTo>
                    <a:pt x="38061" y="1658988"/>
                  </a:lnTo>
                  <a:lnTo>
                    <a:pt x="61341" y="1663687"/>
                  </a:lnTo>
                  <a:lnTo>
                    <a:pt x="84683" y="1658581"/>
                  </a:lnTo>
                  <a:lnTo>
                    <a:pt x="103733" y="1645056"/>
                  </a:lnTo>
                  <a:lnTo>
                    <a:pt x="111150" y="1633969"/>
                  </a:lnTo>
                  <a:lnTo>
                    <a:pt x="116573" y="1625866"/>
                  </a:lnTo>
                  <a:lnTo>
                    <a:pt x="121285" y="1603743"/>
                  </a:lnTo>
                  <a:lnTo>
                    <a:pt x="91567" y="1603743"/>
                  </a:lnTo>
                  <a:lnTo>
                    <a:pt x="89192" y="1614843"/>
                  </a:lnTo>
                  <a:lnTo>
                    <a:pt x="82740" y="1624533"/>
                  </a:lnTo>
                  <a:lnTo>
                    <a:pt x="73126" y="1631378"/>
                  </a:lnTo>
                  <a:lnTo>
                    <a:pt x="61341" y="1633969"/>
                  </a:lnTo>
                  <a:lnTo>
                    <a:pt x="49834" y="1631607"/>
                  </a:lnTo>
                  <a:lnTo>
                    <a:pt x="40386" y="1625142"/>
                  </a:lnTo>
                  <a:lnTo>
                    <a:pt x="33972" y="1615541"/>
                  </a:lnTo>
                  <a:lnTo>
                    <a:pt x="31623" y="1603743"/>
                  </a:lnTo>
                  <a:lnTo>
                    <a:pt x="33972" y="1592199"/>
                  </a:lnTo>
                  <a:lnTo>
                    <a:pt x="40373" y="1582750"/>
                  </a:lnTo>
                  <a:lnTo>
                    <a:pt x="49834" y="1576374"/>
                  </a:lnTo>
                  <a:lnTo>
                    <a:pt x="61341" y="1574025"/>
                  </a:lnTo>
                  <a:lnTo>
                    <a:pt x="301371" y="1574025"/>
                  </a:lnTo>
                  <a:lnTo>
                    <a:pt x="313080" y="1576374"/>
                  </a:lnTo>
                  <a:lnTo>
                    <a:pt x="322656" y="1582750"/>
                  </a:lnTo>
                  <a:lnTo>
                    <a:pt x="329095" y="1592199"/>
                  </a:lnTo>
                  <a:lnTo>
                    <a:pt x="331470" y="1603743"/>
                  </a:lnTo>
                  <a:lnTo>
                    <a:pt x="329095" y="1615541"/>
                  </a:lnTo>
                  <a:lnTo>
                    <a:pt x="322656" y="1625142"/>
                  </a:lnTo>
                  <a:lnTo>
                    <a:pt x="313080" y="1631607"/>
                  </a:lnTo>
                  <a:lnTo>
                    <a:pt x="301371" y="1633969"/>
                  </a:lnTo>
                  <a:lnTo>
                    <a:pt x="289788" y="1631378"/>
                  </a:lnTo>
                  <a:lnTo>
                    <a:pt x="280301" y="1624533"/>
                  </a:lnTo>
                  <a:lnTo>
                    <a:pt x="273875" y="1614843"/>
                  </a:lnTo>
                  <a:lnTo>
                    <a:pt x="271526" y="1603743"/>
                  </a:lnTo>
                  <a:lnTo>
                    <a:pt x="241427" y="1603743"/>
                  </a:lnTo>
                  <a:lnTo>
                    <a:pt x="246126" y="1625866"/>
                  </a:lnTo>
                  <a:lnTo>
                    <a:pt x="258965" y="1645056"/>
                  </a:lnTo>
                  <a:lnTo>
                    <a:pt x="278015" y="1658581"/>
                  </a:lnTo>
                  <a:lnTo>
                    <a:pt x="301371" y="1663687"/>
                  </a:lnTo>
                  <a:lnTo>
                    <a:pt x="324637" y="1658988"/>
                  </a:lnTo>
                  <a:lnTo>
                    <a:pt x="343662" y="1646148"/>
                  </a:lnTo>
                  <a:lnTo>
                    <a:pt x="351853" y="1633969"/>
                  </a:lnTo>
                  <a:lnTo>
                    <a:pt x="356476" y="1627098"/>
                  </a:lnTo>
                  <a:lnTo>
                    <a:pt x="361188" y="1603743"/>
                  </a:lnTo>
                  <a:close/>
                </a:path>
                <a:path w="363220" h="6385559">
                  <a:moveTo>
                    <a:pt x="361188" y="1082154"/>
                  </a:moveTo>
                  <a:lnTo>
                    <a:pt x="53848" y="1082154"/>
                  </a:lnTo>
                  <a:lnTo>
                    <a:pt x="45008" y="1080376"/>
                  </a:lnTo>
                  <a:lnTo>
                    <a:pt x="37820" y="1075512"/>
                  </a:lnTo>
                  <a:lnTo>
                    <a:pt x="32994" y="1068285"/>
                  </a:lnTo>
                  <a:lnTo>
                    <a:pt x="31242" y="1059421"/>
                  </a:lnTo>
                  <a:lnTo>
                    <a:pt x="32994" y="1050734"/>
                  </a:lnTo>
                  <a:lnTo>
                    <a:pt x="37820" y="1043635"/>
                  </a:lnTo>
                  <a:lnTo>
                    <a:pt x="45008" y="1038834"/>
                  </a:lnTo>
                  <a:lnTo>
                    <a:pt x="53848" y="1037069"/>
                  </a:lnTo>
                  <a:lnTo>
                    <a:pt x="91186" y="1037069"/>
                  </a:lnTo>
                  <a:lnTo>
                    <a:pt x="91186" y="1006716"/>
                  </a:lnTo>
                  <a:lnTo>
                    <a:pt x="53848" y="1006716"/>
                  </a:lnTo>
                  <a:lnTo>
                    <a:pt x="33502" y="1010869"/>
                  </a:lnTo>
                  <a:lnTo>
                    <a:pt x="16865" y="1022172"/>
                  </a:lnTo>
                  <a:lnTo>
                    <a:pt x="5638" y="1038923"/>
                  </a:lnTo>
                  <a:lnTo>
                    <a:pt x="1524" y="1059421"/>
                  </a:lnTo>
                  <a:lnTo>
                    <a:pt x="5638" y="1079995"/>
                  </a:lnTo>
                  <a:lnTo>
                    <a:pt x="16865" y="1096873"/>
                  </a:lnTo>
                  <a:lnTo>
                    <a:pt x="33502" y="1108303"/>
                  </a:lnTo>
                  <a:lnTo>
                    <a:pt x="53848" y="1112507"/>
                  </a:lnTo>
                  <a:lnTo>
                    <a:pt x="361188" y="1112507"/>
                  </a:lnTo>
                  <a:lnTo>
                    <a:pt x="361188" y="1082154"/>
                  </a:lnTo>
                  <a:close/>
                </a:path>
                <a:path w="363220" h="6385559">
                  <a:moveTo>
                    <a:pt x="361188" y="1006716"/>
                  </a:moveTo>
                  <a:lnTo>
                    <a:pt x="241427" y="1006716"/>
                  </a:lnTo>
                  <a:lnTo>
                    <a:pt x="241427" y="1037069"/>
                  </a:lnTo>
                  <a:lnTo>
                    <a:pt x="361188" y="1037069"/>
                  </a:lnTo>
                  <a:lnTo>
                    <a:pt x="361188" y="1006716"/>
                  </a:lnTo>
                  <a:close/>
                </a:path>
                <a:path w="363220" h="6385559">
                  <a:moveTo>
                    <a:pt x="362115" y="6100546"/>
                  </a:moveTo>
                  <a:lnTo>
                    <a:pt x="334670" y="6065647"/>
                  </a:lnTo>
                  <a:lnTo>
                    <a:pt x="314439" y="6060948"/>
                  </a:lnTo>
                  <a:lnTo>
                    <a:pt x="303784" y="6061507"/>
                  </a:lnTo>
                  <a:lnTo>
                    <a:pt x="269113" y="6082919"/>
                  </a:lnTo>
                  <a:lnTo>
                    <a:pt x="257695" y="6112764"/>
                  </a:lnTo>
                  <a:lnTo>
                    <a:pt x="259410" y="6145466"/>
                  </a:lnTo>
                  <a:lnTo>
                    <a:pt x="259499" y="6146927"/>
                  </a:lnTo>
                  <a:lnTo>
                    <a:pt x="270751" y="6180620"/>
                  </a:lnTo>
                  <a:lnTo>
                    <a:pt x="287782" y="6209258"/>
                  </a:lnTo>
                  <a:lnTo>
                    <a:pt x="286727" y="6222060"/>
                  </a:lnTo>
                  <a:lnTo>
                    <a:pt x="275386" y="6260554"/>
                  </a:lnTo>
                  <a:lnTo>
                    <a:pt x="246557" y="6292875"/>
                  </a:lnTo>
                  <a:lnTo>
                    <a:pt x="206336" y="6307353"/>
                  </a:lnTo>
                  <a:lnTo>
                    <a:pt x="181356" y="6309157"/>
                  </a:lnTo>
                  <a:lnTo>
                    <a:pt x="156578" y="6307353"/>
                  </a:lnTo>
                  <a:lnTo>
                    <a:pt x="116357" y="6292875"/>
                  </a:lnTo>
                  <a:lnTo>
                    <a:pt x="87325" y="6260490"/>
                  </a:lnTo>
                  <a:lnTo>
                    <a:pt x="76187" y="6221882"/>
                  </a:lnTo>
                  <a:lnTo>
                    <a:pt x="75438" y="6209258"/>
                  </a:lnTo>
                  <a:lnTo>
                    <a:pt x="92456" y="6180607"/>
                  </a:lnTo>
                  <a:lnTo>
                    <a:pt x="103708" y="6146927"/>
                  </a:lnTo>
                  <a:lnTo>
                    <a:pt x="105448" y="6112929"/>
                  </a:lnTo>
                  <a:lnTo>
                    <a:pt x="96583" y="6090056"/>
                  </a:lnTo>
                  <a:lnTo>
                    <a:pt x="93980" y="6083338"/>
                  </a:lnTo>
                  <a:lnTo>
                    <a:pt x="59309" y="6061507"/>
                  </a:lnTo>
                  <a:lnTo>
                    <a:pt x="48590" y="6060948"/>
                  </a:lnTo>
                  <a:lnTo>
                    <a:pt x="38138" y="6062357"/>
                  </a:lnTo>
                  <a:lnTo>
                    <a:pt x="6769" y="6084201"/>
                  </a:lnTo>
                  <a:lnTo>
                    <a:pt x="673" y="6100965"/>
                  </a:lnTo>
                  <a:lnTo>
                    <a:pt x="1168" y="6118034"/>
                  </a:lnTo>
                  <a:lnTo>
                    <a:pt x="25704" y="6148070"/>
                  </a:lnTo>
                  <a:lnTo>
                    <a:pt x="40767" y="6151753"/>
                  </a:lnTo>
                  <a:lnTo>
                    <a:pt x="48768" y="6146711"/>
                  </a:lnTo>
                  <a:lnTo>
                    <a:pt x="50419" y="6138735"/>
                  </a:lnTo>
                  <a:lnTo>
                    <a:pt x="52197" y="6130341"/>
                  </a:lnTo>
                  <a:lnTo>
                    <a:pt x="47117" y="6122365"/>
                  </a:lnTo>
                  <a:lnTo>
                    <a:pt x="39116" y="6120689"/>
                  </a:lnTo>
                  <a:lnTo>
                    <a:pt x="36576" y="6120269"/>
                  </a:lnTo>
                  <a:lnTo>
                    <a:pt x="34417" y="6119012"/>
                  </a:lnTo>
                  <a:lnTo>
                    <a:pt x="33147" y="6116917"/>
                  </a:lnTo>
                  <a:lnTo>
                    <a:pt x="30594" y="6111392"/>
                  </a:lnTo>
                  <a:lnTo>
                    <a:pt x="30480" y="6105372"/>
                  </a:lnTo>
                  <a:lnTo>
                    <a:pt x="32639" y="6099683"/>
                  </a:lnTo>
                  <a:lnTo>
                    <a:pt x="36957" y="6095085"/>
                  </a:lnTo>
                  <a:lnTo>
                    <a:pt x="42037" y="6091733"/>
                  </a:lnTo>
                  <a:lnTo>
                    <a:pt x="48006" y="6090056"/>
                  </a:lnTo>
                  <a:lnTo>
                    <a:pt x="54229" y="6091313"/>
                  </a:lnTo>
                  <a:lnTo>
                    <a:pt x="60198" y="6092152"/>
                  </a:lnTo>
                  <a:lnTo>
                    <a:pt x="65659" y="6095504"/>
                  </a:lnTo>
                  <a:lnTo>
                    <a:pt x="69469" y="6100965"/>
                  </a:lnTo>
                  <a:lnTo>
                    <a:pt x="75666" y="6120269"/>
                  </a:lnTo>
                  <a:lnTo>
                    <a:pt x="75730" y="6120689"/>
                  </a:lnTo>
                  <a:lnTo>
                    <a:pt x="73063" y="6145517"/>
                  </a:lnTo>
                  <a:lnTo>
                    <a:pt x="63411" y="6171501"/>
                  </a:lnTo>
                  <a:lnTo>
                    <a:pt x="48768" y="6194145"/>
                  </a:lnTo>
                  <a:lnTo>
                    <a:pt x="45466" y="6197930"/>
                  </a:lnTo>
                  <a:lnTo>
                    <a:pt x="45466" y="6202540"/>
                  </a:lnTo>
                  <a:lnTo>
                    <a:pt x="58039" y="6268948"/>
                  </a:lnTo>
                  <a:lnTo>
                    <a:pt x="79248" y="6300762"/>
                  </a:lnTo>
                  <a:lnTo>
                    <a:pt x="122720" y="6329464"/>
                  </a:lnTo>
                  <a:lnTo>
                    <a:pt x="181737" y="6338951"/>
                  </a:lnTo>
                  <a:lnTo>
                    <a:pt x="212852" y="6336589"/>
                  </a:lnTo>
                  <a:lnTo>
                    <a:pt x="240284" y="6329464"/>
                  </a:lnTo>
                  <a:lnTo>
                    <a:pt x="263994" y="6317539"/>
                  </a:lnTo>
                  <a:lnTo>
                    <a:pt x="273964" y="6309157"/>
                  </a:lnTo>
                  <a:lnTo>
                    <a:pt x="283972" y="6300762"/>
                  </a:lnTo>
                  <a:lnTo>
                    <a:pt x="304888" y="6268948"/>
                  </a:lnTo>
                  <a:lnTo>
                    <a:pt x="314769" y="6237643"/>
                  </a:lnTo>
                  <a:lnTo>
                    <a:pt x="317690" y="6213348"/>
                  </a:lnTo>
                  <a:lnTo>
                    <a:pt x="317754" y="6202540"/>
                  </a:lnTo>
                  <a:lnTo>
                    <a:pt x="317246" y="6197930"/>
                  </a:lnTo>
                  <a:lnTo>
                    <a:pt x="314325" y="6194145"/>
                  </a:lnTo>
                  <a:lnTo>
                    <a:pt x="299453" y="6171501"/>
                  </a:lnTo>
                  <a:lnTo>
                    <a:pt x="289750" y="6145517"/>
                  </a:lnTo>
                  <a:lnTo>
                    <a:pt x="289648" y="6144679"/>
                  </a:lnTo>
                  <a:lnTo>
                    <a:pt x="287147" y="6120689"/>
                  </a:lnTo>
                  <a:lnTo>
                    <a:pt x="287147" y="6120269"/>
                  </a:lnTo>
                  <a:lnTo>
                    <a:pt x="293624" y="6100546"/>
                  </a:lnTo>
                  <a:lnTo>
                    <a:pt x="297053" y="6095504"/>
                  </a:lnTo>
                  <a:lnTo>
                    <a:pt x="302514" y="6092152"/>
                  </a:lnTo>
                  <a:lnTo>
                    <a:pt x="308864" y="6091313"/>
                  </a:lnTo>
                  <a:lnTo>
                    <a:pt x="314706" y="6090056"/>
                  </a:lnTo>
                  <a:lnTo>
                    <a:pt x="321056" y="6091733"/>
                  </a:lnTo>
                  <a:lnTo>
                    <a:pt x="326136" y="6095085"/>
                  </a:lnTo>
                  <a:lnTo>
                    <a:pt x="330225" y="6099683"/>
                  </a:lnTo>
                  <a:lnTo>
                    <a:pt x="332270" y="6105372"/>
                  </a:lnTo>
                  <a:lnTo>
                    <a:pt x="332117" y="6111392"/>
                  </a:lnTo>
                  <a:lnTo>
                    <a:pt x="329565" y="6116917"/>
                  </a:lnTo>
                  <a:lnTo>
                    <a:pt x="328295" y="6119012"/>
                  </a:lnTo>
                  <a:lnTo>
                    <a:pt x="326136" y="6120269"/>
                  </a:lnTo>
                  <a:lnTo>
                    <a:pt x="315595" y="6122365"/>
                  </a:lnTo>
                  <a:lnTo>
                    <a:pt x="310515" y="6130341"/>
                  </a:lnTo>
                  <a:lnTo>
                    <a:pt x="312293" y="6138735"/>
                  </a:lnTo>
                  <a:lnTo>
                    <a:pt x="313944" y="6146711"/>
                  </a:lnTo>
                  <a:lnTo>
                    <a:pt x="321945" y="6151753"/>
                  </a:lnTo>
                  <a:lnTo>
                    <a:pt x="361696" y="6118034"/>
                  </a:lnTo>
                  <a:lnTo>
                    <a:pt x="362013" y="6105372"/>
                  </a:lnTo>
                  <a:lnTo>
                    <a:pt x="362115" y="6100546"/>
                  </a:lnTo>
                  <a:close/>
                </a:path>
                <a:path w="363220" h="6385559">
                  <a:moveTo>
                    <a:pt x="362712" y="4660506"/>
                  </a:moveTo>
                  <a:lnTo>
                    <a:pt x="181356" y="4555223"/>
                  </a:lnTo>
                  <a:lnTo>
                    <a:pt x="0" y="4660506"/>
                  </a:lnTo>
                  <a:lnTo>
                    <a:pt x="60706" y="4695304"/>
                  </a:lnTo>
                  <a:lnTo>
                    <a:pt x="60706" y="4754486"/>
                  </a:lnTo>
                  <a:lnTo>
                    <a:pt x="84836" y="4786300"/>
                  </a:lnTo>
                  <a:lnTo>
                    <a:pt x="145796" y="4820717"/>
                  </a:lnTo>
                  <a:lnTo>
                    <a:pt x="181356" y="4825352"/>
                  </a:lnTo>
                  <a:lnTo>
                    <a:pt x="197065" y="4824438"/>
                  </a:lnTo>
                  <a:lnTo>
                    <a:pt x="212471" y="4821720"/>
                  </a:lnTo>
                  <a:lnTo>
                    <a:pt x="227393" y="4817262"/>
                  </a:lnTo>
                  <a:lnTo>
                    <a:pt x="241681" y="4811128"/>
                  </a:lnTo>
                  <a:lnTo>
                    <a:pt x="241681" y="4776711"/>
                  </a:lnTo>
                  <a:lnTo>
                    <a:pt x="228053" y="4784661"/>
                  </a:lnTo>
                  <a:lnTo>
                    <a:pt x="213271" y="4790605"/>
                  </a:lnTo>
                  <a:lnTo>
                    <a:pt x="197612" y="4794339"/>
                  </a:lnTo>
                  <a:lnTo>
                    <a:pt x="181356" y="4795634"/>
                  </a:lnTo>
                  <a:lnTo>
                    <a:pt x="154482" y="4792205"/>
                  </a:lnTo>
                  <a:lnTo>
                    <a:pt x="129679" y="4782350"/>
                  </a:lnTo>
                  <a:lnTo>
                    <a:pt x="108038" y="4766767"/>
                  </a:lnTo>
                  <a:lnTo>
                    <a:pt x="90678" y="4746104"/>
                  </a:lnTo>
                  <a:lnTo>
                    <a:pt x="90678" y="4712957"/>
                  </a:lnTo>
                  <a:lnTo>
                    <a:pt x="181356" y="4765408"/>
                  </a:lnTo>
                  <a:lnTo>
                    <a:pt x="233172" y="4735563"/>
                  </a:lnTo>
                  <a:lnTo>
                    <a:pt x="203708" y="4718037"/>
                  </a:lnTo>
                  <a:lnTo>
                    <a:pt x="181356" y="4730610"/>
                  </a:lnTo>
                  <a:lnTo>
                    <a:pt x="59944" y="4660506"/>
                  </a:lnTo>
                  <a:lnTo>
                    <a:pt x="181356" y="4590021"/>
                  </a:lnTo>
                  <a:lnTo>
                    <a:pt x="302768" y="4660506"/>
                  </a:lnTo>
                  <a:lnTo>
                    <a:pt x="263144" y="4683112"/>
                  </a:lnTo>
                  <a:lnTo>
                    <a:pt x="191516" y="4640821"/>
                  </a:lnTo>
                  <a:lnTo>
                    <a:pt x="164846" y="4658855"/>
                  </a:lnTo>
                  <a:lnTo>
                    <a:pt x="164465" y="4659617"/>
                  </a:lnTo>
                  <a:lnTo>
                    <a:pt x="272034" y="4723498"/>
                  </a:lnTo>
                  <a:lnTo>
                    <a:pt x="272034" y="4870691"/>
                  </a:lnTo>
                  <a:lnTo>
                    <a:pt x="302387" y="4870691"/>
                  </a:lnTo>
                  <a:lnTo>
                    <a:pt x="302387" y="4706226"/>
                  </a:lnTo>
                  <a:lnTo>
                    <a:pt x="292735" y="4700765"/>
                  </a:lnTo>
                  <a:lnTo>
                    <a:pt x="362712" y="4660506"/>
                  </a:lnTo>
                  <a:close/>
                </a:path>
                <a:path w="363220" h="6385559">
                  <a:moveTo>
                    <a:pt x="362712" y="2358504"/>
                  </a:moveTo>
                  <a:lnTo>
                    <a:pt x="332359" y="2358504"/>
                  </a:lnTo>
                  <a:lnTo>
                    <a:pt x="332359" y="2554846"/>
                  </a:lnTo>
                  <a:lnTo>
                    <a:pt x="226695" y="2554846"/>
                  </a:lnTo>
                  <a:lnTo>
                    <a:pt x="196342" y="2584691"/>
                  </a:lnTo>
                  <a:lnTo>
                    <a:pt x="362712" y="2584691"/>
                  </a:lnTo>
                  <a:lnTo>
                    <a:pt x="362712" y="2358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55"/>
                </a:ln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57631" y="1482344"/>
            <a:ext cx="5469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ТРЕНДЫ</a:t>
            </a:r>
            <a:r>
              <a:rPr sz="3200" b="1" spc="-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3200" b="1" spc="-2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90544" y="205740"/>
            <a:ext cx="1309115" cy="42519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89632" y="244760"/>
            <a:ext cx="1481116" cy="34367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7136" y="2275332"/>
            <a:ext cx="1104900" cy="11049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876706" y="3594353"/>
            <a:ext cx="84899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latin typeface="Franklin Gothic Medium"/>
                <a:cs typeface="Franklin Gothic Medium"/>
              </a:rPr>
              <a:t>Полилингвальное </a:t>
            </a:r>
            <a:r>
              <a:rPr sz="1000" spc="-235" dirty="0">
                <a:latin typeface="Franklin Gothic Medium"/>
                <a:cs typeface="Franklin Gothic Medium"/>
              </a:rPr>
              <a:t> </a:t>
            </a:r>
            <a:r>
              <a:rPr sz="1000" spc="-85" dirty="0">
                <a:latin typeface="Franklin Gothic Medium"/>
                <a:cs typeface="Franklin Gothic Medium"/>
              </a:rPr>
              <a:t>обучение</a:t>
            </a:r>
            <a:endParaRPr sz="1000">
              <a:latin typeface="Franklin Gothic Medium"/>
              <a:cs typeface="Franklin Gothic Medium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87395" y="2311907"/>
            <a:ext cx="1104900" cy="11049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988055" y="3517519"/>
            <a:ext cx="7810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spc="-95" dirty="0">
                <a:latin typeface="Franklin Gothic Medium"/>
                <a:cs typeface="Franklin Gothic Medium"/>
              </a:rPr>
              <a:t>Инклюзия</a:t>
            </a:r>
            <a:endParaRPr sz="10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spc="-75" dirty="0">
                <a:latin typeface="Franklin Gothic Medium"/>
                <a:cs typeface="Franklin Gothic Medium"/>
              </a:rPr>
              <a:t>в</a:t>
            </a:r>
            <a:r>
              <a:rPr sz="1000" spc="-60" dirty="0">
                <a:latin typeface="Franklin Gothic Medium"/>
                <a:cs typeface="Franklin Gothic Medium"/>
              </a:rPr>
              <a:t> </a:t>
            </a:r>
            <a:r>
              <a:rPr sz="1000" spc="-75" dirty="0">
                <a:latin typeface="Franklin Gothic Medium"/>
                <a:cs typeface="Franklin Gothic Medium"/>
              </a:rPr>
              <a:t>совре</a:t>
            </a:r>
            <a:r>
              <a:rPr sz="1000" spc="-114" dirty="0">
                <a:latin typeface="Franklin Gothic Medium"/>
                <a:cs typeface="Franklin Gothic Medium"/>
              </a:rPr>
              <a:t>м</a:t>
            </a:r>
            <a:r>
              <a:rPr sz="1000" spc="-75" dirty="0">
                <a:latin typeface="Franklin Gothic Medium"/>
                <a:cs typeface="Franklin Gothic Medium"/>
              </a:rPr>
              <a:t>енном  </a:t>
            </a:r>
            <a:r>
              <a:rPr sz="1000" spc="-80" dirty="0">
                <a:latin typeface="Franklin Gothic Medium"/>
                <a:cs typeface="Franklin Gothic Medium"/>
              </a:rPr>
              <a:t>образовании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81169" y="3531870"/>
            <a:ext cx="11017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80" dirty="0">
                <a:latin typeface="Franklin Gothic Medium"/>
                <a:cs typeface="Franklin Gothic Medium"/>
              </a:rPr>
              <a:t>Поддержка</a:t>
            </a:r>
            <a:endParaRPr sz="1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1000" spc="-65" dirty="0">
                <a:latin typeface="Franklin Gothic Medium"/>
                <a:cs typeface="Franklin Gothic Medium"/>
              </a:rPr>
              <a:t>р</a:t>
            </a:r>
            <a:r>
              <a:rPr sz="1000" spc="-80" dirty="0">
                <a:latin typeface="Franklin Gothic Medium"/>
                <a:cs typeface="Franklin Gothic Medium"/>
              </a:rPr>
              <a:t>а</a:t>
            </a:r>
            <a:r>
              <a:rPr sz="1000" spc="-75" dirty="0">
                <a:latin typeface="Franklin Gothic Medium"/>
                <a:cs typeface="Franklin Gothic Medium"/>
              </a:rPr>
              <a:t>з</a:t>
            </a:r>
            <a:r>
              <a:rPr sz="1000" spc="-85" dirty="0">
                <a:latin typeface="Franklin Gothic Medium"/>
                <a:cs typeface="Franklin Gothic Medium"/>
              </a:rPr>
              <a:t>но</a:t>
            </a:r>
            <a:r>
              <a:rPr sz="1000" spc="-80" dirty="0">
                <a:latin typeface="Franklin Gothic Medium"/>
                <a:cs typeface="Franklin Gothic Medium"/>
              </a:rPr>
              <a:t>о</a:t>
            </a:r>
            <a:r>
              <a:rPr sz="1000" spc="-85" dirty="0">
                <a:latin typeface="Franklin Gothic Medium"/>
                <a:cs typeface="Franklin Gothic Medium"/>
              </a:rPr>
              <a:t>б</a:t>
            </a:r>
            <a:r>
              <a:rPr sz="1000" spc="-65" dirty="0">
                <a:latin typeface="Franklin Gothic Medium"/>
                <a:cs typeface="Franklin Gothic Medium"/>
              </a:rPr>
              <a:t>р</a:t>
            </a:r>
            <a:r>
              <a:rPr sz="1000" spc="-80" dirty="0">
                <a:latin typeface="Franklin Gothic Medium"/>
                <a:cs typeface="Franklin Gothic Medium"/>
              </a:rPr>
              <a:t>а</a:t>
            </a:r>
            <a:r>
              <a:rPr sz="1000" spc="-75" dirty="0">
                <a:latin typeface="Franklin Gothic Medium"/>
                <a:cs typeface="Franklin Gothic Medium"/>
              </a:rPr>
              <a:t>з</a:t>
            </a:r>
            <a:r>
              <a:rPr sz="1000" spc="-85" dirty="0">
                <a:latin typeface="Franklin Gothic Medium"/>
                <a:cs typeface="Franklin Gothic Medium"/>
              </a:rPr>
              <a:t>и</a:t>
            </a:r>
            <a:r>
              <a:rPr sz="1000" spc="-95" dirty="0">
                <a:latin typeface="Franklin Gothic Medium"/>
                <a:cs typeface="Franklin Gothic Medium"/>
              </a:rPr>
              <a:t>я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45" dirty="0">
                <a:latin typeface="Franklin Gothic Medium"/>
                <a:cs typeface="Franklin Gothic Medium"/>
              </a:rPr>
              <a:t>д</a:t>
            </a:r>
            <a:r>
              <a:rPr sz="1000" spc="-90" dirty="0">
                <a:latin typeface="Franklin Gothic Medium"/>
                <a:cs typeface="Franklin Gothic Medium"/>
              </a:rPr>
              <a:t>е</a:t>
            </a:r>
            <a:r>
              <a:rPr sz="1000" spc="-60" dirty="0">
                <a:latin typeface="Franklin Gothic Medium"/>
                <a:cs typeface="Franklin Gothic Medium"/>
              </a:rPr>
              <a:t>т</a:t>
            </a:r>
            <a:r>
              <a:rPr sz="1000" spc="-70" dirty="0">
                <a:latin typeface="Franklin Gothic Medium"/>
                <a:cs typeface="Franklin Gothic Medium"/>
              </a:rPr>
              <a:t>с</a:t>
            </a:r>
            <a:r>
              <a:rPr sz="1000" spc="-55" dirty="0">
                <a:latin typeface="Franklin Gothic Medium"/>
                <a:cs typeface="Franklin Gothic Medium"/>
              </a:rPr>
              <a:t>т</a:t>
            </a:r>
            <a:r>
              <a:rPr sz="1000" spc="-80" dirty="0">
                <a:latin typeface="Franklin Gothic Medium"/>
                <a:cs typeface="Franklin Gothic Medium"/>
              </a:rPr>
              <a:t>ва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53427" y="1750568"/>
            <a:ext cx="159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52525"/>
                </a:solidFill>
                <a:latin typeface="Arial"/>
                <a:cs typeface="Arial"/>
              </a:rPr>
              <a:t>Содержание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74623" y="2494025"/>
            <a:ext cx="62230" cy="123189"/>
          </a:xfrm>
          <a:custGeom>
            <a:avLst/>
            <a:gdLst/>
            <a:ahLst/>
            <a:cxnLst/>
            <a:rect l="l" t="t" r="r" b="b"/>
            <a:pathLst>
              <a:path w="62229" h="123189">
                <a:moveTo>
                  <a:pt x="20662" y="98361"/>
                </a:moveTo>
                <a:lnTo>
                  <a:pt x="0" y="98361"/>
                </a:lnTo>
                <a:lnTo>
                  <a:pt x="0" y="122974"/>
                </a:lnTo>
                <a:lnTo>
                  <a:pt x="20662" y="122974"/>
                </a:lnTo>
                <a:lnTo>
                  <a:pt x="20662" y="98361"/>
                </a:lnTo>
                <a:close/>
              </a:path>
              <a:path w="62229" h="123189">
                <a:moveTo>
                  <a:pt x="20662" y="49136"/>
                </a:moveTo>
                <a:lnTo>
                  <a:pt x="0" y="49136"/>
                </a:lnTo>
                <a:lnTo>
                  <a:pt x="0" y="73748"/>
                </a:lnTo>
                <a:lnTo>
                  <a:pt x="20662" y="73748"/>
                </a:lnTo>
                <a:lnTo>
                  <a:pt x="20662" y="49136"/>
                </a:lnTo>
                <a:close/>
              </a:path>
              <a:path w="62229" h="123189">
                <a:moveTo>
                  <a:pt x="20662" y="0"/>
                </a:moveTo>
                <a:lnTo>
                  <a:pt x="0" y="0"/>
                </a:lnTo>
                <a:lnTo>
                  <a:pt x="0" y="24612"/>
                </a:lnTo>
                <a:lnTo>
                  <a:pt x="20662" y="24612"/>
                </a:lnTo>
                <a:lnTo>
                  <a:pt x="20662" y="0"/>
                </a:lnTo>
                <a:close/>
              </a:path>
              <a:path w="62229" h="123189">
                <a:moveTo>
                  <a:pt x="61899" y="49136"/>
                </a:moveTo>
                <a:lnTo>
                  <a:pt x="41325" y="49136"/>
                </a:lnTo>
                <a:lnTo>
                  <a:pt x="41325" y="73748"/>
                </a:lnTo>
                <a:lnTo>
                  <a:pt x="61899" y="73748"/>
                </a:lnTo>
                <a:lnTo>
                  <a:pt x="61899" y="49136"/>
                </a:lnTo>
                <a:close/>
              </a:path>
            </a:pathLst>
          </a:custGeom>
          <a:solidFill>
            <a:srgbClr val="16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74623" y="2931413"/>
            <a:ext cx="62230" cy="123189"/>
          </a:xfrm>
          <a:custGeom>
            <a:avLst/>
            <a:gdLst/>
            <a:ahLst/>
            <a:cxnLst/>
            <a:rect l="l" t="t" r="r" b="b"/>
            <a:pathLst>
              <a:path w="62229" h="123189">
                <a:moveTo>
                  <a:pt x="20662" y="98361"/>
                </a:moveTo>
                <a:lnTo>
                  <a:pt x="0" y="98361"/>
                </a:lnTo>
                <a:lnTo>
                  <a:pt x="0" y="122974"/>
                </a:lnTo>
                <a:lnTo>
                  <a:pt x="20662" y="122974"/>
                </a:lnTo>
                <a:lnTo>
                  <a:pt x="20662" y="98361"/>
                </a:lnTo>
                <a:close/>
              </a:path>
              <a:path w="62229" h="123189">
                <a:moveTo>
                  <a:pt x="20662" y="49136"/>
                </a:moveTo>
                <a:lnTo>
                  <a:pt x="0" y="49136"/>
                </a:lnTo>
                <a:lnTo>
                  <a:pt x="0" y="73748"/>
                </a:lnTo>
                <a:lnTo>
                  <a:pt x="20662" y="73748"/>
                </a:lnTo>
                <a:lnTo>
                  <a:pt x="20662" y="49136"/>
                </a:lnTo>
                <a:close/>
              </a:path>
              <a:path w="62229" h="123189">
                <a:moveTo>
                  <a:pt x="20662" y="0"/>
                </a:moveTo>
                <a:lnTo>
                  <a:pt x="0" y="0"/>
                </a:lnTo>
                <a:lnTo>
                  <a:pt x="0" y="24612"/>
                </a:lnTo>
                <a:lnTo>
                  <a:pt x="20662" y="24612"/>
                </a:lnTo>
                <a:lnTo>
                  <a:pt x="20662" y="0"/>
                </a:lnTo>
                <a:close/>
              </a:path>
              <a:path w="62229" h="123189">
                <a:moveTo>
                  <a:pt x="61899" y="49136"/>
                </a:moveTo>
                <a:lnTo>
                  <a:pt x="41325" y="49136"/>
                </a:lnTo>
                <a:lnTo>
                  <a:pt x="41325" y="73748"/>
                </a:lnTo>
                <a:lnTo>
                  <a:pt x="61899" y="73748"/>
                </a:lnTo>
                <a:lnTo>
                  <a:pt x="61899" y="49136"/>
                </a:lnTo>
                <a:close/>
              </a:path>
            </a:pathLst>
          </a:custGeom>
          <a:solidFill>
            <a:srgbClr val="16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49336" y="2428494"/>
            <a:ext cx="3296920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45" dirty="0">
                <a:latin typeface="Franklin Gothic Medium"/>
                <a:cs typeface="Franklin Gothic Medium"/>
              </a:rPr>
              <a:t>И</a:t>
            </a:r>
            <a:r>
              <a:rPr sz="1400" spc="-120" dirty="0">
                <a:latin typeface="Franklin Gothic Medium"/>
                <a:cs typeface="Franklin Gothic Medium"/>
              </a:rPr>
              <a:t>нклюзи</a:t>
            </a:r>
            <a:r>
              <a:rPr sz="1400" spc="-110" dirty="0">
                <a:latin typeface="Franklin Gothic Medium"/>
                <a:cs typeface="Franklin Gothic Medium"/>
              </a:rPr>
              <a:t>я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00" dirty="0">
                <a:latin typeface="Franklin Gothic Medium"/>
                <a:cs typeface="Franklin Gothic Medium"/>
              </a:rPr>
              <a:t>в</a:t>
            </a:r>
            <a:r>
              <a:rPr sz="1400" spc="-95" dirty="0">
                <a:latin typeface="Franklin Gothic Medium"/>
                <a:cs typeface="Franklin Gothic Medium"/>
              </a:rPr>
              <a:t> </a:t>
            </a:r>
            <a:r>
              <a:rPr sz="1400" spc="-70" dirty="0">
                <a:latin typeface="Franklin Gothic Medium"/>
                <a:cs typeface="Franklin Gothic Medium"/>
              </a:rPr>
              <a:t>с</a:t>
            </a:r>
            <a:r>
              <a:rPr sz="1400" spc="-100" dirty="0">
                <a:latin typeface="Franklin Gothic Medium"/>
                <a:cs typeface="Franklin Gothic Medium"/>
              </a:rPr>
              <a:t>ов</a:t>
            </a:r>
            <a:r>
              <a:rPr sz="1400" spc="-105" dirty="0">
                <a:latin typeface="Franklin Gothic Medium"/>
                <a:cs typeface="Franklin Gothic Medium"/>
              </a:rPr>
              <a:t>р</a:t>
            </a:r>
            <a:r>
              <a:rPr sz="1400" spc="-100" dirty="0">
                <a:latin typeface="Franklin Gothic Medium"/>
                <a:cs typeface="Franklin Gothic Medium"/>
              </a:rPr>
              <a:t>е</a:t>
            </a:r>
            <a:r>
              <a:rPr sz="1400" spc="-125" dirty="0">
                <a:latin typeface="Franklin Gothic Medium"/>
                <a:cs typeface="Franklin Gothic Medium"/>
              </a:rPr>
              <a:t>менно</a:t>
            </a:r>
            <a:r>
              <a:rPr sz="1400" spc="-145" dirty="0">
                <a:latin typeface="Franklin Gothic Medium"/>
                <a:cs typeface="Franklin Gothic Medium"/>
              </a:rPr>
              <a:t>м</a:t>
            </a:r>
            <a:r>
              <a:rPr sz="1400" spc="-110" dirty="0">
                <a:latin typeface="Franklin Gothic Medium"/>
                <a:cs typeface="Franklin Gothic Medium"/>
              </a:rPr>
              <a:t> </a:t>
            </a:r>
            <a:r>
              <a:rPr sz="1400" spc="-100" dirty="0">
                <a:latin typeface="Franklin Gothic Medium"/>
                <a:cs typeface="Franklin Gothic Medium"/>
              </a:rPr>
              <a:t>образов</a:t>
            </a:r>
            <a:r>
              <a:rPr sz="1400" spc="-110" dirty="0">
                <a:latin typeface="Franklin Gothic Medium"/>
                <a:cs typeface="Franklin Gothic Medium"/>
              </a:rPr>
              <a:t>ании</a:t>
            </a:r>
            <a:endParaRPr sz="14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400" spc="-110" dirty="0">
                <a:latin typeface="Franklin Gothic Medium"/>
                <a:cs typeface="Franklin Gothic Medium"/>
              </a:rPr>
              <a:t>Полилингвальное</a:t>
            </a:r>
            <a:r>
              <a:rPr sz="1400" spc="-90" dirty="0">
                <a:latin typeface="Franklin Gothic Medium"/>
                <a:cs typeface="Franklin Gothic Medium"/>
              </a:rPr>
              <a:t> </a:t>
            </a:r>
            <a:r>
              <a:rPr sz="1400" spc="-110" dirty="0">
                <a:latin typeface="Franklin Gothic Medium"/>
                <a:cs typeface="Franklin Gothic Medium"/>
              </a:rPr>
              <a:t>обучение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05" dirty="0">
                <a:latin typeface="Franklin Gothic Medium"/>
                <a:cs typeface="Franklin Gothic Medium"/>
              </a:rPr>
              <a:t>–</a:t>
            </a:r>
            <a:r>
              <a:rPr sz="1400" spc="-100" dirty="0">
                <a:latin typeface="Franklin Gothic Medium"/>
                <a:cs typeface="Franklin Gothic Medium"/>
              </a:rPr>
              <a:t> </a:t>
            </a:r>
            <a:r>
              <a:rPr sz="1400" spc="-105" dirty="0">
                <a:latin typeface="Franklin Gothic Medium"/>
                <a:cs typeface="Franklin Gothic Medium"/>
              </a:rPr>
              <a:t>дополнительные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10000"/>
              </a:lnSpc>
            </a:pPr>
            <a:r>
              <a:rPr sz="1400" spc="-105" dirty="0">
                <a:latin typeface="Franklin Gothic Medium"/>
                <a:cs typeface="Franklin Gothic Medium"/>
              </a:rPr>
              <a:t>условия</a:t>
            </a:r>
            <a:r>
              <a:rPr sz="1400" spc="-85" dirty="0">
                <a:latin typeface="Franklin Gothic Medium"/>
                <a:cs typeface="Franklin Gothic Medium"/>
              </a:rPr>
              <a:t> </a:t>
            </a:r>
            <a:r>
              <a:rPr sz="1400" spc="-95" dirty="0">
                <a:latin typeface="Franklin Gothic Medium"/>
                <a:cs typeface="Franklin Gothic Medium"/>
              </a:rPr>
              <a:t>для</a:t>
            </a:r>
            <a:r>
              <a:rPr sz="1400" spc="-65" dirty="0">
                <a:latin typeface="Franklin Gothic Medium"/>
                <a:cs typeface="Franklin Gothic Medium"/>
              </a:rPr>
              <a:t> </a:t>
            </a:r>
            <a:r>
              <a:rPr sz="1400" spc="-125" dirty="0">
                <a:latin typeface="Franklin Gothic Medium"/>
                <a:cs typeface="Franklin Gothic Medium"/>
              </a:rPr>
              <a:t>повышения</a:t>
            </a:r>
            <a:r>
              <a:rPr sz="1400" spc="-80" dirty="0">
                <a:latin typeface="Franklin Gothic Medium"/>
                <a:cs typeface="Franklin Gothic Medium"/>
              </a:rPr>
              <a:t> </a:t>
            </a:r>
            <a:r>
              <a:rPr sz="1400" spc="-100" dirty="0">
                <a:latin typeface="Franklin Gothic Medium"/>
                <a:cs typeface="Franklin Gothic Medium"/>
              </a:rPr>
              <a:t>конкурентоспособности </a:t>
            </a:r>
            <a:r>
              <a:rPr sz="1400" spc="-335" dirty="0">
                <a:latin typeface="Franklin Gothic Medium"/>
                <a:cs typeface="Franklin Gothic Medium"/>
              </a:rPr>
              <a:t> </a:t>
            </a:r>
            <a:r>
              <a:rPr sz="1400" spc="-100" dirty="0">
                <a:latin typeface="Franklin Gothic Medium"/>
                <a:cs typeface="Franklin Gothic Medium"/>
              </a:rPr>
              <a:t>личности</a:t>
            </a:r>
            <a:endParaRPr sz="1400" dirty="0">
              <a:latin typeface="Franklin Gothic Medium"/>
              <a:cs typeface="Franklin Gothic Medium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74623" y="3838194"/>
            <a:ext cx="62230" cy="123189"/>
          </a:xfrm>
          <a:custGeom>
            <a:avLst/>
            <a:gdLst/>
            <a:ahLst/>
            <a:cxnLst/>
            <a:rect l="l" t="t" r="r" b="b"/>
            <a:pathLst>
              <a:path w="62229" h="123189">
                <a:moveTo>
                  <a:pt x="20662" y="98361"/>
                </a:moveTo>
                <a:lnTo>
                  <a:pt x="0" y="98361"/>
                </a:lnTo>
                <a:lnTo>
                  <a:pt x="0" y="122974"/>
                </a:lnTo>
                <a:lnTo>
                  <a:pt x="20662" y="122974"/>
                </a:lnTo>
                <a:lnTo>
                  <a:pt x="20662" y="98361"/>
                </a:lnTo>
                <a:close/>
              </a:path>
              <a:path w="62229" h="123189">
                <a:moveTo>
                  <a:pt x="20662" y="49136"/>
                </a:moveTo>
                <a:lnTo>
                  <a:pt x="0" y="49136"/>
                </a:lnTo>
                <a:lnTo>
                  <a:pt x="0" y="73748"/>
                </a:lnTo>
                <a:lnTo>
                  <a:pt x="20662" y="73748"/>
                </a:lnTo>
                <a:lnTo>
                  <a:pt x="20662" y="49136"/>
                </a:lnTo>
                <a:close/>
              </a:path>
              <a:path w="62229" h="123189">
                <a:moveTo>
                  <a:pt x="20662" y="0"/>
                </a:moveTo>
                <a:lnTo>
                  <a:pt x="0" y="0"/>
                </a:lnTo>
                <a:lnTo>
                  <a:pt x="0" y="24612"/>
                </a:lnTo>
                <a:lnTo>
                  <a:pt x="20662" y="24612"/>
                </a:lnTo>
                <a:lnTo>
                  <a:pt x="20662" y="0"/>
                </a:lnTo>
                <a:close/>
              </a:path>
              <a:path w="62229" h="123189">
                <a:moveTo>
                  <a:pt x="61899" y="49136"/>
                </a:moveTo>
                <a:lnTo>
                  <a:pt x="41325" y="49136"/>
                </a:lnTo>
                <a:lnTo>
                  <a:pt x="41325" y="73748"/>
                </a:lnTo>
                <a:lnTo>
                  <a:pt x="61899" y="73748"/>
                </a:lnTo>
                <a:lnTo>
                  <a:pt x="61899" y="49136"/>
                </a:lnTo>
                <a:close/>
              </a:path>
            </a:pathLst>
          </a:custGeom>
          <a:solidFill>
            <a:srgbClr val="16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49336" y="3772915"/>
            <a:ext cx="2330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latin typeface="Franklin Gothic Medium"/>
                <a:cs typeface="Franklin Gothic Medium"/>
              </a:rPr>
              <a:t>Поддержка</a:t>
            </a:r>
            <a:r>
              <a:rPr sz="1400" spc="-105" dirty="0">
                <a:latin typeface="Franklin Gothic Medium"/>
                <a:cs typeface="Franklin Gothic Medium"/>
              </a:rPr>
              <a:t> разнообразия</a:t>
            </a:r>
            <a:r>
              <a:rPr sz="1400" spc="-95" dirty="0">
                <a:latin typeface="Franklin Gothic Medium"/>
                <a:cs typeface="Franklin Gothic Medium"/>
              </a:rPr>
              <a:t> </a:t>
            </a:r>
            <a:r>
              <a:rPr sz="1400" spc="-90" dirty="0">
                <a:latin typeface="Franklin Gothic Medium"/>
                <a:cs typeface="Franklin Gothic Medium"/>
              </a:rPr>
              <a:t>детства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49336" y="4212082"/>
            <a:ext cx="1812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latin typeface="Franklin Gothic Medium"/>
                <a:cs typeface="Franklin Gothic Medium"/>
              </a:rPr>
              <a:t>Р</a:t>
            </a:r>
            <a:r>
              <a:rPr sz="1400" spc="-114" dirty="0">
                <a:latin typeface="Franklin Gothic Medium"/>
                <a:cs typeface="Franklin Gothic Medium"/>
              </a:rPr>
              <a:t>о</a:t>
            </a:r>
            <a:r>
              <a:rPr sz="1400" spc="-90" dirty="0">
                <a:latin typeface="Franklin Gothic Medium"/>
                <a:cs typeface="Franklin Gothic Medium"/>
              </a:rPr>
              <a:t>дит</a:t>
            </a:r>
            <a:r>
              <a:rPr sz="1400" spc="-85" dirty="0">
                <a:latin typeface="Franklin Gothic Medium"/>
                <a:cs typeface="Franklin Gothic Medium"/>
              </a:rPr>
              <a:t>е</a:t>
            </a:r>
            <a:r>
              <a:rPr sz="1400" spc="-95" dirty="0">
                <a:latin typeface="Franklin Gothic Medium"/>
                <a:cs typeface="Franklin Gothic Medium"/>
              </a:rPr>
              <a:t>л</a:t>
            </a:r>
            <a:r>
              <a:rPr sz="1400" spc="-90" dirty="0">
                <a:latin typeface="Franklin Gothic Medium"/>
                <a:cs typeface="Franklin Gothic Medium"/>
              </a:rPr>
              <a:t>ь</a:t>
            </a:r>
            <a:r>
              <a:rPr sz="1400" spc="-100" dirty="0">
                <a:latin typeface="Franklin Gothic Medium"/>
                <a:cs typeface="Franklin Gothic Medium"/>
              </a:rPr>
              <a:t>ский</a:t>
            </a:r>
            <a:r>
              <a:rPr sz="1400" spc="-95" dirty="0">
                <a:latin typeface="Franklin Gothic Medium"/>
                <a:cs typeface="Franklin Gothic Medium"/>
              </a:rPr>
              <a:t> </a:t>
            </a:r>
            <a:r>
              <a:rPr sz="1400" spc="-105" dirty="0">
                <a:latin typeface="Franklin Gothic Medium"/>
                <a:cs typeface="Franklin Gothic Medium"/>
              </a:rPr>
              <a:t>универ</a:t>
            </a:r>
            <a:r>
              <a:rPr sz="1400" spc="-100" dirty="0">
                <a:latin typeface="Franklin Gothic Medium"/>
                <a:cs typeface="Franklin Gothic Medium"/>
              </a:rPr>
              <a:t>ситет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74623" y="4277105"/>
            <a:ext cx="62230" cy="123189"/>
          </a:xfrm>
          <a:custGeom>
            <a:avLst/>
            <a:gdLst/>
            <a:ahLst/>
            <a:cxnLst/>
            <a:rect l="l" t="t" r="r" b="b"/>
            <a:pathLst>
              <a:path w="62229" h="123189">
                <a:moveTo>
                  <a:pt x="20662" y="98361"/>
                </a:moveTo>
                <a:lnTo>
                  <a:pt x="0" y="98361"/>
                </a:lnTo>
                <a:lnTo>
                  <a:pt x="0" y="122974"/>
                </a:lnTo>
                <a:lnTo>
                  <a:pt x="20662" y="122974"/>
                </a:lnTo>
                <a:lnTo>
                  <a:pt x="20662" y="98361"/>
                </a:lnTo>
                <a:close/>
              </a:path>
              <a:path w="62229" h="123189">
                <a:moveTo>
                  <a:pt x="20662" y="49136"/>
                </a:moveTo>
                <a:lnTo>
                  <a:pt x="0" y="49136"/>
                </a:lnTo>
                <a:lnTo>
                  <a:pt x="0" y="73748"/>
                </a:lnTo>
                <a:lnTo>
                  <a:pt x="20662" y="73748"/>
                </a:lnTo>
                <a:lnTo>
                  <a:pt x="20662" y="49136"/>
                </a:lnTo>
                <a:close/>
              </a:path>
              <a:path w="62229" h="123189">
                <a:moveTo>
                  <a:pt x="20662" y="0"/>
                </a:moveTo>
                <a:lnTo>
                  <a:pt x="0" y="0"/>
                </a:lnTo>
                <a:lnTo>
                  <a:pt x="0" y="24612"/>
                </a:lnTo>
                <a:lnTo>
                  <a:pt x="20662" y="24612"/>
                </a:lnTo>
                <a:lnTo>
                  <a:pt x="20662" y="0"/>
                </a:lnTo>
                <a:close/>
              </a:path>
              <a:path w="62229" h="123189">
                <a:moveTo>
                  <a:pt x="61899" y="49136"/>
                </a:moveTo>
                <a:lnTo>
                  <a:pt x="41325" y="49136"/>
                </a:lnTo>
                <a:lnTo>
                  <a:pt x="41325" y="73748"/>
                </a:lnTo>
                <a:lnTo>
                  <a:pt x="61899" y="73748"/>
                </a:lnTo>
                <a:lnTo>
                  <a:pt x="61899" y="49136"/>
                </a:lnTo>
                <a:close/>
              </a:path>
            </a:pathLst>
          </a:custGeom>
          <a:solidFill>
            <a:srgbClr val="165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50308" y="2282951"/>
            <a:ext cx="1104900" cy="1104900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621695" y="4155919"/>
            <a:ext cx="1400810" cy="1926589"/>
            <a:chOff x="621695" y="4155919"/>
            <a:chExt cx="1400810" cy="1926589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1695" y="4155919"/>
              <a:ext cx="1400748" cy="192639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411" y="4163567"/>
              <a:ext cx="1335024" cy="1860804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647130" y="4168081"/>
            <a:ext cx="1412875" cy="1931035"/>
            <a:chOff x="2647130" y="4168081"/>
            <a:chExt cx="1412875" cy="1931035"/>
          </a:xfrm>
        </p:grpSpPr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130" y="4168081"/>
              <a:ext cx="1412834" cy="193101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54807" y="4175759"/>
              <a:ext cx="1338071" cy="1856231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725863" y="4175702"/>
            <a:ext cx="1339850" cy="1914525"/>
            <a:chOff x="4725863" y="4175702"/>
            <a:chExt cx="1339850" cy="1914525"/>
          </a:xfrm>
        </p:grpSpPr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25863" y="4175702"/>
              <a:ext cx="1339717" cy="191425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33544" y="4183379"/>
              <a:ext cx="1274064" cy="18486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83664"/>
            <a:ext cx="12189460" cy="4354195"/>
            <a:chOff x="0" y="1883664"/>
            <a:chExt cx="12189460" cy="4354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5500" y="4957572"/>
              <a:ext cx="2183892" cy="12283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883664"/>
              <a:ext cx="12189460" cy="4354195"/>
            </a:xfrm>
            <a:custGeom>
              <a:avLst/>
              <a:gdLst/>
              <a:ahLst/>
              <a:cxnLst/>
              <a:rect l="l" t="t" r="r" b="b"/>
              <a:pathLst>
                <a:path w="12189460" h="4354195">
                  <a:moveTo>
                    <a:pt x="12188952" y="0"/>
                  </a:moveTo>
                  <a:lnTo>
                    <a:pt x="0" y="0"/>
                  </a:lnTo>
                  <a:lnTo>
                    <a:pt x="0" y="4354067"/>
                  </a:lnTo>
                  <a:lnTo>
                    <a:pt x="12188952" y="4354067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1028700"/>
            <a:ext cx="12189460" cy="792480"/>
          </a:xfrm>
          <a:custGeom>
            <a:avLst/>
            <a:gdLst/>
            <a:ahLst/>
            <a:cxnLst/>
            <a:rect l="l" t="t" r="r" b="b"/>
            <a:pathLst>
              <a:path w="12189460" h="792480">
                <a:moveTo>
                  <a:pt x="12188952" y="0"/>
                </a:moveTo>
                <a:lnTo>
                  <a:pt x="0" y="0"/>
                </a:lnTo>
                <a:lnTo>
                  <a:pt x="0" y="792479"/>
                </a:lnTo>
                <a:lnTo>
                  <a:pt x="12188952" y="792479"/>
                </a:lnTo>
                <a:lnTo>
                  <a:pt x="12188952" y="0"/>
                </a:lnTo>
                <a:close/>
              </a:path>
            </a:pathLst>
          </a:custGeom>
          <a:solidFill>
            <a:srgbClr val="D7EBF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55"/>
                </a:ln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5363" y="400811"/>
            <a:ext cx="483234" cy="27940"/>
          </a:xfrm>
          <a:custGeom>
            <a:avLst/>
            <a:gdLst/>
            <a:ahLst/>
            <a:cxnLst/>
            <a:rect l="l" t="t" r="r" b="b"/>
            <a:pathLst>
              <a:path w="483234" h="27940">
                <a:moveTo>
                  <a:pt x="481825" y="0"/>
                </a:moveTo>
                <a:lnTo>
                  <a:pt x="0" y="0"/>
                </a:lnTo>
                <a:lnTo>
                  <a:pt x="0" y="27432"/>
                </a:lnTo>
                <a:lnTo>
                  <a:pt x="483108" y="27432"/>
                </a:lnTo>
                <a:lnTo>
                  <a:pt x="48182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192" y="195071"/>
            <a:ext cx="730250" cy="254635"/>
          </a:xfrm>
          <a:custGeom>
            <a:avLst/>
            <a:gdLst/>
            <a:ahLst/>
            <a:cxnLst/>
            <a:rect l="l" t="t" r="r" b="b"/>
            <a:pathLst>
              <a:path w="730250" h="254634">
                <a:moveTo>
                  <a:pt x="202692" y="27940"/>
                </a:moveTo>
                <a:lnTo>
                  <a:pt x="191757" y="24917"/>
                </a:lnTo>
                <a:lnTo>
                  <a:pt x="191757" y="36207"/>
                </a:lnTo>
                <a:lnTo>
                  <a:pt x="185000" y="126631"/>
                </a:lnTo>
                <a:lnTo>
                  <a:pt x="158940" y="127889"/>
                </a:lnTo>
                <a:lnTo>
                  <a:pt x="163118" y="51308"/>
                </a:lnTo>
                <a:lnTo>
                  <a:pt x="131914" y="45974"/>
                </a:lnTo>
                <a:lnTo>
                  <a:pt x="130619" y="130556"/>
                </a:lnTo>
                <a:lnTo>
                  <a:pt x="101993" y="132207"/>
                </a:lnTo>
                <a:lnTo>
                  <a:pt x="101993" y="242062"/>
                </a:lnTo>
                <a:lnTo>
                  <a:pt x="24447" y="211455"/>
                </a:lnTo>
                <a:lnTo>
                  <a:pt x="17691" y="126631"/>
                </a:lnTo>
                <a:lnTo>
                  <a:pt x="36677" y="127889"/>
                </a:lnTo>
                <a:lnTo>
                  <a:pt x="37426" y="126631"/>
                </a:lnTo>
                <a:lnTo>
                  <a:pt x="51473" y="102882"/>
                </a:lnTo>
                <a:lnTo>
                  <a:pt x="62407" y="84836"/>
                </a:lnTo>
                <a:lnTo>
                  <a:pt x="73355" y="66802"/>
                </a:lnTo>
                <a:lnTo>
                  <a:pt x="72072" y="90424"/>
                </a:lnTo>
                <a:lnTo>
                  <a:pt x="73355" y="130556"/>
                </a:lnTo>
                <a:lnTo>
                  <a:pt x="101993" y="132207"/>
                </a:lnTo>
                <a:lnTo>
                  <a:pt x="101993" y="66802"/>
                </a:lnTo>
                <a:lnTo>
                  <a:pt x="101993" y="19431"/>
                </a:lnTo>
                <a:lnTo>
                  <a:pt x="101993" y="11176"/>
                </a:lnTo>
                <a:lnTo>
                  <a:pt x="191757" y="36207"/>
                </a:lnTo>
                <a:lnTo>
                  <a:pt x="191757" y="24917"/>
                </a:lnTo>
                <a:lnTo>
                  <a:pt x="142265" y="11176"/>
                </a:lnTo>
                <a:lnTo>
                  <a:pt x="101993" y="0"/>
                </a:lnTo>
                <a:lnTo>
                  <a:pt x="72072" y="8204"/>
                </a:lnTo>
                <a:lnTo>
                  <a:pt x="72072" y="19431"/>
                </a:lnTo>
                <a:lnTo>
                  <a:pt x="51473" y="52959"/>
                </a:lnTo>
                <a:lnTo>
                  <a:pt x="33782" y="84836"/>
                </a:lnTo>
                <a:lnTo>
                  <a:pt x="33782" y="61214"/>
                </a:lnTo>
                <a:lnTo>
                  <a:pt x="32499" y="30607"/>
                </a:lnTo>
                <a:lnTo>
                  <a:pt x="51473" y="25031"/>
                </a:lnTo>
                <a:lnTo>
                  <a:pt x="72072" y="19431"/>
                </a:lnTo>
                <a:lnTo>
                  <a:pt x="72072" y="8204"/>
                </a:lnTo>
                <a:lnTo>
                  <a:pt x="0" y="27940"/>
                </a:lnTo>
                <a:lnTo>
                  <a:pt x="13512" y="219710"/>
                </a:lnTo>
                <a:lnTo>
                  <a:pt x="51473" y="235077"/>
                </a:lnTo>
                <a:lnTo>
                  <a:pt x="101993" y="254508"/>
                </a:lnTo>
                <a:lnTo>
                  <a:pt x="133057" y="242062"/>
                </a:lnTo>
                <a:lnTo>
                  <a:pt x="188861" y="219710"/>
                </a:lnTo>
                <a:lnTo>
                  <a:pt x="195478" y="127889"/>
                </a:lnTo>
                <a:lnTo>
                  <a:pt x="202692" y="27940"/>
                </a:lnTo>
                <a:close/>
              </a:path>
              <a:path w="730250" h="254634">
                <a:moveTo>
                  <a:pt x="729996" y="205740"/>
                </a:moveTo>
                <a:lnTo>
                  <a:pt x="249770" y="205740"/>
                </a:lnTo>
                <a:lnTo>
                  <a:pt x="246888" y="233172"/>
                </a:lnTo>
                <a:lnTo>
                  <a:pt x="729996" y="233172"/>
                </a:lnTo>
                <a:lnTo>
                  <a:pt x="729996" y="20574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40791" y="499872"/>
            <a:ext cx="1270000" cy="134620"/>
            <a:chOff x="240791" y="499872"/>
            <a:chExt cx="1270000" cy="13462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501396"/>
              <a:ext cx="109728" cy="1036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1" y="501396"/>
              <a:ext cx="74675" cy="1036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3" y="499872"/>
              <a:ext cx="102107" cy="1051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311" y="499872"/>
              <a:ext cx="94487" cy="1051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611" y="501396"/>
              <a:ext cx="80772" cy="103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" y="501396"/>
              <a:ext cx="74675" cy="10363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779" y="501396"/>
              <a:ext cx="249935" cy="1325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8052" y="501396"/>
              <a:ext cx="332231" cy="103631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1748027" y="0"/>
            <a:ext cx="9525" cy="601345"/>
          </a:xfrm>
          <a:custGeom>
            <a:avLst/>
            <a:gdLst/>
            <a:ahLst/>
            <a:cxnLst/>
            <a:rect l="l" t="t" r="r" b="b"/>
            <a:pathLst>
              <a:path w="9525" h="601345">
                <a:moveTo>
                  <a:pt x="0" y="601217"/>
                </a:moveTo>
                <a:lnTo>
                  <a:pt x="9144" y="601217"/>
                </a:lnTo>
                <a:lnTo>
                  <a:pt x="9144" y="0"/>
                </a:lnTo>
                <a:lnTo>
                  <a:pt x="0" y="0"/>
                </a:lnTo>
                <a:lnTo>
                  <a:pt x="0" y="601217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75719" y="589787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3866" y="0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85257" y="4563617"/>
            <a:ext cx="31762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веби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ар</a:t>
            </a:r>
            <a:r>
              <a:rPr sz="1400" spc="-16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офлай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6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мероп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ият</a:t>
            </a:r>
            <a:r>
              <a:rPr sz="1400" spc="-13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6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тьи</a:t>
            </a:r>
            <a:r>
              <a:rPr sz="1400" spc="-4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spc="-7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терв</a:t>
            </a:r>
            <a:r>
              <a:rPr sz="1400" spc="-13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ью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ля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spc="-1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5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риал</a:t>
            </a:r>
            <a:r>
              <a:rPr sz="1400" spc="-16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для родителей,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педагогов;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ацию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13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чш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5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прое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3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3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сси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экспе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тно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7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sz="1400" spc="-1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бще</a:t>
            </a:r>
            <a:r>
              <a:rPr sz="1400" spc="-6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spc="-1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sz="1400" spc="-8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дл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8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обмена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опы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5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52370" y="1184910"/>
            <a:ext cx="92490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22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Родительский</a:t>
            </a:r>
            <a:r>
              <a:rPr sz="2400" b="1" spc="-21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университет</a:t>
            </a:r>
            <a:r>
              <a:rPr sz="2400" b="1" spc="-17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-9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ЭКОСИСТЕМА</a:t>
            </a: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-9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РОДИТЕЛЕЙ,</a:t>
            </a:r>
            <a:r>
              <a:rPr sz="2400" spc="-7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ШКОЛ,</a:t>
            </a:r>
            <a:r>
              <a:rPr sz="2400" spc="-1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ДЕТЕЙ,</a:t>
            </a:r>
            <a:r>
              <a:rPr sz="2400" spc="-7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  <a:r>
              <a:rPr sz="2400" spc="-5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8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1028700"/>
            <a:ext cx="1751330" cy="792480"/>
          </a:xfrm>
          <a:custGeom>
            <a:avLst/>
            <a:gdLst/>
            <a:ahLst/>
            <a:cxnLst/>
            <a:rect l="l" t="t" r="r" b="b"/>
            <a:pathLst>
              <a:path w="1751330" h="792480">
                <a:moveTo>
                  <a:pt x="1751076" y="0"/>
                </a:moveTo>
                <a:lnTo>
                  <a:pt x="0" y="0"/>
                </a:lnTo>
                <a:lnTo>
                  <a:pt x="0" y="792479"/>
                </a:lnTo>
                <a:lnTo>
                  <a:pt x="1751076" y="792479"/>
                </a:lnTo>
                <a:lnTo>
                  <a:pt x="1751076" y="0"/>
                </a:lnTo>
                <a:close/>
              </a:path>
            </a:pathLst>
          </a:custGeom>
          <a:solidFill>
            <a:srgbClr val="40A7E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5374" y="6520992"/>
            <a:ext cx="23717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791" y="2104644"/>
            <a:ext cx="5073396" cy="285445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449314" y="2217547"/>
            <a:ext cx="3389885" cy="21986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9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7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sz="1400" b="1" spc="-1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5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18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4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sz="1400" b="1" spc="-229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13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25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19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b="1" spc="-14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14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21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ек</a:t>
            </a:r>
            <a:r>
              <a:rPr sz="1400" b="1" spc="-175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180" dirty="0">
                <a:solidFill>
                  <a:srgbClr val="0073B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одит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ских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омпетенц</a:t>
            </a:r>
            <a:r>
              <a:rPr sz="1400" spc="-1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3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ии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sz="1400" spc="-7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8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взр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лог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ско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-15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spc="-1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ощ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профор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иен</a:t>
            </a:r>
            <a:r>
              <a:rPr sz="1400" spc="-7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ации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нави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аци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профилактике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подростковых</a:t>
            </a: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проблем;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обмене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13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пы</a:t>
            </a:r>
            <a:r>
              <a:rPr sz="1400" spc="-8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2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4285"/>
              <a:buChar char="►"/>
              <a:tabLst>
                <a:tab pos="299085" algn="l"/>
                <a:tab pos="299720" algn="l"/>
              </a:tabLst>
            </a:pPr>
            <a:r>
              <a:rPr sz="1400" spc="-11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spc="-9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1400" spc="-13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чш</a:t>
            </a:r>
            <a:r>
              <a:rPr sz="1400" spc="-12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практи</a:t>
            </a:r>
            <a:r>
              <a:rPr sz="1400" spc="-9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ах</a:t>
            </a:r>
            <a:r>
              <a:rPr sz="1400" spc="-8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спи</a:t>
            </a:r>
            <a:r>
              <a:rPr sz="1400" spc="-7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spc="-114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ани</a:t>
            </a:r>
            <a:r>
              <a:rPr sz="1400" spc="-10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spc="-5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Franklin Gothic Medium"/>
              <a:cs typeface="Franklin Gothic Medium"/>
            </a:endParaRPr>
          </a:p>
          <a:p>
            <a:pPr marL="48260">
              <a:lnSpc>
                <a:spcPct val="100000"/>
              </a:lnSpc>
              <a:spcBef>
                <a:spcPts val="5"/>
              </a:spcBef>
            </a:pPr>
            <a:r>
              <a:rPr sz="1400" b="1" spc="-125" dirty="0" err="1" smtClean="0">
                <a:solidFill>
                  <a:srgbClr val="0073B8"/>
                </a:solidFill>
                <a:latin typeface="Trebuchet MS"/>
                <a:cs typeface="Trebuchet MS"/>
              </a:rPr>
              <a:t>Э</a:t>
            </a:r>
            <a:r>
              <a:rPr sz="1400" b="1" spc="-160" dirty="0" err="1" smtClean="0">
                <a:solidFill>
                  <a:srgbClr val="0073B8"/>
                </a:solidFill>
                <a:latin typeface="Trebuchet MS"/>
                <a:cs typeface="Trebuchet MS"/>
              </a:rPr>
              <a:t>к</a:t>
            </a:r>
            <a:r>
              <a:rPr sz="1400" b="1" spc="-165" dirty="0" err="1" smtClean="0">
                <a:solidFill>
                  <a:srgbClr val="0073B8"/>
                </a:solidFill>
                <a:latin typeface="Trebuchet MS"/>
                <a:cs typeface="Trebuchet MS"/>
              </a:rPr>
              <a:t>оси</a:t>
            </a:r>
            <a:r>
              <a:rPr sz="1400" b="1" spc="-130" dirty="0" err="1" smtClean="0">
                <a:solidFill>
                  <a:srgbClr val="0073B8"/>
                </a:solidFill>
                <a:latin typeface="Trebuchet MS"/>
                <a:cs typeface="Trebuchet MS"/>
              </a:rPr>
              <a:t>с</a:t>
            </a:r>
            <a:r>
              <a:rPr sz="1400" b="1" spc="-245" dirty="0" err="1" smtClean="0">
                <a:solidFill>
                  <a:srgbClr val="0073B8"/>
                </a:solidFill>
                <a:latin typeface="Trebuchet MS"/>
                <a:cs typeface="Trebuchet MS"/>
              </a:rPr>
              <a:t>т</a:t>
            </a:r>
            <a:r>
              <a:rPr sz="1400" b="1" spc="-150" dirty="0" err="1" smtClean="0">
                <a:solidFill>
                  <a:srgbClr val="0073B8"/>
                </a:solidFill>
                <a:latin typeface="Trebuchet MS"/>
                <a:cs typeface="Trebuchet MS"/>
              </a:rPr>
              <a:t>ема</a:t>
            </a:r>
            <a:r>
              <a:rPr sz="1400" b="1" spc="-195" dirty="0" smtClean="0">
                <a:solidFill>
                  <a:srgbClr val="0073B8"/>
                </a:solidFill>
                <a:latin typeface="Trebuchet MS"/>
                <a:cs typeface="Trebuchet MS"/>
              </a:rPr>
              <a:t> </a:t>
            </a:r>
            <a:r>
              <a:rPr sz="1400" b="1" spc="-110" dirty="0">
                <a:solidFill>
                  <a:srgbClr val="0073B8"/>
                </a:solidFill>
                <a:latin typeface="Trebuchet MS"/>
                <a:cs typeface="Trebuchet MS"/>
              </a:rPr>
              <a:t>в</a:t>
            </a:r>
            <a:r>
              <a:rPr sz="1400" b="1" spc="-160" dirty="0">
                <a:solidFill>
                  <a:srgbClr val="0073B8"/>
                </a:solidFill>
                <a:latin typeface="Trebuchet MS"/>
                <a:cs typeface="Trebuchet MS"/>
              </a:rPr>
              <a:t>к</a:t>
            </a:r>
            <a:r>
              <a:rPr sz="1400" b="1" spc="-195" dirty="0">
                <a:solidFill>
                  <a:srgbClr val="0073B8"/>
                </a:solidFill>
                <a:latin typeface="Trebuchet MS"/>
                <a:cs typeface="Trebuchet MS"/>
              </a:rPr>
              <a:t>лючае</a:t>
            </a:r>
            <a:r>
              <a:rPr sz="1400" b="1" spc="-229" dirty="0">
                <a:solidFill>
                  <a:srgbClr val="0073B8"/>
                </a:solidFill>
                <a:latin typeface="Trebuchet MS"/>
                <a:cs typeface="Trebuchet MS"/>
              </a:rPr>
              <a:t>т</a:t>
            </a:r>
            <a:r>
              <a:rPr sz="1400" b="1" spc="-180" dirty="0">
                <a:solidFill>
                  <a:srgbClr val="0073B8"/>
                </a:solidFill>
                <a:latin typeface="Trebuchet MS"/>
                <a:cs typeface="Trebuchet MS"/>
              </a:rPr>
              <a:t>:</a:t>
            </a:r>
            <a:endParaRPr sz="1400" b="1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2568" y="5758992"/>
            <a:ext cx="224663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1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С</a:t>
            </a:r>
            <a:r>
              <a:rPr sz="1300" spc="-7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т</a:t>
            </a:r>
            <a:r>
              <a:rPr sz="1300" spc="-9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а</a:t>
            </a:r>
            <a:r>
              <a:rPr sz="1300" spc="-95" dirty="0">
                <a:solidFill>
                  <a:srgbClr val="0073B8"/>
                </a:solidFill>
                <a:latin typeface="Franklin Gothic Medium"/>
                <a:cs typeface="Franklin Gothic Medium"/>
              </a:rPr>
              <a:t>н</a:t>
            </a:r>
            <a:r>
              <a:rPr sz="1300" spc="-75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ь</a:t>
            </a:r>
            <a:r>
              <a:rPr sz="1300" spc="-9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 </a:t>
            </a:r>
            <a:r>
              <a:rPr sz="1300" spc="-10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э</a:t>
            </a:r>
            <a:r>
              <a:rPr sz="1300" spc="-8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к</a:t>
            </a:r>
            <a:r>
              <a:rPr sz="1300" spc="-85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с</a:t>
            </a:r>
            <a:r>
              <a:rPr sz="1300" spc="-9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п</a:t>
            </a:r>
            <a:r>
              <a:rPr sz="1300" spc="-8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е</a:t>
            </a:r>
            <a:r>
              <a:rPr sz="1300" spc="-75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р</a:t>
            </a:r>
            <a:r>
              <a:rPr sz="1300" spc="-7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т</a:t>
            </a:r>
            <a:r>
              <a:rPr sz="1300" spc="-100" dirty="0">
                <a:solidFill>
                  <a:srgbClr val="0073B8"/>
                </a:solidFill>
                <a:latin typeface="Franklin Gothic Medium"/>
                <a:cs typeface="Franklin Gothic Medium"/>
              </a:rPr>
              <a:t>ом</a:t>
            </a:r>
            <a:r>
              <a:rPr sz="1300" spc="-65" dirty="0">
                <a:solidFill>
                  <a:srgbClr val="0073B8"/>
                </a:solidFill>
                <a:latin typeface="Franklin Gothic Medium"/>
                <a:cs typeface="Franklin Gothic Medium"/>
              </a:rPr>
              <a:t> </a:t>
            </a:r>
            <a:r>
              <a:rPr sz="1300" b="1" spc="-114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300" b="1" spc="-7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300" b="1" spc="-19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300" b="1" spc="-175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1300" b="1" spc="-13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300" b="1" spc="-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300" b="1" spc="-160" dirty="0">
                <a:solidFill>
                  <a:srgbClr val="FF0000"/>
                </a:solidFill>
                <a:latin typeface="Trebuchet MS"/>
                <a:cs typeface="Trebuchet MS"/>
              </a:rPr>
              <a:t>.u</a:t>
            </a:r>
            <a:r>
              <a:rPr sz="1300" b="1" spc="-15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300" b="1" spc="-9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300" b="1" spc="-220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300" b="1" spc="-204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300" b="1" spc="-12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300" b="1" spc="-4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300" b="1" spc="-9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300" b="1" spc="-190" dirty="0">
                <a:solidFill>
                  <a:srgbClr val="FF0000"/>
                </a:solidFill>
                <a:latin typeface="Trebuchet MS"/>
                <a:cs typeface="Trebuchet MS"/>
              </a:rPr>
              <a:t>ty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6699" y="5669258"/>
            <a:ext cx="434340" cy="415290"/>
            <a:chOff x="266699" y="5669258"/>
            <a:chExt cx="434340" cy="415290"/>
          </a:xfrm>
        </p:grpSpPr>
        <p:sp>
          <p:nvSpPr>
            <p:cNvPr id="35" name="object 35"/>
            <p:cNvSpPr/>
            <p:nvPr/>
          </p:nvSpPr>
          <p:spPr>
            <a:xfrm>
              <a:off x="266699" y="5669258"/>
              <a:ext cx="434340" cy="415290"/>
            </a:xfrm>
            <a:custGeom>
              <a:avLst/>
              <a:gdLst/>
              <a:ahLst/>
              <a:cxnLst/>
              <a:rect l="l" t="t" r="r" b="b"/>
              <a:pathLst>
                <a:path w="434340" h="415289">
                  <a:moveTo>
                    <a:pt x="434342" y="0"/>
                  </a:moveTo>
                  <a:lnTo>
                    <a:pt x="0" y="0"/>
                  </a:lnTo>
                  <a:lnTo>
                    <a:pt x="0" y="414910"/>
                  </a:lnTo>
                  <a:lnTo>
                    <a:pt x="434342" y="414910"/>
                  </a:lnTo>
                  <a:lnTo>
                    <a:pt x="434342" y="0"/>
                  </a:lnTo>
                  <a:close/>
                </a:path>
              </a:pathLst>
            </a:custGeom>
            <a:solidFill>
              <a:srgbClr val="40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001" y="5814389"/>
              <a:ext cx="173739" cy="124471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81616" y="4352544"/>
            <a:ext cx="1950720" cy="545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02369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sz="48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ТРЕНДЫ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24939"/>
            <a:ext cx="12192000" cy="4163695"/>
          </a:xfrm>
          <a:custGeom>
            <a:avLst/>
            <a:gdLst/>
            <a:ahLst/>
            <a:cxnLst/>
            <a:rect l="l" t="t" r="r" b="b"/>
            <a:pathLst>
              <a:path w="12192000" h="4163695">
                <a:moveTo>
                  <a:pt x="12192000" y="0"/>
                </a:moveTo>
                <a:lnTo>
                  <a:pt x="0" y="0"/>
                </a:lnTo>
                <a:lnTo>
                  <a:pt x="0" y="4163567"/>
                </a:lnTo>
                <a:lnTo>
                  <a:pt x="12192000" y="4163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4883" y="1947113"/>
            <a:ext cx="10462260" cy="3105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цифровой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0" dirty="0">
                <a:latin typeface="Times New Roman" pitchFamily="18" charset="0"/>
                <a:cs typeface="Times New Roman" pitchFamily="18" charset="0"/>
              </a:rPr>
              <a:t>экономике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повышает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результативности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sz="32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0" dirty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которую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sz="3200" spc="-8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массовая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школа,</a:t>
            </a:r>
            <a:r>
              <a:rPr sz="32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sz="3200" b="1" spc="-20" dirty="0">
                <a:latin typeface="Times New Roman" pitchFamily="18" charset="0"/>
                <a:cs typeface="Times New Roman" pitchFamily="18" charset="0"/>
              </a:rPr>
              <a:t>недостаточна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700" marR="971550" algn="just">
              <a:lnSpc>
                <a:spcPct val="100000"/>
              </a:lnSpc>
            </a:pPr>
            <a:r>
              <a:rPr sz="3200" b="1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2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обновляющейся</a:t>
            </a:r>
            <a:r>
              <a:rPr sz="32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sz="32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совершенно </a:t>
            </a:r>
            <a:r>
              <a:rPr sz="3200" b="1" spc="-8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5" dirty="0">
                <a:latin typeface="Times New Roman" pitchFamily="18" charset="0"/>
                <a:cs typeface="Times New Roman" pitchFamily="18" charset="0"/>
              </a:rPr>
              <a:t>недостаточна</a:t>
            </a:r>
            <a:r>
              <a:rPr sz="32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2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sz="32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завтрашней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*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07827" y="5170804"/>
            <a:ext cx="960119" cy="865505"/>
            <a:chOff x="10807827" y="5170804"/>
            <a:chExt cx="960119" cy="865505"/>
          </a:xfrm>
        </p:grpSpPr>
        <p:sp>
          <p:nvSpPr>
            <p:cNvPr id="6" name="object 6"/>
            <p:cNvSpPr/>
            <p:nvPr/>
          </p:nvSpPr>
          <p:spPr>
            <a:xfrm>
              <a:off x="10843768" y="5181726"/>
              <a:ext cx="923925" cy="854710"/>
            </a:xfrm>
            <a:custGeom>
              <a:avLst/>
              <a:gdLst/>
              <a:ahLst/>
              <a:cxnLst/>
              <a:rect l="l" t="t" r="r" b="b"/>
              <a:pathLst>
                <a:path w="923925" h="854710">
                  <a:moveTo>
                    <a:pt x="371982" y="0"/>
                  </a:moveTo>
                  <a:lnTo>
                    <a:pt x="28448" y="0"/>
                  </a:lnTo>
                  <a:lnTo>
                    <a:pt x="28448" y="371983"/>
                  </a:lnTo>
                  <a:lnTo>
                    <a:pt x="195706" y="371983"/>
                  </a:lnTo>
                  <a:lnTo>
                    <a:pt x="191910" y="428541"/>
                  </a:lnTo>
                  <a:lnTo>
                    <a:pt x="184778" y="480047"/>
                  </a:lnTo>
                  <a:lnTo>
                    <a:pt x="174300" y="526501"/>
                  </a:lnTo>
                  <a:lnTo>
                    <a:pt x="160463" y="567902"/>
                  </a:lnTo>
                  <a:lnTo>
                    <a:pt x="143255" y="604253"/>
                  </a:lnTo>
                  <a:lnTo>
                    <a:pt x="116585" y="643689"/>
                  </a:lnTo>
                  <a:lnTo>
                    <a:pt x="83819" y="677452"/>
                  </a:lnTo>
                  <a:lnTo>
                    <a:pt x="44957" y="705544"/>
                  </a:lnTo>
                  <a:lnTo>
                    <a:pt x="0" y="727964"/>
                  </a:lnTo>
                  <a:lnTo>
                    <a:pt x="78231" y="854341"/>
                  </a:lnTo>
                  <a:lnTo>
                    <a:pt x="122801" y="832036"/>
                  </a:lnTo>
                  <a:lnTo>
                    <a:pt x="163871" y="806825"/>
                  </a:lnTo>
                  <a:lnTo>
                    <a:pt x="201442" y="778708"/>
                  </a:lnTo>
                  <a:lnTo>
                    <a:pt x="235515" y="747685"/>
                  </a:lnTo>
                  <a:lnTo>
                    <a:pt x="266088" y="713757"/>
                  </a:lnTo>
                  <a:lnTo>
                    <a:pt x="293162" y="676923"/>
                  </a:lnTo>
                  <a:lnTo>
                    <a:pt x="316737" y="637184"/>
                  </a:lnTo>
                  <a:lnTo>
                    <a:pt x="343796" y="566273"/>
                  </a:lnTo>
                  <a:lnTo>
                    <a:pt x="353943" y="522643"/>
                  </a:lnTo>
                  <a:lnTo>
                    <a:pt x="361835" y="473563"/>
                  </a:lnTo>
                  <a:lnTo>
                    <a:pt x="367473" y="419033"/>
                  </a:lnTo>
                  <a:lnTo>
                    <a:pt x="370855" y="359054"/>
                  </a:lnTo>
                  <a:lnTo>
                    <a:pt x="371982" y="293624"/>
                  </a:lnTo>
                  <a:lnTo>
                    <a:pt x="371982" y="0"/>
                  </a:lnTo>
                  <a:close/>
                </a:path>
                <a:path w="923925" h="854710">
                  <a:moveTo>
                    <a:pt x="923798" y="0"/>
                  </a:moveTo>
                  <a:lnTo>
                    <a:pt x="580262" y="0"/>
                  </a:lnTo>
                  <a:lnTo>
                    <a:pt x="580262" y="371983"/>
                  </a:lnTo>
                  <a:lnTo>
                    <a:pt x="747522" y="371983"/>
                  </a:lnTo>
                  <a:lnTo>
                    <a:pt x="743713" y="428541"/>
                  </a:lnTo>
                  <a:lnTo>
                    <a:pt x="736557" y="480047"/>
                  </a:lnTo>
                  <a:lnTo>
                    <a:pt x="726061" y="526501"/>
                  </a:lnTo>
                  <a:lnTo>
                    <a:pt x="712230" y="567902"/>
                  </a:lnTo>
                  <a:lnTo>
                    <a:pt x="695071" y="604253"/>
                  </a:lnTo>
                  <a:lnTo>
                    <a:pt x="668401" y="643689"/>
                  </a:lnTo>
                  <a:lnTo>
                    <a:pt x="635635" y="677452"/>
                  </a:lnTo>
                  <a:lnTo>
                    <a:pt x="596773" y="705544"/>
                  </a:lnTo>
                  <a:lnTo>
                    <a:pt x="551814" y="727964"/>
                  </a:lnTo>
                  <a:lnTo>
                    <a:pt x="630047" y="854341"/>
                  </a:lnTo>
                  <a:lnTo>
                    <a:pt x="674616" y="832036"/>
                  </a:lnTo>
                  <a:lnTo>
                    <a:pt x="715686" y="806825"/>
                  </a:lnTo>
                  <a:lnTo>
                    <a:pt x="753257" y="778708"/>
                  </a:lnTo>
                  <a:lnTo>
                    <a:pt x="787330" y="747685"/>
                  </a:lnTo>
                  <a:lnTo>
                    <a:pt x="817903" y="713757"/>
                  </a:lnTo>
                  <a:lnTo>
                    <a:pt x="844977" y="676923"/>
                  </a:lnTo>
                  <a:lnTo>
                    <a:pt x="868552" y="637184"/>
                  </a:lnTo>
                  <a:lnTo>
                    <a:pt x="895611" y="566273"/>
                  </a:lnTo>
                  <a:lnTo>
                    <a:pt x="905758" y="522643"/>
                  </a:lnTo>
                  <a:lnTo>
                    <a:pt x="913650" y="473563"/>
                  </a:lnTo>
                  <a:lnTo>
                    <a:pt x="919288" y="419033"/>
                  </a:lnTo>
                  <a:lnTo>
                    <a:pt x="922670" y="359054"/>
                  </a:lnTo>
                  <a:lnTo>
                    <a:pt x="923798" y="293624"/>
                  </a:lnTo>
                  <a:lnTo>
                    <a:pt x="923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12399" y="5175376"/>
              <a:ext cx="923925" cy="854710"/>
            </a:xfrm>
            <a:custGeom>
              <a:avLst/>
              <a:gdLst/>
              <a:ahLst/>
              <a:cxnLst/>
              <a:rect l="l" t="t" r="r" b="b"/>
              <a:pathLst>
                <a:path w="923925" h="854710">
                  <a:moveTo>
                    <a:pt x="580262" y="0"/>
                  </a:moveTo>
                  <a:lnTo>
                    <a:pt x="923798" y="0"/>
                  </a:lnTo>
                  <a:lnTo>
                    <a:pt x="923798" y="293624"/>
                  </a:lnTo>
                  <a:lnTo>
                    <a:pt x="922670" y="359054"/>
                  </a:lnTo>
                  <a:lnTo>
                    <a:pt x="919288" y="419033"/>
                  </a:lnTo>
                  <a:lnTo>
                    <a:pt x="913650" y="473563"/>
                  </a:lnTo>
                  <a:lnTo>
                    <a:pt x="905758" y="522643"/>
                  </a:lnTo>
                  <a:lnTo>
                    <a:pt x="895611" y="566273"/>
                  </a:lnTo>
                  <a:lnTo>
                    <a:pt x="883209" y="604453"/>
                  </a:lnTo>
                  <a:lnTo>
                    <a:pt x="844930" y="676923"/>
                  </a:lnTo>
                  <a:lnTo>
                    <a:pt x="817825" y="713757"/>
                  </a:lnTo>
                  <a:lnTo>
                    <a:pt x="787236" y="747685"/>
                  </a:lnTo>
                  <a:lnTo>
                    <a:pt x="753164" y="778708"/>
                  </a:lnTo>
                  <a:lnTo>
                    <a:pt x="715608" y="806825"/>
                  </a:lnTo>
                  <a:lnTo>
                    <a:pt x="674569" y="832036"/>
                  </a:lnTo>
                  <a:lnTo>
                    <a:pt x="630047" y="854341"/>
                  </a:lnTo>
                  <a:lnTo>
                    <a:pt x="551687" y="727964"/>
                  </a:lnTo>
                  <a:lnTo>
                    <a:pt x="596719" y="705544"/>
                  </a:lnTo>
                  <a:lnTo>
                    <a:pt x="635619" y="677452"/>
                  </a:lnTo>
                  <a:lnTo>
                    <a:pt x="668399" y="643689"/>
                  </a:lnTo>
                  <a:lnTo>
                    <a:pt x="695071" y="604253"/>
                  </a:lnTo>
                  <a:lnTo>
                    <a:pt x="712230" y="567907"/>
                  </a:lnTo>
                  <a:lnTo>
                    <a:pt x="726061" y="526506"/>
                  </a:lnTo>
                  <a:lnTo>
                    <a:pt x="736557" y="480051"/>
                  </a:lnTo>
                  <a:lnTo>
                    <a:pt x="743713" y="428543"/>
                  </a:lnTo>
                  <a:lnTo>
                    <a:pt x="747522" y="371983"/>
                  </a:lnTo>
                  <a:lnTo>
                    <a:pt x="580262" y="371983"/>
                  </a:lnTo>
                  <a:lnTo>
                    <a:pt x="580262" y="0"/>
                  </a:lnTo>
                  <a:close/>
                </a:path>
                <a:path w="923925" h="854710">
                  <a:moveTo>
                    <a:pt x="28448" y="0"/>
                  </a:moveTo>
                  <a:lnTo>
                    <a:pt x="371982" y="0"/>
                  </a:lnTo>
                  <a:lnTo>
                    <a:pt x="371982" y="293624"/>
                  </a:lnTo>
                  <a:lnTo>
                    <a:pt x="370855" y="359054"/>
                  </a:lnTo>
                  <a:lnTo>
                    <a:pt x="367473" y="419033"/>
                  </a:lnTo>
                  <a:lnTo>
                    <a:pt x="361835" y="473563"/>
                  </a:lnTo>
                  <a:lnTo>
                    <a:pt x="353943" y="522643"/>
                  </a:lnTo>
                  <a:lnTo>
                    <a:pt x="343796" y="566273"/>
                  </a:lnTo>
                  <a:lnTo>
                    <a:pt x="331394" y="604453"/>
                  </a:lnTo>
                  <a:lnTo>
                    <a:pt x="293162" y="676923"/>
                  </a:lnTo>
                  <a:lnTo>
                    <a:pt x="266088" y="713757"/>
                  </a:lnTo>
                  <a:lnTo>
                    <a:pt x="235515" y="747685"/>
                  </a:lnTo>
                  <a:lnTo>
                    <a:pt x="201442" y="778708"/>
                  </a:lnTo>
                  <a:lnTo>
                    <a:pt x="163871" y="806825"/>
                  </a:lnTo>
                  <a:lnTo>
                    <a:pt x="122801" y="832036"/>
                  </a:lnTo>
                  <a:lnTo>
                    <a:pt x="78231" y="854341"/>
                  </a:lnTo>
                  <a:lnTo>
                    <a:pt x="0" y="727964"/>
                  </a:lnTo>
                  <a:lnTo>
                    <a:pt x="44957" y="705544"/>
                  </a:lnTo>
                  <a:lnTo>
                    <a:pt x="83819" y="677452"/>
                  </a:lnTo>
                  <a:lnTo>
                    <a:pt x="116585" y="643689"/>
                  </a:lnTo>
                  <a:lnTo>
                    <a:pt x="143255" y="604253"/>
                  </a:lnTo>
                  <a:lnTo>
                    <a:pt x="160415" y="567907"/>
                  </a:lnTo>
                  <a:lnTo>
                    <a:pt x="174246" y="526506"/>
                  </a:lnTo>
                  <a:lnTo>
                    <a:pt x="184742" y="480051"/>
                  </a:lnTo>
                  <a:lnTo>
                    <a:pt x="191898" y="428543"/>
                  </a:lnTo>
                  <a:lnTo>
                    <a:pt x="195706" y="371983"/>
                  </a:lnTo>
                  <a:lnTo>
                    <a:pt x="28448" y="371983"/>
                  </a:lnTo>
                  <a:lnTo>
                    <a:pt x="2844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01916" y="6302451"/>
            <a:ext cx="4545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*New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vision…,</a:t>
            </a:r>
            <a:r>
              <a:rPr sz="2000" dirty="0">
                <a:latin typeface="Microsoft Sans Serif"/>
                <a:cs typeface="Microsoft Sans Serif"/>
              </a:rPr>
              <a:t> 2015; </a:t>
            </a:r>
            <a:r>
              <a:rPr sz="2000" spc="-5" dirty="0">
                <a:latin typeface="Microsoft Sans Serif"/>
                <a:cs typeface="Microsoft Sans Serif"/>
              </a:rPr>
              <a:t>Bialik,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Fadel,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2018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1151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sz="48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ТРЕНДЫ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24939"/>
            <a:ext cx="12192000" cy="4163695"/>
          </a:xfrm>
          <a:custGeom>
            <a:avLst/>
            <a:gdLst/>
            <a:ahLst/>
            <a:cxnLst/>
            <a:rect l="l" t="t" r="r" b="b"/>
            <a:pathLst>
              <a:path w="12192000" h="4163695">
                <a:moveTo>
                  <a:pt x="12192000" y="0"/>
                </a:moveTo>
                <a:lnTo>
                  <a:pt x="0" y="0"/>
                </a:lnTo>
                <a:lnTo>
                  <a:pt x="0" y="4163567"/>
                </a:lnTo>
                <a:lnTo>
                  <a:pt x="12192000" y="4163567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4883" y="1947113"/>
            <a:ext cx="10447020" cy="3105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90" dirty="0">
                <a:latin typeface="Microsoft Sans Serif"/>
                <a:cs typeface="Microsoft Sans Serif"/>
              </a:rPr>
              <a:t>…</a:t>
            </a:r>
            <a:r>
              <a:rPr sz="3200" spc="190" dirty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образования,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муках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смутах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рождается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совсем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иной </a:t>
            </a:r>
            <a:r>
              <a:rPr sz="3200" spc="-8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смысл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того </a:t>
            </a:r>
            <a:r>
              <a:rPr sz="3200" spc="1325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иной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смысл 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школьного 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отсека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5" dirty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современного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25" dirty="0">
                <a:latin typeface="Times New Roman" pitchFamily="18" charset="0"/>
                <a:cs typeface="Times New Roman" pitchFamily="18" charset="0"/>
              </a:rPr>
              <a:t>человека…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700" marR="1099820">
              <a:lnSpc>
                <a:spcPct val="100000"/>
              </a:lnSpc>
              <a:spcBef>
                <a:spcPts val="1205"/>
              </a:spcBef>
            </a:pPr>
            <a:r>
              <a:rPr sz="3200" spc="130" dirty="0">
                <a:latin typeface="Times New Roman" pitchFamily="18" charset="0"/>
                <a:cs typeface="Times New Roman" pitchFamily="18" charset="0"/>
              </a:rPr>
              <a:t>…Должно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преобразовано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само содержание </a:t>
            </a:r>
            <a:r>
              <a:rPr sz="3200" spc="-8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90" dirty="0">
                <a:latin typeface="Times New Roman" pitchFamily="18" charset="0"/>
                <a:cs typeface="Times New Roman" pitchFamily="18" charset="0"/>
              </a:rPr>
              <a:t>образования…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07827" y="5170804"/>
            <a:ext cx="960119" cy="865505"/>
            <a:chOff x="10807827" y="5170804"/>
            <a:chExt cx="960119" cy="865505"/>
          </a:xfrm>
        </p:grpSpPr>
        <p:sp>
          <p:nvSpPr>
            <p:cNvPr id="6" name="object 6"/>
            <p:cNvSpPr/>
            <p:nvPr/>
          </p:nvSpPr>
          <p:spPr>
            <a:xfrm>
              <a:off x="10843768" y="5181726"/>
              <a:ext cx="923925" cy="854710"/>
            </a:xfrm>
            <a:custGeom>
              <a:avLst/>
              <a:gdLst/>
              <a:ahLst/>
              <a:cxnLst/>
              <a:rect l="l" t="t" r="r" b="b"/>
              <a:pathLst>
                <a:path w="923925" h="854710">
                  <a:moveTo>
                    <a:pt x="371982" y="0"/>
                  </a:moveTo>
                  <a:lnTo>
                    <a:pt x="28448" y="0"/>
                  </a:lnTo>
                  <a:lnTo>
                    <a:pt x="28448" y="371983"/>
                  </a:lnTo>
                  <a:lnTo>
                    <a:pt x="195706" y="371983"/>
                  </a:lnTo>
                  <a:lnTo>
                    <a:pt x="191910" y="428541"/>
                  </a:lnTo>
                  <a:lnTo>
                    <a:pt x="184778" y="480047"/>
                  </a:lnTo>
                  <a:lnTo>
                    <a:pt x="174300" y="526501"/>
                  </a:lnTo>
                  <a:lnTo>
                    <a:pt x="160463" y="567902"/>
                  </a:lnTo>
                  <a:lnTo>
                    <a:pt x="143255" y="604253"/>
                  </a:lnTo>
                  <a:lnTo>
                    <a:pt x="116585" y="643689"/>
                  </a:lnTo>
                  <a:lnTo>
                    <a:pt x="83819" y="677452"/>
                  </a:lnTo>
                  <a:lnTo>
                    <a:pt x="44957" y="705544"/>
                  </a:lnTo>
                  <a:lnTo>
                    <a:pt x="0" y="727964"/>
                  </a:lnTo>
                  <a:lnTo>
                    <a:pt x="78231" y="854341"/>
                  </a:lnTo>
                  <a:lnTo>
                    <a:pt x="122801" y="832036"/>
                  </a:lnTo>
                  <a:lnTo>
                    <a:pt x="163871" y="806825"/>
                  </a:lnTo>
                  <a:lnTo>
                    <a:pt x="201442" y="778708"/>
                  </a:lnTo>
                  <a:lnTo>
                    <a:pt x="235515" y="747685"/>
                  </a:lnTo>
                  <a:lnTo>
                    <a:pt x="266088" y="713757"/>
                  </a:lnTo>
                  <a:lnTo>
                    <a:pt x="293162" y="676923"/>
                  </a:lnTo>
                  <a:lnTo>
                    <a:pt x="316737" y="637184"/>
                  </a:lnTo>
                  <a:lnTo>
                    <a:pt x="343796" y="566273"/>
                  </a:lnTo>
                  <a:lnTo>
                    <a:pt x="353943" y="522643"/>
                  </a:lnTo>
                  <a:lnTo>
                    <a:pt x="361835" y="473563"/>
                  </a:lnTo>
                  <a:lnTo>
                    <a:pt x="367473" y="419033"/>
                  </a:lnTo>
                  <a:lnTo>
                    <a:pt x="370855" y="359054"/>
                  </a:lnTo>
                  <a:lnTo>
                    <a:pt x="371982" y="293624"/>
                  </a:lnTo>
                  <a:lnTo>
                    <a:pt x="371982" y="0"/>
                  </a:lnTo>
                  <a:close/>
                </a:path>
                <a:path w="923925" h="854710">
                  <a:moveTo>
                    <a:pt x="923798" y="0"/>
                  </a:moveTo>
                  <a:lnTo>
                    <a:pt x="580262" y="0"/>
                  </a:lnTo>
                  <a:lnTo>
                    <a:pt x="580262" y="371983"/>
                  </a:lnTo>
                  <a:lnTo>
                    <a:pt x="747522" y="371983"/>
                  </a:lnTo>
                  <a:lnTo>
                    <a:pt x="743713" y="428541"/>
                  </a:lnTo>
                  <a:lnTo>
                    <a:pt x="736557" y="480047"/>
                  </a:lnTo>
                  <a:lnTo>
                    <a:pt x="726061" y="526501"/>
                  </a:lnTo>
                  <a:lnTo>
                    <a:pt x="712230" y="567902"/>
                  </a:lnTo>
                  <a:lnTo>
                    <a:pt x="695071" y="604253"/>
                  </a:lnTo>
                  <a:lnTo>
                    <a:pt x="668401" y="643689"/>
                  </a:lnTo>
                  <a:lnTo>
                    <a:pt x="635635" y="677452"/>
                  </a:lnTo>
                  <a:lnTo>
                    <a:pt x="596773" y="705544"/>
                  </a:lnTo>
                  <a:lnTo>
                    <a:pt x="551814" y="727964"/>
                  </a:lnTo>
                  <a:lnTo>
                    <a:pt x="630047" y="854341"/>
                  </a:lnTo>
                  <a:lnTo>
                    <a:pt x="674616" y="832036"/>
                  </a:lnTo>
                  <a:lnTo>
                    <a:pt x="715686" y="806825"/>
                  </a:lnTo>
                  <a:lnTo>
                    <a:pt x="753257" y="778708"/>
                  </a:lnTo>
                  <a:lnTo>
                    <a:pt x="787330" y="747685"/>
                  </a:lnTo>
                  <a:lnTo>
                    <a:pt x="817903" y="713757"/>
                  </a:lnTo>
                  <a:lnTo>
                    <a:pt x="844977" y="676923"/>
                  </a:lnTo>
                  <a:lnTo>
                    <a:pt x="868552" y="637184"/>
                  </a:lnTo>
                  <a:lnTo>
                    <a:pt x="895611" y="566273"/>
                  </a:lnTo>
                  <a:lnTo>
                    <a:pt x="905758" y="522643"/>
                  </a:lnTo>
                  <a:lnTo>
                    <a:pt x="913650" y="473563"/>
                  </a:lnTo>
                  <a:lnTo>
                    <a:pt x="919288" y="419033"/>
                  </a:lnTo>
                  <a:lnTo>
                    <a:pt x="922670" y="359054"/>
                  </a:lnTo>
                  <a:lnTo>
                    <a:pt x="923798" y="293624"/>
                  </a:lnTo>
                  <a:lnTo>
                    <a:pt x="92379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12399" y="5175376"/>
              <a:ext cx="923925" cy="854710"/>
            </a:xfrm>
            <a:custGeom>
              <a:avLst/>
              <a:gdLst/>
              <a:ahLst/>
              <a:cxnLst/>
              <a:rect l="l" t="t" r="r" b="b"/>
              <a:pathLst>
                <a:path w="923925" h="854710">
                  <a:moveTo>
                    <a:pt x="580262" y="0"/>
                  </a:moveTo>
                  <a:lnTo>
                    <a:pt x="923798" y="0"/>
                  </a:lnTo>
                  <a:lnTo>
                    <a:pt x="923798" y="293624"/>
                  </a:lnTo>
                  <a:lnTo>
                    <a:pt x="922670" y="359054"/>
                  </a:lnTo>
                  <a:lnTo>
                    <a:pt x="919288" y="419033"/>
                  </a:lnTo>
                  <a:lnTo>
                    <a:pt x="913650" y="473563"/>
                  </a:lnTo>
                  <a:lnTo>
                    <a:pt x="905758" y="522643"/>
                  </a:lnTo>
                  <a:lnTo>
                    <a:pt x="895611" y="566273"/>
                  </a:lnTo>
                  <a:lnTo>
                    <a:pt x="883209" y="604453"/>
                  </a:lnTo>
                  <a:lnTo>
                    <a:pt x="844930" y="676923"/>
                  </a:lnTo>
                  <a:lnTo>
                    <a:pt x="817825" y="713757"/>
                  </a:lnTo>
                  <a:lnTo>
                    <a:pt x="787236" y="747685"/>
                  </a:lnTo>
                  <a:lnTo>
                    <a:pt x="753164" y="778708"/>
                  </a:lnTo>
                  <a:lnTo>
                    <a:pt x="715608" y="806825"/>
                  </a:lnTo>
                  <a:lnTo>
                    <a:pt x="674569" y="832036"/>
                  </a:lnTo>
                  <a:lnTo>
                    <a:pt x="630047" y="854341"/>
                  </a:lnTo>
                  <a:lnTo>
                    <a:pt x="551687" y="727964"/>
                  </a:lnTo>
                  <a:lnTo>
                    <a:pt x="596719" y="705544"/>
                  </a:lnTo>
                  <a:lnTo>
                    <a:pt x="635619" y="677452"/>
                  </a:lnTo>
                  <a:lnTo>
                    <a:pt x="668399" y="643689"/>
                  </a:lnTo>
                  <a:lnTo>
                    <a:pt x="695071" y="604253"/>
                  </a:lnTo>
                  <a:lnTo>
                    <a:pt x="712230" y="567907"/>
                  </a:lnTo>
                  <a:lnTo>
                    <a:pt x="726061" y="526506"/>
                  </a:lnTo>
                  <a:lnTo>
                    <a:pt x="736557" y="480051"/>
                  </a:lnTo>
                  <a:lnTo>
                    <a:pt x="743713" y="428543"/>
                  </a:lnTo>
                  <a:lnTo>
                    <a:pt x="747522" y="371983"/>
                  </a:lnTo>
                  <a:lnTo>
                    <a:pt x="580262" y="371983"/>
                  </a:lnTo>
                  <a:lnTo>
                    <a:pt x="580262" y="0"/>
                  </a:lnTo>
                  <a:close/>
                </a:path>
                <a:path w="923925" h="854710">
                  <a:moveTo>
                    <a:pt x="28448" y="0"/>
                  </a:moveTo>
                  <a:lnTo>
                    <a:pt x="371982" y="0"/>
                  </a:lnTo>
                  <a:lnTo>
                    <a:pt x="371982" y="293624"/>
                  </a:lnTo>
                  <a:lnTo>
                    <a:pt x="370855" y="359054"/>
                  </a:lnTo>
                  <a:lnTo>
                    <a:pt x="367473" y="419033"/>
                  </a:lnTo>
                  <a:lnTo>
                    <a:pt x="361835" y="473563"/>
                  </a:lnTo>
                  <a:lnTo>
                    <a:pt x="353943" y="522643"/>
                  </a:lnTo>
                  <a:lnTo>
                    <a:pt x="343796" y="566273"/>
                  </a:lnTo>
                  <a:lnTo>
                    <a:pt x="331394" y="604453"/>
                  </a:lnTo>
                  <a:lnTo>
                    <a:pt x="293162" y="676923"/>
                  </a:lnTo>
                  <a:lnTo>
                    <a:pt x="266088" y="713757"/>
                  </a:lnTo>
                  <a:lnTo>
                    <a:pt x="235515" y="747685"/>
                  </a:lnTo>
                  <a:lnTo>
                    <a:pt x="201442" y="778708"/>
                  </a:lnTo>
                  <a:lnTo>
                    <a:pt x="163871" y="806825"/>
                  </a:lnTo>
                  <a:lnTo>
                    <a:pt x="122801" y="832036"/>
                  </a:lnTo>
                  <a:lnTo>
                    <a:pt x="78231" y="854341"/>
                  </a:lnTo>
                  <a:lnTo>
                    <a:pt x="0" y="727964"/>
                  </a:lnTo>
                  <a:lnTo>
                    <a:pt x="44957" y="705544"/>
                  </a:lnTo>
                  <a:lnTo>
                    <a:pt x="83819" y="677452"/>
                  </a:lnTo>
                  <a:lnTo>
                    <a:pt x="116585" y="643689"/>
                  </a:lnTo>
                  <a:lnTo>
                    <a:pt x="143255" y="604253"/>
                  </a:lnTo>
                  <a:lnTo>
                    <a:pt x="160415" y="567907"/>
                  </a:lnTo>
                  <a:lnTo>
                    <a:pt x="174246" y="526506"/>
                  </a:lnTo>
                  <a:lnTo>
                    <a:pt x="184742" y="480051"/>
                  </a:lnTo>
                  <a:lnTo>
                    <a:pt x="191898" y="428543"/>
                  </a:lnTo>
                  <a:lnTo>
                    <a:pt x="195706" y="371983"/>
                  </a:lnTo>
                  <a:lnTo>
                    <a:pt x="28448" y="371983"/>
                  </a:lnTo>
                  <a:lnTo>
                    <a:pt x="2844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70317" y="6308852"/>
            <a:ext cx="3863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Владимир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Соломонович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Библер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16847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ОБНОВЛЕНИЕ</a:t>
            </a:r>
            <a:r>
              <a:rPr sz="48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48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(РФ)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759" y="1330452"/>
            <a:ext cx="11328400" cy="5134610"/>
            <a:chOff x="365759" y="1330452"/>
            <a:chExt cx="11328400" cy="5134610"/>
          </a:xfrm>
        </p:grpSpPr>
        <p:sp>
          <p:nvSpPr>
            <p:cNvPr id="4" name="object 4"/>
            <p:cNvSpPr/>
            <p:nvPr/>
          </p:nvSpPr>
          <p:spPr>
            <a:xfrm>
              <a:off x="365759" y="1330452"/>
              <a:ext cx="11328400" cy="5134610"/>
            </a:xfrm>
            <a:custGeom>
              <a:avLst/>
              <a:gdLst/>
              <a:ahLst/>
              <a:cxnLst/>
              <a:rect l="l" t="t" r="r" b="b"/>
              <a:pathLst>
                <a:path w="11328400" h="5134610">
                  <a:moveTo>
                    <a:pt x="10472166" y="0"/>
                  </a:moveTo>
                  <a:lnTo>
                    <a:pt x="855738" y="0"/>
                  </a:lnTo>
                  <a:lnTo>
                    <a:pt x="807178" y="1354"/>
                  </a:lnTo>
                  <a:lnTo>
                    <a:pt x="759329" y="5370"/>
                  </a:lnTo>
                  <a:lnTo>
                    <a:pt x="712262" y="11975"/>
                  </a:lnTo>
                  <a:lnTo>
                    <a:pt x="666051" y="21097"/>
                  </a:lnTo>
                  <a:lnTo>
                    <a:pt x="620767" y="32664"/>
                  </a:lnTo>
                  <a:lnTo>
                    <a:pt x="576483" y="46603"/>
                  </a:lnTo>
                  <a:lnTo>
                    <a:pt x="533271" y="62841"/>
                  </a:lnTo>
                  <a:lnTo>
                    <a:pt x="491202" y="81308"/>
                  </a:lnTo>
                  <a:lnTo>
                    <a:pt x="450351" y="101930"/>
                  </a:lnTo>
                  <a:lnTo>
                    <a:pt x="410788" y="124635"/>
                  </a:lnTo>
                  <a:lnTo>
                    <a:pt x="372585" y="149351"/>
                  </a:lnTo>
                  <a:lnTo>
                    <a:pt x="335816" y="176006"/>
                  </a:lnTo>
                  <a:lnTo>
                    <a:pt x="300552" y="204527"/>
                  </a:lnTo>
                  <a:lnTo>
                    <a:pt x="266866" y="234842"/>
                  </a:lnTo>
                  <a:lnTo>
                    <a:pt x="234830" y="266879"/>
                  </a:lnTo>
                  <a:lnTo>
                    <a:pt x="204515" y="300566"/>
                  </a:lnTo>
                  <a:lnTo>
                    <a:pt x="175995" y="335830"/>
                  </a:lnTo>
                  <a:lnTo>
                    <a:pt x="149341" y="372599"/>
                  </a:lnTo>
                  <a:lnTo>
                    <a:pt x="124626" y="410801"/>
                  </a:lnTo>
                  <a:lnTo>
                    <a:pt x="101923" y="450363"/>
                  </a:lnTo>
                  <a:lnTo>
                    <a:pt x="81302" y="491214"/>
                  </a:lnTo>
                  <a:lnTo>
                    <a:pt x="62836" y="533281"/>
                  </a:lnTo>
                  <a:lnTo>
                    <a:pt x="46599" y="576491"/>
                  </a:lnTo>
                  <a:lnTo>
                    <a:pt x="32661" y="620773"/>
                  </a:lnTo>
                  <a:lnTo>
                    <a:pt x="21096" y="666054"/>
                  </a:lnTo>
                  <a:lnTo>
                    <a:pt x="11974" y="712262"/>
                  </a:lnTo>
                  <a:lnTo>
                    <a:pt x="5370" y="759325"/>
                  </a:lnTo>
                  <a:lnTo>
                    <a:pt x="1354" y="807170"/>
                  </a:lnTo>
                  <a:lnTo>
                    <a:pt x="0" y="855726"/>
                  </a:lnTo>
                  <a:lnTo>
                    <a:pt x="0" y="4278617"/>
                  </a:lnTo>
                  <a:lnTo>
                    <a:pt x="1354" y="4327176"/>
                  </a:lnTo>
                  <a:lnTo>
                    <a:pt x="5370" y="4375024"/>
                  </a:lnTo>
                  <a:lnTo>
                    <a:pt x="11974" y="4422090"/>
                  </a:lnTo>
                  <a:lnTo>
                    <a:pt x="21096" y="4468300"/>
                  </a:lnTo>
                  <a:lnTo>
                    <a:pt x="32661" y="4513584"/>
                  </a:lnTo>
                  <a:lnTo>
                    <a:pt x="46599" y="4557867"/>
                  </a:lnTo>
                  <a:lnTo>
                    <a:pt x="62836" y="4601079"/>
                  </a:lnTo>
                  <a:lnTo>
                    <a:pt x="81302" y="4643147"/>
                  </a:lnTo>
                  <a:lnTo>
                    <a:pt x="101923" y="4683999"/>
                  </a:lnTo>
                  <a:lnTo>
                    <a:pt x="124626" y="4723562"/>
                  </a:lnTo>
                  <a:lnTo>
                    <a:pt x="149341" y="4761764"/>
                  </a:lnTo>
                  <a:lnTo>
                    <a:pt x="175995" y="4798533"/>
                  </a:lnTo>
                  <a:lnTo>
                    <a:pt x="204515" y="4833797"/>
                  </a:lnTo>
                  <a:lnTo>
                    <a:pt x="234830" y="4867484"/>
                  </a:lnTo>
                  <a:lnTo>
                    <a:pt x="266866" y="4899521"/>
                  </a:lnTo>
                  <a:lnTo>
                    <a:pt x="300552" y="4929836"/>
                  </a:lnTo>
                  <a:lnTo>
                    <a:pt x="335816" y="4958356"/>
                  </a:lnTo>
                  <a:lnTo>
                    <a:pt x="372585" y="4985010"/>
                  </a:lnTo>
                  <a:lnTo>
                    <a:pt x="410788" y="5009726"/>
                  </a:lnTo>
                  <a:lnTo>
                    <a:pt x="450351" y="5032430"/>
                  </a:lnTo>
                  <a:lnTo>
                    <a:pt x="491202" y="5053051"/>
                  </a:lnTo>
                  <a:lnTo>
                    <a:pt x="533271" y="5071517"/>
                  </a:lnTo>
                  <a:lnTo>
                    <a:pt x="576483" y="5087755"/>
                  </a:lnTo>
                  <a:lnTo>
                    <a:pt x="620767" y="5101693"/>
                  </a:lnTo>
                  <a:lnTo>
                    <a:pt x="666051" y="5113259"/>
                  </a:lnTo>
                  <a:lnTo>
                    <a:pt x="712262" y="5122380"/>
                  </a:lnTo>
                  <a:lnTo>
                    <a:pt x="759329" y="5128985"/>
                  </a:lnTo>
                  <a:lnTo>
                    <a:pt x="807178" y="5133001"/>
                  </a:lnTo>
                  <a:lnTo>
                    <a:pt x="855738" y="5134356"/>
                  </a:lnTo>
                  <a:lnTo>
                    <a:pt x="10472166" y="5134356"/>
                  </a:lnTo>
                  <a:lnTo>
                    <a:pt x="10520721" y="5133001"/>
                  </a:lnTo>
                  <a:lnTo>
                    <a:pt x="10568566" y="5128985"/>
                  </a:lnTo>
                  <a:lnTo>
                    <a:pt x="10615629" y="5122380"/>
                  </a:lnTo>
                  <a:lnTo>
                    <a:pt x="10661837" y="5113259"/>
                  </a:lnTo>
                  <a:lnTo>
                    <a:pt x="10707118" y="5101693"/>
                  </a:lnTo>
                  <a:lnTo>
                    <a:pt x="10751400" y="5087755"/>
                  </a:lnTo>
                  <a:lnTo>
                    <a:pt x="10794610" y="5071517"/>
                  </a:lnTo>
                  <a:lnTo>
                    <a:pt x="10836677" y="5053051"/>
                  </a:lnTo>
                  <a:lnTo>
                    <a:pt x="10877528" y="5032430"/>
                  </a:lnTo>
                  <a:lnTo>
                    <a:pt x="10917090" y="5009726"/>
                  </a:lnTo>
                  <a:lnTo>
                    <a:pt x="10955292" y="4985010"/>
                  </a:lnTo>
                  <a:lnTo>
                    <a:pt x="10992061" y="4958356"/>
                  </a:lnTo>
                  <a:lnTo>
                    <a:pt x="11027325" y="4929836"/>
                  </a:lnTo>
                  <a:lnTo>
                    <a:pt x="11061012" y="4899521"/>
                  </a:lnTo>
                  <a:lnTo>
                    <a:pt x="11093049" y="4867484"/>
                  </a:lnTo>
                  <a:lnTo>
                    <a:pt x="11123364" y="4833797"/>
                  </a:lnTo>
                  <a:lnTo>
                    <a:pt x="11151885" y="4798533"/>
                  </a:lnTo>
                  <a:lnTo>
                    <a:pt x="11178540" y="4761764"/>
                  </a:lnTo>
                  <a:lnTo>
                    <a:pt x="11203256" y="4723562"/>
                  </a:lnTo>
                  <a:lnTo>
                    <a:pt x="11225961" y="4683999"/>
                  </a:lnTo>
                  <a:lnTo>
                    <a:pt x="11246583" y="4643147"/>
                  </a:lnTo>
                  <a:lnTo>
                    <a:pt x="11265050" y="4601079"/>
                  </a:lnTo>
                  <a:lnTo>
                    <a:pt x="11281288" y="4557867"/>
                  </a:lnTo>
                  <a:lnTo>
                    <a:pt x="11295227" y="4513584"/>
                  </a:lnTo>
                  <a:lnTo>
                    <a:pt x="11306794" y="4468300"/>
                  </a:lnTo>
                  <a:lnTo>
                    <a:pt x="11315916" y="4422090"/>
                  </a:lnTo>
                  <a:lnTo>
                    <a:pt x="11322521" y="4375024"/>
                  </a:lnTo>
                  <a:lnTo>
                    <a:pt x="11326537" y="4327176"/>
                  </a:lnTo>
                  <a:lnTo>
                    <a:pt x="11327892" y="4278617"/>
                  </a:lnTo>
                  <a:lnTo>
                    <a:pt x="11327892" y="855726"/>
                  </a:lnTo>
                  <a:lnTo>
                    <a:pt x="11326537" y="807170"/>
                  </a:lnTo>
                  <a:lnTo>
                    <a:pt x="11322521" y="759325"/>
                  </a:lnTo>
                  <a:lnTo>
                    <a:pt x="11315916" y="712262"/>
                  </a:lnTo>
                  <a:lnTo>
                    <a:pt x="11306794" y="666054"/>
                  </a:lnTo>
                  <a:lnTo>
                    <a:pt x="11295227" y="620773"/>
                  </a:lnTo>
                  <a:lnTo>
                    <a:pt x="11281288" y="576491"/>
                  </a:lnTo>
                  <a:lnTo>
                    <a:pt x="11265050" y="533281"/>
                  </a:lnTo>
                  <a:lnTo>
                    <a:pt x="11246583" y="491214"/>
                  </a:lnTo>
                  <a:lnTo>
                    <a:pt x="11225961" y="450363"/>
                  </a:lnTo>
                  <a:lnTo>
                    <a:pt x="11203256" y="410801"/>
                  </a:lnTo>
                  <a:lnTo>
                    <a:pt x="11178540" y="372599"/>
                  </a:lnTo>
                  <a:lnTo>
                    <a:pt x="11151885" y="335830"/>
                  </a:lnTo>
                  <a:lnTo>
                    <a:pt x="11123364" y="300566"/>
                  </a:lnTo>
                  <a:lnTo>
                    <a:pt x="11093049" y="266879"/>
                  </a:lnTo>
                  <a:lnTo>
                    <a:pt x="11061012" y="234842"/>
                  </a:lnTo>
                  <a:lnTo>
                    <a:pt x="11027325" y="204527"/>
                  </a:lnTo>
                  <a:lnTo>
                    <a:pt x="10992061" y="176006"/>
                  </a:lnTo>
                  <a:lnTo>
                    <a:pt x="10955292" y="149351"/>
                  </a:lnTo>
                  <a:lnTo>
                    <a:pt x="10917090" y="124635"/>
                  </a:lnTo>
                  <a:lnTo>
                    <a:pt x="10877528" y="101930"/>
                  </a:lnTo>
                  <a:lnTo>
                    <a:pt x="10836677" y="81308"/>
                  </a:lnTo>
                  <a:lnTo>
                    <a:pt x="10794610" y="62841"/>
                  </a:lnTo>
                  <a:lnTo>
                    <a:pt x="10751400" y="46603"/>
                  </a:lnTo>
                  <a:lnTo>
                    <a:pt x="10707118" y="32664"/>
                  </a:lnTo>
                  <a:lnTo>
                    <a:pt x="10661837" y="21097"/>
                  </a:lnTo>
                  <a:lnTo>
                    <a:pt x="10615629" y="11975"/>
                  </a:lnTo>
                  <a:lnTo>
                    <a:pt x="10568566" y="5370"/>
                  </a:lnTo>
                  <a:lnTo>
                    <a:pt x="10520721" y="1354"/>
                  </a:lnTo>
                  <a:lnTo>
                    <a:pt x="1047216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2084" y="2948940"/>
              <a:ext cx="9596755" cy="3515995"/>
            </a:xfrm>
            <a:custGeom>
              <a:avLst/>
              <a:gdLst/>
              <a:ahLst/>
              <a:cxnLst/>
              <a:rect l="l" t="t" r="r" b="b"/>
              <a:pathLst>
                <a:path w="9596755" h="3515995">
                  <a:moveTo>
                    <a:pt x="9010650" y="0"/>
                  </a:moveTo>
                  <a:lnTo>
                    <a:pt x="585990" y="0"/>
                  </a:lnTo>
                  <a:lnTo>
                    <a:pt x="537930" y="1942"/>
                  </a:lnTo>
                  <a:lnTo>
                    <a:pt x="490939" y="7670"/>
                  </a:lnTo>
                  <a:lnTo>
                    <a:pt x="445170" y="17031"/>
                  </a:lnTo>
                  <a:lnTo>
                    <a:pt x="400772" y="29876"/>
                  </a:lnTo>
                  <a:lnTo>
                    <a:pt x="357896" y="46053"/>
                  </a:lnTo>
                  <a:lnTo>
                    <a:pt x="316694" y="65411"/>
                  </a:lnTo>
                  <a:lnTo>
                    <a:pt x="277315" y="87800"/>
                  </a:lnTo>
                  <a:lnTo>
                    <a:pt x="239912" y="113068"/>
                  </a:lnTo>
                  <a:lnTo>
                    <a:pt x="204634" y="141065"/>
                  </a:lnTo>
                  <a:lnTo>
                    <a:pt x="171632" y="171640"/>
                  </a:lnTo>
                  <a:lnTo>
                    <a:pt x="141058" y="204642"/>
                  </a:lnTo>
                  <a:lnTo>
                    <a:pt x="113062" y="239920"/>
                  </a:lnTo>
                  <a:lnTo>
                    <a:pt x="87794" y="277323"/>
                  </a:lnTo>
                  <a:lnTo>
                    <a:pt x="65407" y="316700"/>
                  </a:lnTo>
                  <a:lnTo>
                    <a:pt x="46050" y="357901"/>
                  </a:lnTo>
                  <a:lnTo>
                    <a:pt x="29874" y="400775"/>
                  </a:lnTo>
                  <a:lnTo>
                    <a:pt x="17030" y="445170"/>
                  </a:lnTo>
                  <a:lnTo>
                    <a:pt x="7669" y="490936"/>
                  </a:lnTo>
                  <a:lnTo>
                    <a:pt x="1942" y="537922"/>
                  </a:lnTo>
                  <a:lnTo>
                    <a:pt x="0" y="585977"/>
                  </a:lnTo>
                  <a:lnTo>
                    <a:pt x="0" y="2929877"/>
                  </a:lnTo>
                  <a:lnTo>
                    <a:pt x="1942" y="2977937"/>
                  </a:lnTo>
                  <a:lnTo>
                    <a:pt x="7669" y="3024928"/>
                  </a:lnTo>
                  <a:lnTo>
                    <a:pt x="17030" y="3070697"/>
                  </a:lnTo>
                  <a:lnTo>
                    <a:pt x="29874" y="3115095"/>
                  </a:lnTo>
                  <a:lnTo>
                    <a:pt x="46050" y="3157971"/>
                  </a:lnTo>
                  <a:lnTo>
                    <a:pt x="65407" y="3199173"/>
                  </a:lnTo>
                  <a:lnTo>
                    <a:pt x="87794" y="3238552"/>
                  </a:lnTo>
                  <a:lnTo>
                    <a:pt x="113062" y="3275955"/>
                  </a:lnTo>
                  <a:lnTo>
                    <a:pt x="141058" y="3311233"/>
                  </a:lnTo>
                  <a:lnTo>
                    <a:pt x="171632" y="3344235"/>
                  </a:lnTo>
                  <a:lnTo>
                    <a:pt x="204634" y="3374809"/>
                  </a:lnTo>
                  <a:lnTo>
                    <a:pt x="239912" y="3402805"/>
                  </a:lnTo>
                  <a:lnTo>
                    <a:pt x="277315" y="3428073"/>
                  </a:lnTo>
                  <a:lnTo>
                    <a:pt x="316694" y="3450460"/>
                  </a:lnTo>
                  <a:lnTo>
                    <a:pt x="357896" y="3469817"/>
                  </a:lnTo>
                  <a:lnTo>
                    <a:pt x="400772" y="3485993"/>
                  </a:lnTo>
                  <a:lnTo>
                    <a:pt x="445170" y="3498837"/>
                  </a:lnTo>
                  <a:lnTo>
                    <a:pt x="490939" y="3508198"/>
                  </a:lnTo>
                  <a:lnTo>
                    <a:pt x="537930" y="3513925"/>
                  </a:lnTo>
                  <a:lnTo>
                    <a:pt x="585990" y="3515868"/>
                  </a:lnTo>
                  <a:lnTo>
                    <a:pt x="9010650" y="3515868"/>
                  </a:lnTo>
                  <a:lnTo>
                    <a:pt x="9058705" y="3513925"/>
                  </a:lnTo>
                  <a:lnTo>
                    <a:pt x="9105691" y="3508198"/>
                  </a:lnTo>
                  <a:lnTo>
                    <a:pt x="9151457" y="3498837"/>
                  </a:lnTo>
                  <a:lnTo>
                    <a:pt x="9195852" y="3485993"/>
                  </a:lnTo>
                  <a:lnTo>
                    <a:pt x="9238726" y="3469817"/>
                  </a:lnTo>
                  <a:lnTo>
                    <a:pt x="9279927" y="3450460"/>
                  </a:lnTo>
                  <a:lnTo>
                    <a:pt x="9319304" y="3428073"/>
                  </a:lnTo>
                  <a:lnTo>
                    <a:pt x="9356707" y="3402805"/>
                  </a:lnTo>
                  <a:lnTo>
                    <a:pt x="9391985" y="3374809"/>
                  </a:lnTo>
                  <a:lnTo>
                    <a:pt x="9424987" y="3344235"/>
                  </a:lnTo>
                  <a:lnTo>
                    <a:pt x="9455562" y="3311233"/>
                  </a:lnTo>
                  <a:lnTo>
                    <a:pt x="9483559" y="3275955"/>
                  </a:lnTo>
                  <a:lnTo>
                    <a:pt x="9508827" y="3238552"/>
                  </a:lnTo>
                  <a:lnTo>
                    <a:pt x="9531216" y="3199173"/>
                  </a:lnTo>
                  <a:lnTo>
                    <a:pt x="9550574" y="3157971"/>
                  </a:lnTo>
                  <a:lnTo>
                    <a:pt x="9566751" y="3115095"/>
                  </a:lnTo>
                  <a:lnTo>
                    <a:pt x="9579596" y="3070697"/>
                  </a:lnTo>
                  <a:lnTo>
                    <a:pt x="9588957" y="3024928"/>
                  </a:lnTo>
                  <a:lnTo>
                    <a:pt x="9594685" y="2977937"/>
                  </a:lnTo>
                  <a:lnTo>
                    <a:pt x="9596628" y="2929877"/>
                  </a:lnTo>
                  <a:lnTo>
                    <a:pt x="9596628" y="585977"/>
                  </a:lnTo>
                  <a:lnTo>
                    <a:pt x="9594685" y="537922"/>
                  </a:lnTo>
                  <a:lnTo>
                    <a:pt x="9588957" y="490936"/>
                  </a:lnTo>
                  <a:lnTo>
                    <a:pt x="9579596" y="445170"/>
                  </a:lnTo>
                  <a:lnTo>
                    <a:pt x="9566751" y="400775"/>
                  </a:lnTo>
                  <a:lnTo>
                    <a:pt x="9550574" y="357901"/>
                  </a:lnTo>
                  <a:lnTo>
                    <a:pt x="9531216" y="316700"/>
                  </a:lnTo>
                  <a:lnTo>
                    <a:pt x="9508827" y="277323"/>
                  </a:lnTo>
                  <a:lnTo>
                    <a:pt x="9483559" y="239920"/>
                  </a:lnTo>
                  <a:lnTo>
                    <a:pt x="9455562" y="204642"/>
                  </a:lnTo>
                  <a:lnTo>
                    <a:pt x="9424987" y="171640"/>
                  </a:lnTo>
                  <a:lnTo>
                    <a:pt x="9391985" y="141065"/>
                  </a:lnTo>
                  <a:lnTo>
                    <a:pt x="9356707" y="113068"/>
                  </a:lnTo>
                  <a:lnTo>
                    <a:pt x="9319304" y="87800"/>
                  </a:lnTo>
                  <a:lnTo>
                    <a:pt x="9279927" y="65411"/>
                  </a:lnTo>
                  <a:lnTo>
                    <a:pt x="9238726" y="46053"/>
                  </a:lnTo>
                  <a:lnTo>
                    <a:pt x="9195852" y="29876"/>
                  </a:lnTo>
                  <a:lnTo>
                    <a:pt x="9151457" y="17031"/>
                  </a:lnTo>
                  <a:lnTo>
                    <a:pt x="9105691" y="7670"/>
                  </a:lnTo>
                  <a:lnTo>
                    <a:pt x="9058705" y="1942"/>
                  </a:lnTo>
                  <a:lnTo>
                    <a:pt x="90106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5251" y="4500372"/>
              <a:ext cx="7668895" cy="1929764"/>
            </a:xfrm>
            <a:custGeom>
              <a:avLst/>
              <a:gdLst/>
              <a:ahLst/>
              <a:cxnLst/>
              <a:rect l="l" t="t" r="r" b="b"/>
              <a:pathLst>
                <a:path w="7668895" h="1929764">
                  <a:moveTo>
                    <a:pt x="73472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0" y="1607807"/>
                  </a:lnTo>
                  <a:lnTo>
                    <a:pt x="3487" y="1655329"/>
                  </a:lnTo>
                  <a:lnTo>
                    <a:pt x="13618" y="1700685"/>
                  </a:lnTo>
                  <a:lnTo>
                    <a:pt x="29894" y="1743379"/>
                  </a:lnTo>
                  <a:lnTo>
                    <a:pt x="51818" y="1782912"/>
                  </a:lnTo>
                  <a:lnTo>
                    <a:pt x="78890" y="1818788"/>
                  </a:lnTo>
                  <a:lnTo>
                    <a:pt x="110614" y="1850509"/>
                  </a:lnTo>
                  <a:lnTo>
                    <a:pt x="146490" y="1877577"/>
                  </a:lnTo>
                  <a:lnTo>
                    <a:pt x="186021" y="1899497"/>
                  </a:lnTo>
                  <a:lnTo>
                    <a:pt x="228709" y="1915769"/>
                  </a:lnTo>
                  <a:lnTo>
                    <a:pt x="274056" y="1925897"/>
                  </a:lnTo>
                  <a:lnTo>
                    <a:pt x="321564" y="1929383"/>
                  </a:lnTo>
                  <a:lnTo>
                    <a:pt x="7347204" y="1929383"/>
                  </a:lnTo>
                  <a:lnTo>
                    <a:pt x="7394711" y="1925897"/>
                  </a:lnTo>
                  <a:lnTo>
                    <a:pt x="7440058" y="1915769"/>
                  </a:lnTo>
                  <a:lnTo>
                    <a:pt x="7482746" y="1899497"/>
                  </a:lnTo>
                  <a:lnTo>
                    <a:pt x="7522277" y="1877577"/>
                  </a:lnTo>
                  <a:lnTo>
                    <a:pt x="7558153" y="1850509"/>
                  </a:lnTo>
                  <a:lnTo>
                    <a:pt x="7589877" y="1818788"/>
                  </a:lnTo>
                  <a:lnTo>
                    <a:pt x="7616949" y="1782912"/>
                  </a:lnTo>
                  <a:lnTo>
                    <a:pt x="7638873" y="1743379"/>
                  </a:lnTo>
                  <a:lnTo>
                    <a:pt x="7655149" y="1700685"/>
                  </a:lnTo>
                  <a:lnTo>
                    <a:pt x="7665280" y="1655329"/>
                  </a:lnTo>
                  <a:lnTo>
                    <a:pt x="7668768" y="1607807"/>
                  </a:lnTo>
                  <a:lnTo>
                    <a:pt x="7668768" y="321563"/>
                  </a:lnTo>
                  <a:lnTo>
                    <a:pt x="7665280" y="274056"/>
                  </a:lnTo>
                  <a:lnTo>
                    <a:pt x="7655149" y="228709"/>
                  </a:lnTo>
                  <a:lnTo>
                    <a:pt x="7638873" y="186021"/>
                  </a:lnTo>
                  <a:lnTo>
                    <a:pt x="7616949" y="146490"/>
                  </a:lnTo>
                  <a:lnTo>
                    <a:pt x="7589877" y="110614"/>
                  </a:lnTo>
                  <a:lnTo>
                    <a:pt x="7558153" y="78890"/>
                  </a:lnTo>
                  <a:lnTo>
                    <a:pt x="7522277" y="51818"/>
                  </a:lnTo>
                  <a:lnTo>
                    <a:pt x="7482746" y="29894"/>
                  </a:lnTo>
                  <a:lnTo>
                    <a:pt x="7440058" y="13618"/>
                  </a:lnTo>
                  <a:lnTo>
                    <a:pt x="7394711" y="3487"/>
                  </a:lnTo>
                  <a:lnTo>
                    <a:pt x="73472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1836" y="3218687"/>
              <a:ext cx="1200912" cy="10469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6555" y="1330452"/>
              <a:ext cx="1798320" cy="1524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7555" y="4805172"/>
              <a:ext cx="1296924" cy="11201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60170" y="1716150"/>
            <a:ext cx="6374130" cy="461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5825">
              <a:lnSpc>
                <a:spcPts val="3429"/>
              </a:lnSpc>
            </a:pPr>
            <a:r>
              <a:rPr sz="4400" dirty="0">
                <a:latin typeface="Times New Roman" pitchFamily="18" charset="0"/>
                <a:cs typeface="Times New Roman" pitchFamily="18" charset="0"/>
              </a:rPr>
              <a:t>04.</a:t>
            </a:r>
            <a:r>
              <a:rPr sz="4400" spc="-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ЦИФ</a:t>
            </a:r>
            <a:r>
              <a:rPr sz="2400" spc="-10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spc="-16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СФО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МАЦИЯ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748789">
              <a:lnSpc>
                <a:spcPts val="2765"/>
              </a:lnSpc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трансформируем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школы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dirty="0">
              <a:latin typeface="Microsoft Sans Serif"/>
              <a:cs typeface="Microsoft Sans Serif"/>
            </a:endParaRPr>
          </a:p>
          <a:p>
            <a:pPr marL="12700">
              <a:lnSpc>
                <a:spcPts val="5155"/>
              </a:lnSpc>
              <a:spcBef>
                <a:spcPts val="5"/>
              </a:spcBef>
            </a:pPr>
            <a:r>
              <a:rPr sz="4400" spc="-5" dirty="0">
                <a:latin typeface="Times New Roman" pitchFamily="18" charset="0"/>
                <a:cs typeface="Times New Roman" pitchFamily="18" charset="0"/>
              </a:rPr>
              <a:t>02-03.</a:t>
            </a:r>
            <a:r>
              <a:rPr sz="4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ИНФОРМАТИЗАЦИЯ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748789">
              <a:lnSpc>
                <a:spcPts val="2755"/>
              </a:lnSpc>
            </a:pPr>
            <a:r>
              <a:rPr sz="2400" spc="-25" dirty="0">
                <a:latin typeface="Times New Roman" pitchFamily="18" charset="0"/>
                <a:cs typeface="Times New Roman" pitchFamily="18" charset="0"/>
              </a:rPr>
              <a:t>интегрируем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ИКТ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учебный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748789">
              <a:lnSpc>
                <a:spcPct val="100000"/>
              </a:lnSpc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(ранняя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зрелая)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748789" marR="694690" indent="-862965">
              <a:lnSpc>
                <a:spcPct val="97200"/>
              </a:lnSpc>
              <a:spcBef>
                <a:spcPts val="1630"/>
              </a:spcBef>
            </a:pPr>
            <a:r>
              <a:rPr sz="4400" dirty="0">
                <a:latin typeface="Times New Roman" pitchFamily="18" charset="0"/>
                <a:cs typeface="Times New Roman" pitchFamily="18" charset="0"/>
              </a:rPr>
              <a:t>01.</a:t>
            </a:r>
            <a:r>
              <a:rPr sz="4400" spc="-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ПЬ</a:t>
            </a:r>
            <a:r>
              <a:rPr sz="2400" spc="-125" dirty="0"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ИЗАЦИЯ 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оснастим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школу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компьютерами,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обеспечим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компьютерную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5164" y="2138933"/>
            <a:ext cx="144780" cy="2487295"/>
          </a:xfrm>
          <a:custGeom>
            <a:avLst/>
            <a:gdLst/>
            <a:ahLst/>
            <a:cxnLst/>
            <a:rect l="l" t="t" r="r" b="b"/>
            <a:pathLst>
              <a:path w="144780" h="2487295">
                <a:moveTo>
                  <a:pt x="144780" y="1588008"/>
                </a:moveTo>
                <a:lnTo>
                  <a:pt x="137541" y="1573530"/>
                </a:lnTo>
                <a:lnTo>
                  <a:pt x="72390" y="1443228"/>
                </a:lnTo>
                <a:lnTo>
                  <a:pt x="0" y="1588008"/>
                </a:lnTo>
                <a:lnTo>
                  <a:pt x="57912" y="1588008"/>
                </a:lnTo>
                <a:lnTo>
                  <a:pt x="57912" y="2487168"/>
                </a:lnTo>
                <a:lnTo>
                  <a:pt x="86868" y="2487168"/>
                </a:lnTo>
                <a:lnTo>
                  <a:pt x="86868" y="1588008"/>
                </a:lnTo>
                <a:lnTo>
                  <a:pt x="144780" y="1588008"/>
                </a:lnTo>
                <a:close/>
              </a:path>
              <a:path w="144780" h="2487295">
                <a:moveTo>
                  <a:pt x="144780" y="144780"/>
                </a:moveTo>
                <a:lnTo>
                  <a:pt x="137541" y="130302"/>
                </a:lnTo>
                <a:lnTo>
                  <a:pt x="72390" y="0"/>
                </a:lnTo>
                <a:lnTo>
                  <a:pt x="0" y="144780"/>
                </a:lnTo>
                <a:lnTo>
                  <a:pt x="57912" y="144780"/>
                </a:lnTo>
                <a:lnTo>
                  <a:pt x="57912" y="935736"/>
                </a:lnTo>
                <a:lnTo>
                  <a:pt x="86868" y="935736"/>
                </a:lnTo>
                <a:lnTo>
                  <a:pt x="86868" y="144780"/>
                </a:lnTo>
                <a:lnTo>
                  <a:pt x="144780" y="14478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05009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ОБНОВЛЕНИЕ</a:t>
            </a:r>
            <a:r>
              <a:rPr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(РФ)</a:t>
            </a: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424" y="1155191"/>
            <a:ext cx="3434079" cy="428321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84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9"/>
              </a:spcBef>
            </a:pP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КОМПЬЮТЕРИЗАЦИЯ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032" y="1623186"/>
            <a:ext cx="8452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spc="-82" baseline="2976" dirty="0">
                <a:solidFill>
                  <a:srgbClr val="5B9BD4"/>
                </a:solidFill>
                <a:latin typeface="Times New Roman" pitchFamily="18" charset="0"/>
                <a:cs typeface="Times New Roman" pitchFamily="18" charset="0"/>
              </a:rPr>
              <a:t>01.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Компьютерные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классы,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отдельные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компьютеры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школе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463" y="1201292"/>
            <a:ext cx="4559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90" dirty="0">
                <a:latin typeface="Microsoft Sans Serif"/>
                <a:cs typeface="Microsoft Sans Serif"/>
              </a:rPr>
              <a:t>—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технологическое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обновление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5632" y="2893567"/>
            <a:ext cx="9815195" cy="19748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13410" marR="604520" indent="-613410">
              <a:lnSpc>
                <a:spcPts val="2830"/>
              </a:lnSpc>
              <a:spcBef>
                <a:spcPts val="630"/>
              </a:spcBef>
              <a:buClr>
                <a:srgbClr val="5B9BD4"/>
              </a:buClr>
              <a:buSzPct val="116666"/>
              <a:buAutoNum type="arabicPeriod" startAt="2"/>
              <a:tabLst>
                <a:tab pos="613410" algn="l"/>
                <a:tab pos="955675" algn="l"/>
              </a:tabLst>
            </a:pPr>
            <a:r>
              <a:rPr sz="3600" spc="944" baseline="1157" dirty="0">
                <a:latin typeface="Microsoft Sans Serif"/>
                <a:cs typeface="Microsoft Sans Serif"/>
              </a:rPr>
              <a:t>–	</a:t>
            </a:r>
            <a:r>
              <a:rPr sz="3600" spc="-37" baseline="115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Ранняя</a:t>
            </a:r>
            <a:r>
              <a:rPr sz="3600" spc="67" baseline="115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485" baseline="1157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3600" spc="30" baseline="11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0" baseline="1157" dirty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sz="3600" spc="30" baseline="11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44" baseline="1157" dirty="0"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sz="3600" spc="44" baseline="11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7" baseline="1157" dirty="0"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sz="3600" spc="-7" baseline="11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aseline="1157" dirty="0">
                <a:latin typeface="Times New Roman" pitchFamily="18" charset="0"/>
                <a:cs typeface="Times New Roman" pitchFamily="18" charset="0"/>
              </a:rPr>
              <a:t>цифровые</a:t>
            </a:r>
            <a:r>
              <a:rPr sz="3600" spc="37" baseline="11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baseline="1157" dirty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sz="3600" spc="-937" baseline="115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(тесты,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презентации,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тренажеры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др.)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612775" indent="-575310">
              <a:lnSpc>
                <a:spcPts val="3320"/>
              </a:lnSpc>
              <a:spcBef>
                <a:spcPts val="114"/>
              </a:spcBef>
              <a:buClr>
                <a:srgbClr val="5B9BD4"/>
              </a:buClr>
              <a:buSzPct val="116666"/>
              <a:buAutoNum type="arabicPeriod" startAt="2"/>
              <a:tabLst>
                <a:tab pos="613410" algn="l"/>
                <a:tab pos="955675" algn="l"/>
              </a:tabLst>
            </a:pPr>
            <a:r>
              <a:rPr sz="2400" spc="63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pc="6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Зрелая</a:t>
            </a:r>
            <a:r>
              <a:rPr sz="2400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9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цифровые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учебные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955675" marR="30480">
              <a:lnSpc>
                <a:spcPts val="2880"/>
              </a:lnSpc>
              <a:spcBef>
                <a:spcPts val="55"/>
              </a:spcBef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школьная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управления,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доступа</a:t>
            </a:r>
            <a:r>
              <a:rPr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интернету,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смешанного</a:t>
            </a:r>
            <a:r>
              <a:rPr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т.п.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424" y="2383535"/>
            <a:ext cx="3213100" cy="453970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838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60"/>
              </a:spcBef>
            </a:pP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ИНФОРМАТИЗАЦИЯ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0671" y="2454655"/>
            <a:ext cx="778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90" dirty="0">
                <a:latin typeface="Microsoft Sans Serif"/>
                <a:cs typeface="Microsoft Sans Serif"/>
              </a:rPr>
              <a:t>—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обновление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учебных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работы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424" y="5219700"/>
            <a:ext cx="4843780" cy="435376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54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15"/>
              </a:spcBef>
            </a:pP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ТРАНСФОРМАЦИЯ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032" y="5687669"/>
            <a:ext cx="10518140" cy="8194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641985" marR="5080" indent="-629920">
              <a:lnSpc>
                <a:spcPts val="2880"/>
              </a:lnSpc>
              <a:spcBef>
                <a:spcPts val="590"/>
              </a:spcBef>
            </a:pPr>
            <a:r>
              <a:rPr sz="4200" baseline="4960" dirty="0">
                <a:solidFill>
                  <a:srgbClr val="5B9BD4"/>
                </a:solidFill>
                <a:latin typeface="Microsoft Sans Serif"/>
                <a:cs typeface="Microsoft Sans Serif"/>
              </a:rPr>
              <a:t>04.</a:t>
            </a:r>
            <a:r>
              <a:rPr sz="4200" spc="472" baseline="4960" dirty="0">
                <a:solidFill>
                  <a:srgbClr val="5B9BD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Выход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стены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классных</a:t>
            </a:r>
            <a:r>
              <a:rPr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комнат;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sz="24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технологической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1:1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персонализировано-результативной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обучения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6365" y="5272836"/>
            <a:ext cx="4804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90" dirty="0">
                <a:latin typeface="Microsoft Sans Serif"/>
                <a:cs typeface="Microsoft Sans Serif"/>
              </a:rPr>
              <a:t>—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обновление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обучения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468" y="1143001"/>
            <a:ext cx="5520132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2400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ограничений</a:t>
            </a:r>
            <a:r>
              <a:rPr sz="2400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sz="2400" spc="-6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4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доступные</a:t>
            </a:r>
            <a:r>
              <a:rPr sz="2400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цифровые 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ресурсами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требуются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участникам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обеспечения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результативности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875665" indent="-34290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становится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активным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членом</a:t>
            </a:r>
            <a:r>
              <a:rPr sz="2400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сетевого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сообщества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59055" algn="just">
              <a:lnSpc>
                <a:spcPct val="100000"/>
              </a:lnSpc>
            </a:pP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организаций,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делятся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опытом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учебно-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методическими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ресурсами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479" y="1752091"/>
            <a:ext cx="5278755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2915" indent="-342900" algn="just">
              <a:lnSpc>
                <a:spcPct val="100000"/>
              </a:lnSpc>
              <a:spcBef>
                <a:spcPts val="1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Учебно-воспитательная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основывается</a:t>
            </a:r>
            <a:r>
              <a:rPr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результатах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420370" algn="just">
              <a:lnSpc>
                <a:spcPct val="10000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исследований,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многом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инновационный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(поисковый)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</a:pPr>
            <a:r>
              <a:rPr sz="2400" spc="-25" dirty="0">
                <a:latin typeface="Times New Roman" pitchFamily="18" charset="0"/>
                <a:cs typeface="Times New Roman" pitchFamily="18" charset="0"/>
              </a:rPr>
              <a:t>характер,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отвечая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меняющиеся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Times New Roman" pitchFamily="18" charset="0"/>
                <a:cs typeface="Times New Roman" pitchFamily="18" charset="0"/>
              </a:rPr>
              <a:t>запросы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своего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окружения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95885" algn="just">
              <a:lnSpc>
                <a:spcPct val="100000"/>
              </a:lnSpc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национальной</a:t>
            </a:r>
            <a:r>
              <a:rPr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политики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492125" indent="-34290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Цифровые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рутинно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видах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административной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учебно-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воспитательной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стенами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школы.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13037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r>
              <a:rPr sz="48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ТРАНСФОРМАЦИЯ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90600"/>
            <a:ext cx="5560695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Персонализация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обучения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60325" algn="just">
              <a:lnSpc>
                <a:spcPct val="100000"/>
              </a:lnSpc>
            </a:pP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расширяет</a:t>
            </a:r>
            <a:r>
              <a:rPr sz="2400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  <a:r>
              <a:rPr sz="2400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sz="2400" spc="-6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берут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учебу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отдельные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школы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(ученическое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самоуправление)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32130" indent="-342900" algn="just">
              <a:lnSpc>
                <a:spcPct val="100000"/>
              </a:lnSpc>
              <a:spcBef>
                <a:spcPts val="6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центре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оказываются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личностное</a:t>
            </a:r>
            <a:r>
              <a:rPr sz="2400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развитие,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19050" algn="just">
              <a:lnSpc>
                <a:spcPct val="100000"/>
              </a:lnSpc>
            </a:pPr>
            <a:r>
              <a:rPr sz="2400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sz="2400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овладение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метапредметными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компетенциями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83121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полноценное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освоение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предметного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800" y="1066800"/>
            <a:ext cx="53397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81100" indent="-34290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630" dirty="0">
                <a:latin typeface="Microsoft Sans Serif"/>
                <a:cs typeface="Microsoft Sans Serif"/>
              </a:rPr>
              <a:t>–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Персонализация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поддерживается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</a:pP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специализированными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214629" algn="just">
              <a:lnSpc>
                <a:spcPct val="100000"/>
              </a:lnSpc>
            </a:pP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платформами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помогают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фиксировать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70167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личные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фиксировать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шаги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достижению,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интегрировать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algn="just">
              <a:lnSpc>
                <a:spcPct val="10000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(базовая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школа,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дополнительное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образование,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увлечения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5" dirty="0">
                <a:latin typeface="Times New Roman" pitchFamily="18" charset="0"/>
                <a:cs typeface="Times New Roman" pitchFamily="18" charset="0"/>
              </a:rPr>
              <a:t>т.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п.)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вокруг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обучаемого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12275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r>
              <a:rPr sz="48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ТРАНСФОРМАЦИЯ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66800"/>
            <a:ext cx="5375198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har char="–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педагоги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250825" algn="just">
              <a:lnSpc>
                <a:spcPct val="100000"/>
              </a:lnSpc>
            </a:pPr>
            <a:r>
              <a:rPr sz="2400" spc="1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полной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используют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потенциал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algn="just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цифровой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среды, </a:t>
            </a:r>
            <a:r>
              <a:rPr sz="2400" spc="-6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sz="2400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sz="2400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sz="2400" spc="-6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(групповой,</a:t>
            </a:r>
            <a:r>
              <a:rPr sz="2400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коллективной)</a:t>
            </a:r>
            <a:r>
              <a:rPr sz="2400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551815" indent="-342900" algn="just">
              <a:lnSpc>
                <a:spcPct val="100000"/>
              </a:lnSpc>
              <a:spcBef>
                <a:spcPts val="605"/>
              </a:spcBef>
              <a:buChar char="–"/>
              <a:tabLst>
                <a:tab pos="3556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учебной работы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участием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обучаемых,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обязательные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занятия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215265" algn="just">
              <a:lnSpc>
                <a:spcPct val="100000"/>
              </a:lnSpc>
            </a:pPr>
            <a:r>
              <a:rPr sz="2400" spc="-15" dirty="0">
                <a:latin typeface="Times New Roman" pitchFamily="18" charset="0"/>
                <a:cs typeface="Times New Roman" pitchFamily="18" charset="0"/>
              </a:rPr>
              <a:t>интегрируются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дополнительным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образованием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9801" y="990600"/>
            <a:ext cx="57150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630" dirty="0">
                <a:latin typeface="Microsoft Sans Serif"/>
                <a:cs typeface="Microsoft Sans Serif"/>
              </a:rPr>
              <a:t>–	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Непрерывное</a:t>
            </a:r>
            <a:r>
              <a:rPr sz="24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персонализированное </a:t>
            </a:r>
            <a:r>
              <a:rPr sz="2400" spc="-6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профессиональное</a:t>
            </a:r>
            <a:r>
              <a:rPr sz="2400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722630" algn="just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персонала</a:t>
            </a:r>
            <a:r>
              <a:rPr sz="2400" spc="6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рассматривается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составная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учебно-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воспитательной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школы,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84455" algn="just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планируется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проводится,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«когда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оно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востребовано,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там,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востребовано,</a:t>
            </a:r>
            <a:r>
              <a:rPr sz="24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так,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оно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востребовано»,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широко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сетевые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r>
              <a:rPr sz="2400" spc="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связи </a:t>
            </a:r>
            <a:r>
              <a:rPr sz="2400" spc="-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инновационными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ОО,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педагогами- </a:t>
            </a:r>
            <a:r>
              <a:rPr sz="2400" spc="-6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новаторами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исследователями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уровнях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688" y="80009"/>
            <a:ext cx="111513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</a:t>
            </a:r>
            <a:r>
              <a:rPr sz="48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800" b="1" spc="-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ТРАНСФОРМАЦИЯ</a:t>
            </a:r>
            <a:endParaRPr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1617</Words>
  <Application>Microsoft Office PowerPoint</Application>
  <PresentationFormat>Произвольный</PresentationFormat>
  <Paragraphs>329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ОСНОВНЫЕ ТРЕНДЫ  ЦИФРОВИЗАЦИИ  ОБРАЗОВАНИЯ</vt:lpstr>
      <vt:lpstr>ИНДУСТРИАЛЬНАЯ РЕВОЛЮЦИЯ  И ОБРАЗОВАНИЕ</vt:lpstr>
      <vt:lpstr>ГЛОБАЛЬНЫЕ ТРЕНДЫ</vt:lpstr>
      <vt:lpstr>ГЛОБАЛЬНЫЕ ТРЕНДЫ</vt:lpstr>
      <vt:lpstr>ОБНОВЛЕНИЕ ОБРАЗОВАНИЯ (РФ)</vt:lpstr>
      <vt:lpstr>ОБНОВЛЕНИЕ ОБРАЗОВАНИЯ (РФ)</vt:lpstr>
      <vt:lpstr>ЦИФРОВАЯ ТРАНСФОРМАЦИЯ</vt:lpstr>
      <vt:lpstr>ЦИФРОВАЯ ТРАНСФОРМАЦИЯ</vt:lpstr>
      <vt:lpstr>ЦИФРОВАЯ ТРАНСФОРМАЦИЯ</vt:lpstr>
      <vt:lpstr>Слайд 10</vt:lpstr>
      <vt:lpstr>ЦИФРОВАЯ ТРАНСФОРМАЦИЯ</vt:lpstr>
      <vt:lpstr>ЦИФРОВАЯ ТРАНСФОРМАЦИЯ РЕГИОНАЛЬНОЙ  СИСТЕМЫ ОБРАЗОВАНИЯ</vt:lpstr>
      <vt:lpstr>МОДЕРНИЗАЦИЯ МАТЕРИАЛЬНО-ТЕХНИЧЕСКОЙ БАЗЫ</vt:lpstr>
      <vt:lpstr>ЦИФРОВАЯ ИНФРАСТРУКТУРА</vt:lpstr>
      <vt:lpstr>ЦИФРОВОЙ ОБРАЗОВАТЕЛЬНЫЙ  КОНТЕНТ</vt:lpstr>
      <vt:lpstr>НОВЫЕ ЦИФРОВЫЕ КОМПЕТЕНЦИИ</vt:lpstr>
      <vt:lpstr>Слайд 17</vt:lpstr>
      <vt:lpstr>Национальные цели развития системы образования РФ 2020–2030 гг.</vt:lpstr>
      <vt:lpstr>ЦИФРОВАЯ ТРАНСФОРМАЦИЯ  ОБРАЗОВАНИЯ</vt:lpstr>
      <vt:lpstr>ГК «Просвещение» – партнёр для государства и бизнеса</vt:lpstr>
      <vt:lpstr>ГК «Просвещение» – партнёр для государства и бизнеса</vt:lpstr>
      <vt:lpstr>ГК «Просвещение» – партнёр для государства и бизнеса</vt:lpstr>
      <vt:lpstr>ГК «Просвещение» – партнёр для государства и бизнеса</vt:lpstr>
      <vt:lpstr>ГК «Просвещение» – партнёр для государства и бизнеса</vt:lpstr>
      <vt:lpstr>ТРЕНДЫ В ОБРАЗОВАНИИ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Севидова</dc:creator>
  <cp:lastModifiedBy>User</cp:lastModifiedBy>
  <cp:revision>7</cp:revision>
  <dcterms:created xsi:type="dcterms:W3CDTF">2022-01-24T15:32:54Z</dcterms:created>
  <dcterms:modified xsi:type="dcterms:W3CDTF">2022-01-24T17:30:14Z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2022-01-24T00:00:00Z</vt:filetime>
  </property>
</Properties>
</file>