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0" r:id="rId2"/>
    <p:sldId id="312" r:id="rId3"/>
    <p:sldId id="259" r:id="rId4"/>
    <p:sldId id="337" r:id="rId5"/>
    <p:sldId id="272" r:id="rId6"/>
    <p:sldId id="273" r:id="rId7"/>
    <p:sldId id="336" r:id="rId8"/>
    <p:sldId id="345" r:id="rId9"/>
    <p:sldId id="340" r:id="rId10"/>
    <p:sldId id="341" r:id="rId11"/>
    <p:sldId id="342" r:id="rId12"/>
    <p:sldId id="349" r:id="rId13"/>
    <p:sldId id="287" r:id="rId14"/>
    <p:sldId id="362" r:id="rId15"/>
    <p:sldId id="346" r:id="rId16"/>
    <p:sldId id="269" r:id="rId17"/>
    <p:sldId id="297" r:id="rId18"/>
    <p:sldId id="274" r:id="rId19"/>
    <p:sldId id="369" r:id="rId20"/>
    <p:sldId id="365" r:id="rId21"/>
    <p:sldId id="364" r:id="rId22"/>
    <p:sldId id="334" r:id="rId23"/>
    <p:sldId id="371" r:id="rId24"/>
    <p:sldId id="368" r:id="rId25"/>
    <p:sldId id="370" r:id="rId26"/>
    <p:sldId id="373" r:id="rId27"/>
    <p:sldId id="367" r:id="rId28"/>
    <p:sldId id="359" r:id="rId29"/>
    <p:sldId id="360" r:id="rId30"/>
    <p:sldId id="372" r:id="rId31"/>
    <p:sldId id="284" r:id="rId32"/>
    <p:sldId id="34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87" d="100"/>
          <a:sy n="87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FF7BD-7D8D-457C-83AA-EF2EF81605A9}" type="doc">
      <dgm:prSet loTypeId="urn:microsoft.com/office/officeart/2005/8/layout/radial6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BFC6FC9-6DEF-46EA-BA3B-C1227568ECC7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ЦЕЛЬ:</a:t>
          </a:r>
        </a:p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Создание основ для формирования финансово грамотного поведения детей старшего дошкольного возраста,  как необходимого условия повышения уровня и качества жизни будущего гражданина</a:t>
          </a:r>
          <a:endParaRPr lang="ru-RU" sz="1800" dirty="0"/>
        </a:p>
      </dgm:t>
    </dgm:pt>
    <dgm:pt modelId="{A9A6FA10-662E-4597-9FE3-FDFC85FEBBFA}" type="parTrans" cxnId="{336CAEFE-A864-4C29-9FB8-CEB348CDD587}">
      <dgm:prSet/>
      <dgm:spPr/>
      <dgm:t>
        <a:bodyPr/>
        <a:lstStyle/>
        <a:p>
          <a:endParaRPr lang="ru-RU"/>
        </a:p>
      </dgm:t>
    </dgm:pt>
    <dgm:pt modelId="{B6A6DAC9-82AE-4DBF-9D3D-32387D321BB0}" type="sibTrans" cxnId="{336CAEFE-A864-4C29-9FB8-CEB348CDD587}">
      <dgm:prSet/>
      <dgm:spPr/>
      <dgm:t>
        <a:bodyPr/>
        <a:lstStyle/>
        <a:p>
          <a:endParaRPr lang="ru-RU"/>
        </a:p>
      </dgm:t>
    </dgm:pt>
    <dgm:pt modelId="{4C39AAEA-65C3-4022-B9EE-EC98A5BCFA10}">
      <dgm:prSet phldrT="[Текст]" custT="1"/>
      <dgm:spPr/>
      <dgm:t>
        <a:bodyPr/>
        <a:lstStyle/>
        <a:p>
          <a:r>
            <a:rPr lang="ru-RU" sz="2000" b="1" dirty="0">
              <a:latin typeface="Times New Roman" pitchFamily="18" charset="0"/>
              <a:cs typeface="Times New Roman" pitchFamily="18" charset="0"/>
            </a:rPr>
            <a:t>Методическое сопровождение педагогов и создание условий в ДОУ</a:t>
          </a:r>
          <a:endParaRPr lang="ru-RU" sz="2000" dirty="0"/>
        </a:p>
      </dgm:t>
    </dgm:pt>
    <dgm:pt modelId="{8086EEBD-4B53-4218-8144-947213F076EB}" type="parTrans" cxnId="{C13EA8A7-CC0A-4A96-8B4B-9874906CC7CD}">
      <dgm:prSet/>
      <dgm:spPr/>
      <dgm:t>
        <a:bodyPr/>
        <a:lstStyle/>
        <a:p>
          <a:endParaRPr lang="ru-RU"/>
        </a:p>
      </dgm:t>
    </dgm:pt>
    <dgm:pt modelId="{E7715E53-66B6-4C5C-B96F-FDE36BE8A264}" type="sibTrans" cxnId="{C13EA8A7-CC0A-4A96-8B4B-9874906CC7CD}">
      <dgm:prSet/>
      <dgm:spPr/>
      <dgm:t>
        <a:bodyPr/>
        <a:lstStyle/>
        <a:p>
          <a:endParaRPr lang="ru-RU"/>
        </a:p>
      </dgm:t>
    </dgm:pt>
    <dgm:pt modelId="{1B2B6FBA-139A-4022-B265-64601F6D88F1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 Педагоги</a:t>
          </a:r>
          <a:endParaRPr lang="ru-RU" sz="2400" dirty="0"/>
        </a:p>
      </dgm:t>
    </dgm:pt>
    <dgm:pt modelId="{16093633-457C-4168-9804-C73C2E7AA0E9}" type="parTrans" cxnId="{E5BCECF7-E21C-458A-86D1-AC0DB2A951CF}">
      <dgm:prSet/>
      <dgm:spPr/>
      <dgm:t>
        <a:bodyPr/>
        <a:lstStyle/>
        <a:p>
          <a:endParaRPr lang="ru-RU"/>
        </a:p>
      </dgm:t>
    </dgm:pt>
    <dgm:pt modelId="{845286DB-C30D-413C-9D67-9D12B223E2C3}" type="sibTrans" cxnId="{E5BCECF7-E21C-458A-86D1-AC0DB2A951CF}">
      <dgm:prSet/>
      <dgm:spPr/>
      <dgm:t>
        <a:bodyPr/>
        <a:lstStyle/>
        <a:p>
          <a:endParaRPr lang="ru-RU"/>
        </a:p>
      </dgm:t>
    </dgm:pt>
    <dgm:pt modelId="{00B89C8A-2E8E-48C8-9034-E60AED3692A5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Родители 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(законные представители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)</a:t>
          </a:r>
          <a:endParaRPr lang="ru-RU" sz="2400" dirty="0"/>
        </a:p>
      </dgm:t>
    </dgm:pt>
    <dgm:pt modelId="{7904D801-9563-4ED6-99DE-5AEC672CEC30}" type="parTrans" cxnId="{3DD24D11-63E7-48B5-BE3C-0A30738CE6EB}">
      <dgm:prSet/>
      <dgm:spPr/>
      <dgm:t>
        <a:bodyPr/>
        <a:lstStyle/>
        <a:p>
          <a:endParaRPr lang="ru-RU"/>
        </a:p>
      </dgm:t>
    </dgm:pt>
    <dgm:pt modelId="{351DC03B-49D3-49B2-9AE4-70204FA33C69}" type="sibTrans" cxnId="{3DD24D11-63E7-48B5-BE3C-0A30738CE6EB}">
      <dgm:prSet/>
      <dgm:spPr/>
      <dgm:t>
        <a:bodyPr/>
        <a:lstStyle/>
        <a:p>
          <a:endParaRPr lang="ru-RU"/>
        </a:p>
      </dgm:t>
    </dgm:pt>
    <dgm:pt modelId="{7DD6B573-4E35-46DB-B3E2-EC8547A3F69A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Сетевое взаимодействие</a:t>
          </a:r>
          <a:endParaRPr lang="ru-RU" sz="2400" dirty="0"/>
        </a:p>
      </dgm:t>
    </dgm:pt>
    <dgm:pt modelId="{646985F5-FC7B-47DC-83F3-6E6FA587D92D}" type="parTrans" cxnId="{6F5D677B-5EBD-48C1-BE09-6DA6F00CFEF0}">
      <dgm:prSet/>
      <dgm:spPr/>
      <dgm:t>
        <a:bodyPr/>
        <a:lstStyle/>
        <a:p>
          <a:endParaRPr lang="ru-RU"/>
        </a:p>
      </dgm:t>
    </dgm:pt>
    <dgm:pt modelId="{C594361B-6261-4FAF-95AE-7F1C6A2BF505}" type="sibTrans" cxnId="{6F5D677B-5EBD-48C1-BE09-6DA6F00CFEF0}">
      <dgm:prSet/>
      <dgm:spPr/>
      <dgm:t>
        <a:bodyPr/>
        <a:lstStyle/>
        <a:p>
          <a:endParaRPr lang="ru-RU"/>
        </a:p>
      </dgm:t>
    </dgm:pt>
    <dgm:pt modelId="{9D273E9A-3A9A-422C-AC3A-B881871279BA}">
      <dgm:prSet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Дети</a:t>
          </a:r>
          <a:endParaRPr lang="ru-RU" sz="2400" dirty="0"/>
        </a:p>
      </dgm:t>
    </dgm:pt>
    <dgm:pt modelId="{1CC87FD3-FE4B-4B1C-8125-0743F0DAB93F}" type="parTrans" cxnId="{C77C2307-2B4E-435F-B3C5-852345A29F61}">
      <dgm:prSet/>
      <dgm:spPr/>
      <dgm:t>
        <a:bodyPr/>
        <a:lstStyle/>
        <a:p>
          <a:endParaRPr lang="ru-RU"/>
        </a:p>
      </dgm:t>
    </dgm:pt>
    <dgm:pt modelId="{32C4A469-ED59-41D2-9928-F66B4B8EB666}" type="sibTrans" cxnId="{C77C2307-2B4E-435F-B3C5-852345A29F61}">
      <dgm:prSet/>
      <dgm:spPr/>
      <dgm:t>
        <a:bodyPr/>
        <a:lstStyle/>
        <a:p>
          <a:endParaRPr lang="ru-RU"/>
        </a:p>
      </dgm:t>
    </dgm:pt>
    <dgm:pt modelId="{EC9B003A-6E0B-48DA-8A18-FACEA330A5E6}" type="pres">
      <dgm:prSet presAssocID="{FABFF7BD-7D8D-457C-83AA-EF2EF81605A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3964375-BF6F-4CC9-9CF0-E3364505F79D}" type="pres">
      <dgm:prSet presAssocID="{3BFC6FC9-6DEF-46EA-BA3B-C1227568ECC7}" presName="centerShape" presStyleLbl="node0" presStyleIdx="0" presStyleCnt="1" custScaleX="204145" custScaleY="155046"/>
      <dgm:spPr/>
    </dgm:pt>
    <dgm:pt modelId="{BF49CDCA-828A-4E66-9FD6-5836F77EC770}" type="pres">
      <dgm:prSet presAssocID="{4C39AAEA-65C3-4022-B9EE-EC98A5BCFA10}" presName="node" presStyleLbl="node1" presStyleIdx="0" presStyleCnt="5" custScaleX="185655">
        <dgm:presLayoutVars>
          <dgm:bulletEnabled val="1"/>
        </dgm:presLayoutVars>
      </dgm:prSet>
      <dgm:spPr/>
    </dgm:pt>
    <dgm:pt modelId="{C456C0EC-079F-478B-850C-F8DE2381B4E9}" type="pres">
      <dgm:prSet presAssocID="{4C39AAEA-65C3-4022-B9EE-EC98A5BCFA10}" presName="dummy" presStyleCnt="0"/>
      <dgm:spPr/>
    </dgm:pt>
    <dgm:pt modelId="{E84204CA-27B7-4346-B187-01D3B7871034}" type="pres">
      <dgm:prSet presAssocID="{E7715E53-66B6-4C5C-B96F-FDE36BE8A264}" presName="sibTrans" presStyleLbl="sibTrans2D1" presStyleIdx="0" presStyleCnt="5"/>
      <dgm:spPr/>
    </dgm:pt>
    <dgm:pt modelId="{D73C6346-9C8A-4455-9040-0A85BCCB0626}" type="pres">
      <dgm:prSet presAssocID="{1B2B6FBA-139A-4022-B265-64601F6D88F1}" presName="node" presStyleLbl="node1" presStyleIdx="1" presStyleCnt="5" custScaleX="152126" custRadScaleRad="125470" custRadScaleInc="13570">
        <dgm:presLayoutVars>
          <dgm:bulletEnabled val="1"/>
        </dgm:presLayoutVars>
      </dgm:prSet>
      <dgm:spPr/>
    </dgm:pt>
    <dgm:pt modelId="{0C262430-E64E-4A10-BB41-7A1C985A605D}" type="pres">
      <dgm:prSet presAssocID="{1B2B6FBA-139A-4022-B265-64601F6D88F1}" presName="dummy" presStyleCnt="0"/>
      <dgm:spPr/>
    </dgm:pt>
    <dgm:pt modelId="{BAB0F217-CECE-4FFE-8E0F-C5294EA3A5AC}" type="pres">
      <dgm:prSet presAssocID="{845286DB-C30D-413C-9D67-9D12B223E2C3}" presName="sibTrans" presStyleLbl="sibTrans2D1" presStyleIdx="1" presStyleCnt="5"/>
      <dgm:spPr/>
    </dgm:pt>
    <dgm:pt modelId="{6D975F4F-7D70-4E84-BC4F-C07E1601972B}" type="pres">
      <dgm:prSet presAssocID="{00B89C8A-2E8E-48C8-9034-E60AED3692A5}" presName="node" presStyleLbl="node1" presStyleIdx="2" presStyleCnt="5" custScaleX="151490" custRadScaleRad="109029" custRadScaleInc="-19152">
        <dgm:presLayoutVars>
          <dgm:bulletEnabled val="1"/>
        </dgm:presLayoutVars>
      </dgm:prSet>
      <dgm:spPr/>
    </dgm:pt>
    <dgm:pt modelId="{3ED5E206-F4CA-40C5-914B-18B886EB8748}" type="pres">
      <dgm:prSet presAssocID="{00B89C8A-2E8E-48C8-9034-E60AED3692A5}" presName="dummy" presStyleCnt="0"/>
      <dgm:spPr/>
    </dgm:pt>
    <dgm:pt modelId="{B7B41B92-9522-4FB1-ABBD-7ECEBC6071F4}" type="pres">
      <dgm:prSet presAssocID="{351DC03B-49D3-49B2-9AE4-70204FA33C69}" presName="sibTrans" presStyleLbl="sibTrans2D1" presStyleIdx="2" presStyleCnt="5"/>
      <dgm:spPr/>
    </dgm:pt>
    <dgm:pt modelId="{D2616C15-AC46-4C22-AA68-12DB28A1B07A}" type="pres">
      <dgm:prSet presAssocID="{9D273E9A-3A9A-422C-AC3A-B881871279BA}" presName="node" presStyleLbl="node1" presStyleIdx="3" presStyleCnt="5" custScaleX="152307" custRadScaleRad="112508" custRadScaleInc="27595">
        <dgm:presLayoutVars>
          <dgm:bulletEnabled val="1"/>
        </dgm:presLayoutVars>
      </dgm:prSet>
      <dgm:spPr/>
    </dgm:pt>
    <dgm:pt modelId="{5CD16974-6752-4D3D-B6E7-D081EEFEEAD1}" type="pres">
      <dgm:prSet presAssocID="{9D273E9A-3A9A-422C-AC3A-B881871279BA}" presName="dummy" presStyleCnt="0"/>
      <dgm:spPr/>
    </dgm:pt>
    <dgm:pt modelId="{06206862-CF95-4A90-80F9-B31153DDCBD1}" type="pres">
      <dgm:prSet presAssocID="{32C4A469-ED59-41D2-9928-F66B4B8EB666}" presName="sibTrans" presStyleLbl="sibTrans2D1" presStyleIdx="3" presStyleCnt="5"/>
      <dgm:spPr/>
    </dgm:pt>
    <dgm:pt modelId="{F1A64B3D-5E92-49DA-AF10-0EFFDE2B01F2}" type="pres">
      <dgm:prSet presAssocID="{7DD6B573-4E35-46DB-B3E2-EC8547A3F69A}" presName="node" presStyleLbl="node1" presStyleIdx="4" presStyleCnt="5" custScaleX="157990" custRadScaleRad="124725" custRadScaleInc="-19385">
        <dgm:presLayoutVars>
          <dgm:bulletEnabled val="1"/>
        </dgm:presLayoutVars>
      </dgm:prSet>
      <dgm:spPr/>
    </dgm:pt>
    <dgm:pt modelId="{8628F88F-B5DB-489A-9603-1CD5878EE45B}" type="pres">
      <dgm:prSet presAssocID="{7DD6B573-4E35-46DB-B3E2-EC8547A3F69A}" presName="dummy" presStyleCnt="0"/>
      <dgm:spPr/>
    </dgm:pt>
    <dgm:pt modelId="{F93FF374-8486-4624-AD60-8CD8945C0B45}" type="pres">
      <dgm:prSet presAssocID="{C594361B-6261-4FAF-95AE-7F1C6A2BF505}" presName="sibTrans" presStyleLbl="sibTrans2D1" presStyleIdx="4" presStyleCnt="5"/>
      <dgm:spPr/>
    </dgm:pt>
  </dgm:ptLst>
  <dgm:cxnLst>
    <dgm:cxn modelId="{C18B5904-1A75-409D-919E-97EBF2F748C1}" type="presOf" srcId="{1B2B6FBA-139A-4022-B265-64601F6D88F1}" destId="{D73C6346-9C8A-4455-9040-0A85BCCB0626}" srcOrd="0" destOrd="0" presId="urn:microsoft.com/office/officeart/2005/8/layout/radial6"/>
    <dgm:cxn modelId="{C77C2307-2B4E-435F-B3C5-852345A29F61}" srcId="{3BFC6FC9-6DEF-46EA-BA3B-C1227568ECC7}" destId="{9D273E9A-3A9A-422C-AC3A-B881871279BA}" srcOrd="3" destOrd="0" parTransId="{1CC87FD3-FE4B-4B1C-8125-0743F0DAB93F}" sibTransId="{32C4A469-ED59-41D2-9928-F66B4B8EB666}"/>
    <dgm:cxn modelId="{9541E908-B686-41C9-ABA8-36482D3EF291}" type="presOf" srcId="{00B89C8A-2E8E-48C8-9034-E60AED3692A5}" destId="{6D975F4F-7D70-4E84-BC4F-C07E1601972B}" srcOrd="0" destOrd="0" presId="urn:microsoft.com/office/officeart/2005/8/layout/radial6"/>
    <dgm:cxn modelId="{101AA410-F325-4A8C-92C4-432CB95A60E7}" type="presOf" srcId="{FABFF7BD-7D8D-457C-83AA-EF2EF81605A9}" destId="{EC9B003A-6E0B-48DA-8A18-FACEA330A5E6}" srcOrd="0" destOrd="0" presId="urn:microsoft.com/office/officeart/2005/8/layout/radial6"/>
    <dgm:cxn modelId="{3DD24D11-63E7-48B5-BE3C-0A30738CE6EB}" srcId="{3BFC6FC9-6DEF-46EA-BA3B-C1227568ECC7}" destId="{00B89C8A-2E8E-48C8-9034-E60AED3692A5}" srcOrd="2" destOrd="0" parTransId="{7904D801-9563-4ED6-99DE-5AEC672CEC30}" sibTransId="{351DC03B-49D3-49B2-9AE4-70204FA33C69}"/>
    <dgm:cxn modelId="{48B6584C-6019-4AA8-A357-1093BA1AC823}" type="presOf" srcId="{7DD6B573-4E35-46DB-B3E2-EC8547A3F69A}" destId="{F1A64B3D-5E92-49DA-AF10-0EFFDE2B01F2}" srcOrd="0" destOrd="0" presId="urn:microsoft.com/office/officeart/2005/8/layout/radial6"/>
    <dgm:cxn modelId="{CAE8356E-842C-4591-9C3D-5D3286551A51}" type="presOf" srcId="{C594361B-6261-4FAF-95AE-7F1C6A2BF505}" destId="{F93FF374-8486-4624-AD60-8CD8945C0B45}" srcOrd="0" destOrd="0" presId="urn:microsoft.com/office/officeart/2005/8/layout/radial6"/>
    <dgm:cxn modelId="{D57D2D4F-ABEC-4A64-89EB-138C6D860010}" type="presOf" srcId="{4C39AAEA-65C3-4022-B9EE-EC98A5BCFA10}" destId="{BF49CDCA-828A-4E66-9FD6-5836F77EC770}" srcOrd="0" destOrd="0" presId="urn:microsoft.com/office/officeart/2005/8/layout/radial6"/>
    <dgm:cxn modelId="{6F5D677B-5EBD-48C1-BE09-6DA6F00CFEF0}" srcId="{3BFC6FC9-6DEF-46EA-BA3B-C1227568ECC7}" destId="{7DD6B573-4E35-46DB-B3E2-EC8547A3F69A}" srcOrd="4" destOrd="0" parTransId="{646985F5-FC7B-47DC-83F3-6E6FA587D92D}" sibTransId="{C594361B-6261-4FAF-95AE-7F1C6A2BF505}"/>
    <dgm:cxn modelId="{BC2BED87-9783-411D-AE8A-2BCCCE498BDB}" type="presOf" srcId="{3BFC6FC9-6DEF-46EA-BA3B-C1227568ECC7}" destId="{D3964375-BF6F-4CC9-9CF0-E3364505F79D}" srcOrd="0" destOrd="0" presId="urn:microsoft.com/office/officeart/2005/8/layout/radial6"/>
    <dgm:cxn modelId="{79A9AF8B-3D44-430A-81C5-1F94768B0EAB}" type="presOf" srcId="{351DC03B-49D3-49B2-9AE4-70204FA33C69}" destId="{B7B41B92-9522-4FB1-ABBD-7ECEBC6071F4}" srcOrd="0" destOrd="0" presId="urn:microsoft.com/office/officeart/2005/8/layout/radial6"/>
    <dgm:cxn modelId="{47D25D8F-B950-45BB-BFE0-22E4D0F5F8FB}" type="presOf" srcId="{9D273E9A-3A9A-422C-AC3A-B881871279BA}" destId="{D2616C15-AC46-4C22-AA68-12DB28A1B07A}" srcOrd="0" destOrd="0" presId="urn:microsoft.com/office/officeart/2005/8/layout/radial6"/>
    <dgm:cxn modelId="{C13EA8A7-CC0A-4A96-8B4B-9874906CC7CD}" srcId="{3BFC6FC9-6DEF-46EA-BA3B-C1227568ECC7}" destId="{4C39AAEA-65C3-4022-B9EE-EC98A5BCFA10}" srcOrd="0" destOrd="0" parTransId="{8086EEBD-4B53-4218-8144-947213F076EB}" sibTransId="{E7715E53-66B6-4C5C-B96F-FDE36BE8A264}"/>
    <dgm:cxn modelId="{EE0C1DAC-22AB-4DC4-B0CE-667DE8561D78}" type="presOf" srcId="{E7715E53-66B6-4C5C-B96F-FDE36BE8A264}" destId="{E84204CA-27B7-4346-B187-01D3B7871034}" srcOrd="0" destOrd="0" presId="urn:microsoft.com/office/officeart/2005/8/layout/radial6"/>
    <dgm:cxn modelId="{01659AD4-F2C2-4E58-AC0C-359A54F32E9D}" type="presOf" srcId="{32C4A469-ED59-41D2-9928-F66B4B8EB666}" destId="{06206862-CF95-4A90-80F9-B31153DDCBD1}" srcOrd="0" destOrd="0" presId="urn:microsoft.com/office/officeart/2005/8/layout/radial6"/>
    <dgm:cxn modelId="{E5BCECF7-E21C-458A-86D1-AC0DB2A951CF}" srcId="{3BFC6FC9-6DEF-46EA-BA3B-C1227568ECC7}" destId="{1B2B6FBA-139A-4022-B265-64601F6D88F1}" srcOrd="1" destOrd="0" parTransId="{16093633-457C-4168-9804-C73C2E7AA0E9}" sibTransId="{845286DB-C30D-413C-9D67-9D12B223E2C3}"/>
    <dgm:cxn modelId="{1A222EFE-9204-4E29-B9F0-37B1E94C75D8}" type="presOf" srcId="{845286DB-C30D-413C-9D67-9D12B223E2C3}" destId="{BAB0F217-CECE-4FFE-8E0F-C5294EA3A5AC}" srcOrd="0" destOrd="0" presId="urn:microsoft.com/office/officeart/2005/8/layout/radial6"/>
    <dgm:cxn modelId="{336CAEFE-A864-4C29-9FB8-CEB348CDD587}" srcId="{FABFF7BD-7D8D-457C-83AA-EF2EF81605A9}" destId="{3BFC6FC9-6DEF-46EA-BA3B-C1227568ECC7}" srcOrd="0" destOrd="0" parTransId="{A9A6FA10-662E-4597-9FE3-FDFC85FEBBFA}" sibTransId="{B6A6DAC9-82AE-4DBF-9D3D-32387D321BB0}"/>
    <dgm:cxn modelId="{3C55F3DC-EE9F-41EA-8F9B-F9C3737A2D3A}" type="presParOf" srcId="{EC9B003A-6E0B-48DA-8A18-FACEA330A5E6}" destId="{D3964375-BF6F-4CC9-9CF0-E3364505F79D}" srcOrd="0" destOrd="0" presId="urn:microsoft.com/office/officeart/2005/8/layout/radial6"/>
    <dgm:cxn modelId="{21EE53F8-DC26-445A-AD14-A937CF562CC6}" type="presParOf" srcId="{EC9B003A-6E0B-48DA-8A18-FACEA330A5E6}" destId="{BF49CDCA-828A-4E66-9FD6-5836F77EC770}" srcOrd="1" destOrd="0" presId="urn:microsoft.com/office/officeart/2005/8/layout/radial6"/>
    <dgm:cxn modelId="{85E9B8A0-1D80-451E-8463-CC3D63AD5EE8}" type="presParOf" srcId="{EC9B003A-6E0B-48DA-8A18-FACEA330A5E6}" destId="{C456C0EC-079F-478B-850C-F8DE2381B4E9}" srcOrd="2" destOrd="0" presId="urn:microsoft.com/office/officeart/2005/8/layout/radial6"/>
    <dgm:cxn modelId="{A42E0447-9A05-4D41-AA0E-C08E42BE211B}" type="presParOf" srcId="{EC9B003A-6E0B-48DA-8A18-FACEA330A5E6}" destId="{E84204CA-27B7-4346-B187-01D3B7871034}" srcOrd="3" destOrd="0" presId="urn:microsoft.com/office/officeart/2005/8/layout/radial6"/>
    <dgm:cxn modelId="{0E4B6F72-C147-4E75-8189-ECE1DCFD57DA}" type="presParOf" srcId="{EC9B003A-6E0B-48DA-8A18-FACEA330A5E6}" destId="{D73C6346-9C8A-4455-9040-0A85BCCB0626}" srcOrd="4" destOrd="0" presId="urn:microsoft.com/office/officeart/2005/8/layout/radial6"/>
    <dgm:cxn modelId="{FC0A3834-A0F4-416F-AAEF-FCFCB47AAC81}" type="presParOf" srcId="{EC9B003A-6E0B-48DA-8A18-FACEA330A5E6}" destId="{0C262430-E64E-4A10-BB41-7A1C985A605D}" srcOrd="5" destOrd="0" presId="urn:microsoft.com/office/officeart/2005/8/layout/radial6"/>
    <dgm:cxn modelId="{937D23D4-DEF6-4442-89AF-A4504E7809B0}" type="presParOf" srcId="{EC9B003A-6E0B-48DA-8A18-FACEA330A5E6}" destId="{BAB0F217-CECE-4FFE-8E0F-C5294EA3A5AC}" srcOrd="6" destOrd="0" presId="urn:microsoft.com/office/officeart/2005/8/layout/radial6"/>
    <dgm:cxn modelId="{CEEDE9FC-139C-4374-A4D4-8BBCC0206F59}" type="presParOf" srcId="{EC9B003A-6E0B-48DA-8A18-FACEA330A5E6}" destId="{6D975F4F-7D70-4E84-BC4F-C07E1601972B}" srcOrd="7" destOrd="0" presId="urn:microsoft.com/office/officeart/2005/8/layout/radial6"/>
    <dgm:cxn modelId="{6E304FF5-1049-4A95-8522-5366540269D3}" type="presParOf" srcId="{EC9B003A-6E0B-48DA-8A18-FACEA330A5E6}" destId="{3ED5E206-F4CA-40C5-914B-18B886EB8748}" srcOrd="8" destOrd="0" presId="urn:microsoft.com/office/officeart/2005/8/layout/radial6"/>
    <dgm:cxn modelId="{35F3A33F-7FAE-4413-876C-6643EA2F0606}" type="presParOf" srcId="{EC9B003A-6E0B-48DA-8A18-FACEA330A5E6}" destId="{B7B41B92-9522-4FB1-ABBD-7ECEBC6071F4}" srcOrd="9" destOrd="0" presId="urn:microsoft.com/office/officeart/2005/8/layout/radial6"/>
    <dgm:cxn modelId="{1F96924E-EC78-4578-9361-421BE9C31670}" type="presParOf" srcId="{EC9B003A-6E0B-48DA-8A18-FACEA330A5E6}" destId="{D2616C15-AC46-4C22-AA68-12DB28A1B07A}" srcOrd="10" destOrd="0" presId="urn:microsoft.com/office/officeart/2005/8/layout/radial6"/>
    <dgm:cxn modelId="{2FBE1D39-2A7D-415F-80C6-C3178D68AA3B}" type="presParOf" srcId="{EC9B003A-6E0B-48DA-8A18-FACEA330A5E6}" destId="{5CD16974-6752-4D3D-B6E7-D081EEFEEAD1}" srcOrd="11" destOrd="0" presId="urn:microsoft.com/office/officeart/2005/8/layout/radial6"/>
    <dgm:cxn modelId="{4C84E674-FB43-43FC-A7CA-20D5F1745FA4}" type="presParOf" srcId="{EC9B003A-6E0B-48DA-8A18-FACEA330A5E6}" destId="{06206862-CF95-4A90-80F9-B31153DDCBD1}" srcOrd="12" destOrd="0" presId="urn:microsoft.com/office/officeart/2005/8/layout/radial6"/>
    <dgm:cxn modelId="{4AD7476E-C712-4FE8-B4EA-A5C84C94B52F}" type="presParOf" srcId="{EC9B003A-6E0B-48DA-8A18-FACEA330A5E6}" destId="{F1A64B3D-5E92-49DA-AF10-0EFFDE2B01F2}" srcOrd="13" destOrd="0" presId="urn:microsoft.com/office/officeart/2005/8/layout/radial6"/>
    <dgm:cxn modelId="{1D5ED79F-75A3-4248-8BA1-A587E9B66B7B}" type="presParOf" srcId="{EC9B003A-6E0B-48DA-8A18-FACEA330A5E6}" destId="{8628F88F-B5DB-489A-9603-1CD5878EE45B}" srcOrd="14" destOrd="0" presId="urn:microsoft.com/office/officeart/2005/8/layout/radial6"/>
    <dgm:cxn modelId="{9928D9CC-70FD-4303-BEAE-0F1B431AF20A}" type="presParOf" srcId="{EC9B003A-6E0B-48DA-8A18-FACEA330A5E6}" destId="{F93FF374-8486-4624-AD60-8CD8945C0B4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869B0B-C28D-423B-844A-7C4BB1382EF0}" type="doc">
      <dgm:prSet loTypeId="urn:microsoft.com/office/officeart/2005/8/layout/process5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2B8378D-8960-4C9E-9C34-40BC3BBEBE9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«Полезные навыки и привычки в быту»</a:t>
          </a:r>
        </a:p>
      </dgm:t>
    </dgm:pt>
    <dgm:pt modelId="{B5B1A318-1A22-4A50-80C7-58017E5A84E5}" type="parTrans" cxnId="{AE31FAE6-3C8F-4E6B-BEE6-4D408BE27910}">
      <dgm:prSet/>
      <dgm:spPr/>
      <dgm:t>
        <a:bodyPr/>
        <a:lstStyle/>
        <a:p>
          <a:endParaRPr lang="ru-RU"/>
        </a:p>
      </dgm:t>
    </dgm:pt>
    <dgm:pt modelId="{93B3581D-0D23-4717-88FC-9201FB491D9E}" type="sibTrans" cxnId="{AE31FAE6-3C8F-4E6B-BEE6-4D408BE27910}">
      <dgm:prSet/>
      <dgm:spPr/>
      <dgm:t>
        <a:bodyPr/>
        <a:lstStyle/>
        <a:p>
          <a:endParaRPr lang="ru-RU"/>
        </a:p>
      </dgm:t>
    </dgm:pt>
    <dgm:pt modelId="{01EC36A0-B14B-4E03-8DAD-462A34F34092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«Труд – продукт»</a:t>
          </a:r>
        </a:p>
      </dgm:t>
    </dgm:pt>
    <dgm:pt modelId="{DB270E14-1C66-47DD-B620-2F3AAA0B195C}" type="parTrans" cxnId="{0FA01F8E-AF6F-4E62-B56F-47F18E56F7D0}">
      <dgm:prSet/>
      <dgm:spPr/>
      <dgm:t>
        <a:bodyPr/>
        <a:lstStyle/>
        <a:p>
          <a:endParaRPr lang="ru-RU"/>
        </a:p>
      </dgm:t>
    </dgm:pt>
    <dgm:pt modelId="{BC9F4804-BDBD-42AC-B95D-F8DB8B03882C}" type="sibTrans" cxnId="{0FA01F8E-AF6F-4E62-B56F-47F18E56F7D0}">
      <dgm:prSet/>
      <dgm:spPr/>
      <dgm:t>
        <a:bodyPr/>
        <a:lstStyle/>
        <a:p>
          <a:endParaRPr lang="ru-RU"/>
        </a:p>
      </dgm:t>
    </dgm:pt>
    <dgm:pt modelId="{AB4A3D98-CAAB-455A-95F2-B587BF29A34E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«Деньги, цена» </a:t>
          </a:r>
        </a:p>
      </dgm:t>
    </dgm:pt>
    <dgm:pt modelId="{6AA868A2-414C-44C1-BCB0-4322CDD85DBC}" type="parTrans" cxnId="{E78EA7FB-2103-4171-9B31-88481B817B01}">
      <dgm:prSet/>
      <dgm:spPr/>
      <dgm:t>
        <a:bodyPr/>
        <a:lstStyle/>
        <a:p>
          <a:endParaRPr lang="ru-RU"/>
        </a:p>
      </dgm:t>
    </dgm:pt>
    <dgm:pt modelId="{12E18994-742A-4321-9245-E896ACDA4F54}" type="sibTrans" cxnId="{E78EA7FB-2103-4171-9B31-88481B817B01}">
      <dgm:prSet/>
      <dgm:spPr/>
      <dgm:t>
        <a:bodyPr/>
        <a:lstStyle/>
        <a:p>
          <a:endParaRPr lang="ru-RU"/>
        </a:p>
      </dgm:t>
    </dgm:pt>
    <dgm:pt modelId="{72B3C2DE-E757-49FA-A4C3-2E71F3CFC109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«Реклама»</a:t>
          </a:r>
        </a:p>
      </dgm:t>
    </dgm:pt>
    <dgm:pt modelId="{EA220AE2-F6C3-4947-8326-232FB8DED9F3}" type="parTrans" cxnId="{4BC967F0-7FCF-4CDD-B556-B2712FFDBDC0}">
      <dgm:prSet/>
      <dgm:spPr/>
      <dgm:t>
        <a:bodyPr/>
        <a:lstStyle/>
        <a:p>
          <a:endParaRPr lang="ru-RU"/>
        </a:p>
      </dgm:t>
    </dgm:pt>
    <dgm:pt modelId="{5B5C2789-3210-42D7-A2A6-CA045E50BC0E}" type="sibTrans" cxnId="{4BC967F0-7FCF-4CDD-B556-B2712FFDBDC0}">
      <dgm:prSet/>
      <dgm:spPr/>
      <dgm:t>
        <a:bodyPr/>
        <a:lstStyle/>
        <a:p>
          <a:endParaRPr lang="ru-RU"/>
        </a:p>
      </dgm:t>
    </dgm:pt>
    <dgm:pt modelId="{64817358-06CA-4D46-82E8-7C7A8BF5D4FA}" type="pres">
      <dgm:prSet presAssocID="{EC869B0B-C28D-423B-844A-7C4BB1382EF0}" presName="diagram" presStyleCnt="0">
        <dgm:presLayoutVars>
          <dgm:dir/>
          <dgm:resizeHandles val="exact"/>
        </dgm:presLayoutVars>
      </dgm:prSet>
      <dgm:spPr/>
    </dgm:pt>
    <dgm:pt modelId="{07FB8835-5613-4BA6-B650-81C2A8BF3566}" type="pres">
      <dgm:prSet presAssocID="{92B8378D-8960-4C9E-9C34-40BC3BBEBE93}" presName="node" presStyleLbl="node1" presStyleIdx="0" presStyleCnt="4" custScaleX="75368">
        <dgm:presLayoutVars>
          <dgm:bulletEnabled val="1"/>
        </dgm:presLayoutVars>
      </dgm:prSet>
      <dgm:spPr/>
    </dgm:pt>
    <dgm:pt modelId="{C4A153EC-93B4-43BF-9C73-5E31DC5BC7CA}" type="pres">
      <dgm:prSet presAssocID="{93B3581D-0D23-4717-88FC-9201FB491D9E}" presName="sibTrans" presStyleLbl="sibTrans2D1" presStyleIdx="0" presStyleCnt="3"/>
      <dgm:spPr/>
    </dgm:pt>
    <dgm:pt modelId="{95D9643B-B81B-4AF5-A5BF-6300E66204FF}" type="pres">
      <dgm:prSet presAssocID="{93B3581D-0D23-4717-88FC-9201FB491D9E}" presName="connectorText" presStyleLbl="sibTrans2D1" presStyleIdx="0" presStyleCnt="3"/>
      <dgm:spPr/>
    </dgm:pt>
    <dgm:pt modelId="{CD2A9226-9313-4878-8ABA-9B5A0CCEAF4E}" type="pres">
      <dgm:prSet presAssocID="{01EC36A0-B14B-4E03-8DAD-462A34F34092}" presName="node" presStyleLbl="node1" presStyleIdx="1" presStyleCnt="4" custScaleX="87979">
        <dgm:presLayoutVars>
          <dgm:bulletEnabled val="1"/>
        </dgm:presLayoutVars>
      </dgm:prSet>
      <dgm:spPr/>
    </dgm:pt>
    <dgm:pt modelId="{8EC9E237-5C92-4D1B-A097-1A46267DB4B4}" type="pres">
      <dgm:prSet presAssocID="{BC9F4804-BDBD-42AC-B95D-F8DB8B03882C}" presName="sibTrans" presStyleLbl="sibTrans2D1" presStyleIdx="1" presStyleCnt="3"/>
      <dgm:spPr/>
    </dgm:pt>
    <dgm:pt modelId="{98807C25-6A06-4B30-88BB-BE1FF64D980A}" type="pres">
      <dgm:prSet presAssocID="{BC9F4804-BDBD-42AC-B95D-F8DB8B03882C}" presName="connectorText" presStyleLbl="sibTrans2D1" presStyleIdx="1" presStyleCnt="3"/>
      <dgm:spPr/>
    </dgm:pt>
    <dgm:pt modelId="{77086216-B32A-4132-B4BE-7E2D984473BC}" type="pres">
      <dgm:prSet presAssocID="{AB4A3D98-CAAB-455A-95F2-B587BF29A34E}" presName="node" presStyleLbl="node1" presStyleIdx="2" presStyleCnt="4" custScaleX="82872">
        <dgm:presLayoutVars>
          <dgm:bulletEnabled val="1"/>
        </dgm:presLayoutVars>
      </dgm:prSet>
      <dgm:spPr/>
    </dgm:pt>
    <dgm:pt modelId="{658A8347-8890-4EE3-82E2-2D6EEC43B249}" type="pres">
      <dgm:prSet presAssocID="{12E18994-742A-4321-9245-E896ACDA4F54}" presName="sibTrans" presStyleLbl="sibTrans2D1" presStyleIdx="2" presStyleCnt="3"/>
      <dgm:spPr/>
    </dgm:pt>
    <dgm:pt modelId="{C41BE139-AAB3-410A-908E-62D23482B4FD}" type="pres">
      <dgm:prSet presAssocID="{12E18994-742A-4321-9245-E896ACDA4F54}" presName="connectorText" presStyleLbl="sibTrans2D1" presStyleIdx="2" presStyleCnt="3"/>
      <dgm:spPr/>
    </dgm:pt>
    <dgm:pt modelId="{5249CE24-2FCB-485D-AB7B-67BBB790FE89}" type="pres">
      <dgm:prSet presAssocID="{72B3C2DE-E757-49FA-A4C3-2E71F3CFC109}" presName="node" presStyleLbl="node1" presStyleIdx="3" presStyleCnt="4" custScaleX="83858">
        <dgm:presLayoutVars>
          <dgm:bulletEnabled val="1"/>
        </dgm:presLayoutVars>
      </dgm:prSet>
      <dgm:spPr/>
    </dgm:pt>
  </dgm:ptLst>
  <dgm:cxnLst>
    <dgm:cxn modelId="{C4599E31-5410-444D-9E54-751DF6F18853}" type="presOf" srcId="{12E18994-742A-4321-9245-E896ACDA4F54}" destId="{658A8347-8890-4EE3-82E2-2D6EEC43B249}" srcOrd="0" destOrd="0" presId="urn:microsoft.com/office/officeart/2005/8/layout/process5"/>
    <dgm:cxn modelId="{709D2B67-DE22-4045-8CEF-355EB35D1354}" type="presOf" srcId="{72B3C2DE-E757-49FA-A4C3-2E71F3CFC109}" destId="{5249CE24-2FCB-485D-AB7B-67BBB790FE89}" srcOrd="0" destOrd="0" presId="urn:microsoft.com/office/officeart/2005/8/layout/process5"/>
    <dgm:cxn modelId="{0ABF2E48-C0F3-4720-B8EB-4C3BAF16C401}" type="presOf" srcId="{EC869B0B-C28D-423B-844A-7C4BB1382EF0}" destId="{64817358-06CA-4D46-82E8-7C7A8BF5D4FA}" srcOrd="0" destOrd="0" presId="urn:microsoft.com/office/officeart/2005/8/layout/process5"/>
    <dgm:cxn modelId="{2079FB72-6FB2-4B3B-8D06-F57CD24DD1B7}" type="presOf" srcId="{BC9F4804-BDBD-42AC-B95D-F8DB8B03882C}" destId="{98807C25-6A06-4B30-88BB-BE1FF64D980A}" srcOrd="1" destOrd="0" presId="urn:microsoft.com/office/officeart/2005/8/layout/process5"/>
    <dgm:cxn modelId="{AD650D74-E2A9-46D0-BABF-32E0AB73C383}" type="presOf" srcId="{01EC36A0-B14B-4E03-8DAD-462A34F34092}" destId="{CD2A9226-9313-4878-8ABA-9B5A0CCEAF4E}" srcOrd="0" destOrd="0" presId="urn:microsoft.com/office/officeart/2005/8/layout/process5"/>
    <dgm:cxn modelId="{2A243D7C-0698-42E4-ABE1-0D62D8733920}" type="presOf" srcId="{AB4A3D98-CAAB-455A-95F2-B587BF29A34E}" destId="{77086216-B32A-4132-B4BE-7E2D984473BC}" srcOrd="0" destOrd="0" presId="urn:microsoft.com/office/officeart/2005/8/layout/process5"/>
    <dgm:cxn modelId="{B296E782-C822-481A-9A7E-3A7B2729A4A0}" type="presOf" srcId="{BC9F4804-BDBD-42AC-B95D-F8DB8B03882C}" destId="{8EC9E237-5C92-4D1B-A097-1A46267DB4B4}" srcOrd="0" destOrd="0" presId="urn:microsoft.com/office/officeart/2005/8/layout/process5"/>
    <dgm:cxn modelId="{0FA01F8E-AF6F-4E62-B56F-47F18E56F7D0}" srcId="{EC869B0B-C28D-423B-844A-7C4BB1382EF0}" destId="{01EC36A0-B14B-4E03-8DAD-462A34F34092}" srcOrd="1" destOrd="0" parTransId="{DB270E14-1C66-47DD-B620-2F3AAA0B195C}" sibTransId="{BC9F4804-BDBD-42AC-B95D-F8DB8B03882C}"/>
    <dgm:cxn modelId="{B983B1AE-C59A-4E71-A8A3-AEDF5DC20201}" type="presOf" srcId="{12E18994-742A-4321-9245-E896ACDA4F54}" destId="{C41BE139-AAB3-410A-908E-62D23482B4FD}" srcOrd="1" destOrd="0" presId="urn:microsoft.com/office/officeart/2005/8/layout/process5"/>
    <dgm:cxn modelId="{FEAFCEC5-33CC-409C-89D6-000B435361FE}" type="presOf" srcId="{93B3581D-0D23-4717-88FC-9201FB491D9E}" destId="{95D9643B-B81B-4AF5-A5BF-6300E66204FF}" srcOrd="1" destOrd="0" presId="urn:microsoft.com/office/officeart/2005/8/layout/process5"/>
    <dgm:cxn modelId="{63BB9BD6-6C9C-40D4-BCD8-A864E59E4AE0}" type="presOf" srcId="{92B8378D-8960-4C9E-9C34-40BC3BBEBE93}" destId="{07FB8835-5613-4BA6-B650-81C2A8BF3566}" srcOrd="0" destOrd="0" presId="urn:microsoft.com/office/officeart/2005/8/layout/process5"/>
    <dgm:cxn modelId="{AE31FAE6-3C8F-4E6B-BEE6-4D408BE27910}" srcId="{EC869B0B-C28D-423B-844A-7C4BB1382EF0}" destId="{92B8378D-8960-4C9E-9C34-40BC3BBEBE93}" srcOrd="0" destOrd="0" parTransId="{B5B1A318-1A22-4A50-80C7-58017E5A84E5}" sibTransId="{93B3581D-0D23-4717-88FC-9201FB491D9E}"/>
    <dgm:cxn modelId="{4BC967F0-7FCF-4CDD-B556-B2712FFDBDC0}" srcId="{EC869B0B-C28D-423B-844A-7C4BB1382EF0}" destId="{72B3C2DE-E757-49FA-A4C3-2E71F3CFC109}" srcOrd="3" destOrd="0" parTransId="{EA220AE2-F6C3-4947-8326-232FB8DED9F3}" sibTransId="{5B5C2789-3210-42D7-A2A6-CA045E50BC0E}"/>
    <dgm:cxn modelId="{19016FF7-9CDE-44A9-83C1-013990782BE3}" type="presOf" srcId="{93B3581D-0D23-4717-88FC-9201FB491D9E}" destId="{C4A153EC-93B4-43BF-9C73-5E31DC5BC7CA}" srcOrd="0" destOrd="0" presId="urn:microsoft.com/office/officeart/2005/8/layout/process5"/>
    <dgm:cxn modelId="{E78EA7FB-2103-4171-9B31-88481B817B01}" srcId="{EC869B0B-C28D-423B-844A-7C4BB1382EF0}" destId="{AB4A3D98-CAAB-455A-95F2-B587BF29A34E}" srcOrd="2" destOrd="0" parTransId="{6AA868A2-414C-44C1-BCB0-4322CDD85DBC}" sibTransId="{12E18994-742A-4321-9245-E896ACDA4F54}"/>
    <dgm:cxn modelId="{36603747-3952-4C05-A045-4B29BF7E53F1}" type="presParOf" srcId="{64817358-06CA-4D46-82E8-7C7A8BF5D4FA}" destId="{07FB8835-5613-4BA6-B650-81C2A8BF3566}" srcOrd="0" destOrd="0" presId="urn:microsoft.com/office/officeart/2005/8/layout/process5"/>
    <dgm:cxn modelId="{D988254C-6DD8-45EE-9C42-84626F4A6FA0}" type="presParOf" srcId="{64817358-06CA-4D46-82E8-7C7A8BF5D4FA}" destId="{C4A153EC-93B4-43BF-9C73-5E31DC5BC7CA}" srcOrd="1" destOrd="0" presId="urn:microsoft.com/office/officeart/2005/8/layout/process5"/>
    <dgm:cxn modelId="{C60F25E2-659A-4852-A054-98D5DC5D8ECC}" type="presParOf" srcId="{C4A153EC-93B4-43BF-9C73-5E31DC5BC7CA}" destId="{95D9643B-B81B-4AF5-A5BF-6300E66204FF}" srcOrd="0" destOrd="0" presId="urn:microsoft.com/office/officeart/2005/8/layout/process5"/>
    <dgm:cxn modelId="{D134A19D-7E1D-4894-B868-3FFCF31BFEDB}" type="presParOf" srcId="{64817358-06CA-4D46-82E8-7C7A8BF5D4FA}" destId="{CD2A9226-9313-4878-8ABA-9B5A0CCEAF4E}" srcOrd="2" destOrd="0" presId="urn:microsoft.com/office/officeart/2005/8/layout/process5"/>
    <dgm:cxn modelId="{7B88D60F-042E-4849-8029-0CCDE4DCE398}" type="presParOf" srcId="{64817358-06CA-4D46-82E8-7C7A8BF5D4FA}" destId="{8EC9E237-5C92-4D1B-A097-1A46267DB4B4}" srcOrd="3" destOrd="0" presId="urn:microsoft.com/office/officeart/2005/8/layout/process5"/>
    <dgm:cxn modelId="{32603767-9FE2-4119-9D19-86B56BBFD2E7}" type="presParOf" srcId="{8EC9E237-5C92-4D1B-A097-1A46267DB4B4}" destId="{98807C25-6A06-4B30-88BB-BE1FF64D980A}" srcOrd="0" destOrd="0" presId="urn:microsoft.com/office/officeart/2005/8/layout/process5"/>
    <dgm:cxn modelId="{627A4BAA-80A7-43DA-A922-C80A7585E230}" type="presParOf" srcId="{64817358-06CA-4D46-82E8-7C7A8BF5D4FA}" destId="{77086216-B32A-4132-B4BE-7E2D984473BC}" srcOrd="4" destOrd="0" presId="urn:microsoft.com/office/officeart/2005/8/layout/process5"/>
    <dgm:cxn modelId="{D9D3B880-F366-4388-8F4D-7A59934E2E36}" type="presParOf" srcId="{64817358-06CA-4D46-82E8-7C7A8BF5D4FA}" destId="{658A8347-8890-4EE3-82E2-2D6EEC43B249}" srcOrd="5" destOrd="0" presId="urn:microsoft.com/office/officeart/2005/8/layout/process5"/>
    <dgm:cxn modelId="{DBE024B4-B016-4D5B-872F-2E9A54659FC6}" type="presParOf" srcId="{658A8347-8890-4EE3-82E2-2D6EEC43B249}" destId="{C41BE139-AAB3-410A-908E-62D23482B4FD}" srcOrd="0" destOrd="0" presId="urn:microsoft.com/office/officeart/2005/8/layout/process5"/>
    <dgm:cxn modelId="{9C797C89-B523-44BF-A8EB-BEADEEF17D35}" type="presParOf" srcId="{64817358-06CA-4D46-82E8-7C7A8BF5D4FA}" destId="{5249CE24-2FCB-485D-AB7B-67BBB790FE89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2C2FBC-4BD1-40D0-8985-563F6499143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70491B4-2E92-4AF8-957E-A6EB6DE5E0C0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Интеграция содержания программы в основных видах деятельности дошкольников: коммуникативной, речевой, познавательно-исследовательской, художественно-творческой, двигательной</a:t>
          </a:r>
        </a:p>
      </dgm:t>
    </dgm:pt>
    <dgm:pt modelId="{7944D4B4-2157-4D2B-988B-18EBD3ADB711}" type="parTrans" cxnId="{68817840-3D52-4967-A52C-4A2635BD5E3C}">
      <dgm:prSet/>
      <dgm:spPr/>
      <dgm:t>
        <a:bodyPr/>
        <a:lstStyle/>
        <a:p>
          <a:endParaRPr lang="ru-RU"/>
        </a:p>
      </dgm:t>
    </dgm:pt>
    <dgm:pt modelId="{1A0FF3EF-7575-48CE-9DD3-EF38B8A33957}" type="sibTrans" cxnId="{68817840-3D52-4967-A52C-4A2635BD5E3C}">
      <dgm:prSet/>
      <dgm:spPr/>
      <dgm:t>
        <a:bodyPr/>
        <a:lstStyle/>
        <a:p>
          <a:endParaRPr lang="ru-RU"/>
        </a:p>
      </dgm:t>
    </dgm:pt>
    <dgm:pt modelId="{A01FAD17-FCEE-417D-AC8C-386F3FF8563A}">
      <dgm:prSet phldrT="[Текст]" phldr="1"/>
      <dgm:spPr/>
      <dgm:t>
        <a:bodyPr/>
        <a:lstStyle/>
        <a:p>
          <a:endParaRPr lang="ru-RU" dirty="0"/>
        </a:p>
      </dgm:t>
    </dgm:pt>
    <dgm:pt modelId="{6D029BDA-4B19-487B-B434-7B4E759325AC}" type="parTrans" cxnId="{F7273D45-CBB3-4AEE-8DF4-8959667770D4}">
      <dgm:prSet/>
      <dgm:spPr/>
      <dgm:t>
        <a:bodyPr/>
        <a:lstStyle/>
        <a:p>
          <a:endParaRPr lang="ru-RU"/>
        </a:p>
      </dgm:t>
    </dgm:pt>
    <dgm:pt modelId="{7232DE6F-9291-424E-9850-C2CFD95E25AD}" type="sibTrans" cxnId="{F7273D45-CBB3-4AEE-8DF4-8959667770D4}">
      <dgm:prSet/>
      <dgm:spPr/>
      <dgm:t>
        <a:bodyPr/>
        <a:lstStyle/>
        <a:p>
          <a:endParaRPr lang="ru-RU"/>
        </a:p>
      </dgm:t>
    </dgm:pt>
    <dgm:pt modelId="{A0239A49-08AA-4C04-852D-4ED1F1F8F06A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От простого к сложному</a:t>
          </a:r>
        </a:p>
      </dgm:t>
    </dgm:pt>
    <dgm:pt modelId="{743EF865-AD6E-4240-BA91-705E4898E70D}" type="parTrans" cxnId="{F01D25B2-850A-442D-AF35-DC69144A4757}">
      <dgm:prSet/>
      <dgm:spPr/>
      <dgm:t>
        <a:bodyPr/>
        <a:lstStyle/>
        <a:p>
          <a:endParaRPr lang="ru-RU"/>
        </a:p>
      </dgm:t>
    </dgm:pt>
    <dgm:pt modelId="{F37A916C-66C2-4FD3-90B9-E1C56A0C161F}" type="sibTrans" cxnId="{F01D25B2-850A-442D-AF35-DC69144A4757}">
      <dgm:prSet/>
      <dgm:spPr/>
      <dgm:t>
        <a:bodyPr/>
        <a:lstStyle/>
        <a:p>
          <a:endParaRPr lang="ru-RU"/>
        </a:p>
      </dgm:t>
    </dgm:pt>
    <dgm:pt modelId="{F2F20E0F-A1EB-44AD-BB46-8D5B3BA06784}">
      <dgm:prSet phldrT="[Текст]" phldr="1"/>
      <dgm:spPr/>
      <dgm:t>
        <a:bodyPr/>
        <a:lstStyle/>
        <a:p>
          <a:endParaRPr lang="ru-RU"/>
        </a:p>
      </dgm:t>
    </dgm:pt>
    <dgm:pt modelId="{5395AB3E-4B62-4AE3-905A-3A7EFF967474}" type="parTrans" cxnId="{8A65AFCD-04C5-40A8-8BB1-9423E75B05AA}">
      <dgm:prSet/>
      <dgm:spPr/>
      <dgm:t>
        <a:bodyPr/>
        <a:lstStyle/>
        <a:p>
          <a:endParaRPr lang="ru-RU"/>
        </a:p>
      </dgm:t>
    </dgm:pt>
    <dgm:pt modelId="{53956A52-4941-43C5-AE46-8DCF88F0FA1C}" type="sibTrans" cxnId="{8A65AFCD-04C5-40A8-8BB1-9423E75B05AA}">
      <dgm:prSet/>
      <dgm:spPr/>
      <dgm:t>
        <a:bodyPr/>
        <a:lstStyle/>
        <a:p>
          <a:endParaRPr lang="ru-RU"/>
        </a:p>
      </dgm:t>
    </dgm:pt>
    <dgm:pt modelId="{3978ACB2-9EC2-4168-92EE-D6B5960BB08D}" type="pres">
      <dgm:prSet presAssocID="{782C2FBC-4BD1-40D0-8985-563F6499143C}" presName="linear" presStyleCnt="0">
        <dgm:presLayoutVars>
          <dgm:animLvl val="lvl"/>
          <dgm:resizeHandles val="exact"/>
        </dgm:presLayoutVars>
      </dgm:prSet>
      <dgm:spPr/>
    </dgm:pt>
    <dgm:pt modelId="{4292B3E3-4D5D-4EA2-90DE-FFB71CEEA264}" type="pres">
      <dgm:prSet presAssocID="{C70491B4-2E92-4AF8-957E-A6EB6DE5E0C0}" presName="parentText" presStyleLbl="node1" presStyleIdx="0" presStyleCnt="2" custScaleX="87750">
        <dgm:presLayoutVars>
          <dgm:chMax val="0"/>
          <dgm:bulletEnabled val="1"/>
        </dgm:presLayoutVars>
      </dgm:prSet>
      <dgm:spPr/>
    </dgm:pt>
    <dgm:pt modelId="{05A513DB-4D1B-4EBC-927D-D1AACCDD6316}" type="pres">
      <dgm:prSet presAssocID="{C70491B4-2E92-4AF8-957E-A6EB6DE5E0C0}" presName="childText" presStyleLbl="revTx" presStyleIdx="0" presStyleCnt="2">
        <dgm:presLayoutVars>
          <dgm:bulletEnabled val="1"/>
        </dgm:presLayoutVars>
      </dgm:prSet>
      <dgm:spPr/>
    </dgm:pt>
    <dgm:pt modelId="{5F754CD9-3EED-42C2-BDF0-F1EC79EFE30F}" type="pres">
      <dgm:prSet presAssocID="{A0239A49-08AA-4C04-852D-4ED1F1F8F06A}" presName="parentText" presStyleLbl="node1" presStyleIdx="1" presStyleCnt="2" custScaleX="87750" custScaleY="57985">
        <dgm:presLayoutVars>
          <dgm:chMax val="0"/>
          <dgm:bulletEnabled val="1"/>
        </dgm:presLayoutVars>
      </dgm:prSet>
      <dgm:spPr/>
    </dgm:pt>
    <dgm:pt modelId="{600A830E-BF77-45FE-9193-9859D0DA8554}" type="pres">
      <dgm:prSet presAssocID="{A0239A49-08AA-4C04-852D-4ED1F1F8F06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8817840-3D52-4967-A52C-4A2635BD5E3C}" srcId="{782C2FBC-4BD1-40D0-8985-563F6499143C}" destId="{C70491B4-2E92-4AF8-957E-A6EB6DE5E0C0}" srcOrd="0" destOrd="0" parTransId="{7944D4B4-2157-4D2B-988B-18EBD3ADB711}" sibTransId="{1A0FF3EF-7575-48CE-9DD3-EF38B8A33957}"/>
    <dgm:cxn modelId="{F7273D45-CBB3-4AEE-8DF4-8959667770D4}" srcId="{C70491B4-2E92-4AF8-957E-A6EB6DE5E0C0}" destId="{A01FAD17-FCEE-417D-AC8C-386F3FF8563A}" srcOrd="0" destOrd="0" parTransId="{6D029BDA-4B19-487B-B434-7B4E759325AC}" sibTransId="{7232DE6F-9291-424E-9850-C2CFD95E25AD}"/>
    <dgm:cxn modelId="{F01D25B2-850A-442D-AF35-DC69144A4757}" srcId="{782C2FBC-4BD1-40D0-8985-563F6499143C}" destId="{A0239A49-08AA-4C04-852D-4ED1F1F8F06A}" srcOrd="1" destOrd="0" parTransId="{743EF865-AD6E-4240-BA91-705E4898E70D}" sibTransId="{F37A916C-66C2-4FD3-90B9-E1C56A0C161F}"/>
    <dgm:cxn modelId="{8A65AFCD-04C5-40A8-8BB1-9423E75B05AA}" srcId="{A0239A49-08AA-4C04-852D-4ED1F1F8F06A}" destId="{F2F20E0F-A1EB-44AD-BB46-8D5B3BA06784}" srcOrd="0" destOrd="0" parTransId="{5395AB3E-4B62-4AE3-905A-3A7EFF967474}" sibTransId="{53956A52-4941-43C5-AE46-8DCF88F0FA1C}"/>
    <dgm:cxn modelId="{917BC2DB-9F3A-417D-A93E-6C4C8B82B39D}" type="presOf" srcId="{A0239A49-08AA-4C04-852D-4ED1F1F8F06A}" destId="{5F754CD9-3EED-42C2-BDF0-F1EC79EFE30F}" srcOrd="0" destOrd="0" presId="urn:microsoft.com/office/officeart/2005/8/layout/vList2"/>
    <dgm:cxn modelId="{FE568EE6-4D68-4189-BEFC-F2B8222B7D9A}" type="presOf" srcId="{782C2FBC-4BD1-40D0-8985-563F6499143C}" destId="{3978ACB2-9EC2-4168-92EE-D6B5960BB08D}" srcOrd="0" destOrd="0" presId="urn:microsoft.com/office/officeart/2005/8/layout/vList2"/>
    <dgm:cxn modelId="{516C7AE7-6E50-4521-8245-E6D61A209746}" type="presOf" srcId="{A01FAD17-FCEE-417D-AC8C-386F3FF8563A}" destId="{05A513DB-4D1B-4EBC-927D-D1AACCDD6316}" srcOrd="0" destOrd="0" presId="urn:microsoft.com/office/officeart/2005/8/layout/vList2"/>
    <dgm:cxn modelId="{2F25C0EA-77BF-4929-B638-909E3626EF66}" type="presOf" srcId="{F2F20E0F-A1EB-44AD-BB46-8D5B3BA06784}" destId="{600A830E-BF77-45FE-9193-9859D0DA8554}" srcOrd="0" destOrd="0" presId="urn:microsoft.com/office/officeart/2005/8/layout/vList2"/>
    <dgm:cxn modelId="{D230C1FE-062B-4543-8150-B2FC50191F44}" type="presOf" srcId="{C70491B4-2E92-4AF8-957E-A6EB6DE5E0C0}" destId="{4292B3E3-4D5D-4EA2-90DE-FFB71CEEA264}" srcOrd="0" destOrd="0" presId="urn:microsoft.com/office/officeart/2005/8/layout/vList2"/>
    <dgm:cxn modelId="{EC2AE4F7-49C2-46BA-94A8-DF1C2C87EAF2}" type="presParOf" srcId="{3978ACB2-9EC2-4168-92EE-D6B5960BB08D}" destId="{4292B3E3-4D5D-4EA2-90DE-FFB71CEEA264}" srcOrd="0" destOrd="0" presId="urn:microsoft.com/office/officeart/2005/8/layout/vList2"/>
    <dgm:cxn modelId="{9A6FACC1-C433-4CE6-B781-5E727E55C797}" type="presParOf" srcId="{3978ACB2-9EC2-4168-92EE-D6B5960BB08D}" destId="{05A513DB-4D1B-4EBC-927D-D1AACCDD6316}" srcOrd="1" destOrd="0" presId="urn:microsoft.com/office/officeart/2005/8/layout/vList2"/>
    <dgm:cxn modelId="{9710C229-222D-4EDB-BF60-6F1BD96B8027}" type="presParOf" srcId="{3978ACB2-9EC2-4168-92EE-D6B5960BB08D}" destId="{5F754CD9-3EED-42C2-BDF0-F1EC79EFE30F}" srcOrd="2" destOrd="0" presId="urn:microsoft.com/office/officeart/2005/8/layout/vList2"/>
    <dgm:cxn modelId="{F858FF63-14A7-4723-967E-84506BFDFFA8}" type="presParOf" srcId="{3978ACB2-9EC2-4168-92EE-D6B5960BB08D}" destId="{600A830E-BF77-45FE-9193-9859D0DA855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5B5CAC-B759-4FD5-83D9-EAF19923BE1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A5C7ACD3-8C49-49E1-B866-C56AA49F6180}">
      <dgm:prSet phldrT="[Текст]" custT="1"/>
      <dgm:spPr/>
      <dgm:t>
        <a:bodyPr/>
        <a:lstStyle/>
        <a:p>
          <a:r>
            <a:rPr lang="ru-RU" sz="2000" dirty="0"/>
            <a:t>Познавательное развитие</a:t>
          </a:r>
        </a:p>
      </dgm:t>
    </dgm:pt>
    <dgm:pt modelId="{6F1BCBE0-AFAC-4081-98B8-970B2282A39C}" type="parTrans" cxnId="{A64BCCF9-A369-49A3-BF06-F929B9C7F489}">
      <dgm:prSet/>
      <dgm:spPr/>
      <dgm:t>
        <a:bodyPr/>
        <a:lstStyle/>
        <a:p>
          <a:endParaRPr lang="ru-RU"/>
        </a:p>
      </dgm:t>
    </dgm:pt>
    <dgm:pt modelId="{C3B358C1-0452-473F-A27D-5943400847C7}" type="sibTrans" cxnId="{A64BCCF9-A369-49A3-BF06-F929B9C7F489}">
      <dgm:prSet/>
      <dgm:spPr/>
      <dgm:t>
        <a:bodyPr/>
        <a:lstStyle/>
        <a:p>
          <a:endParaRPr lang="ru-RU"/>
        </a:p>
      </dgm:t>
    </dgm:pt>
    <dgm:pt modelId="{667D18E7-502F-49F7-BDC7-9D2B8E322FEF}">
      <dgm:prSet phldrT="[Текст]" custT="1"/>
      <dgm:spPr/>
      <dgm:t>
        <a:bodyPr/>
        <a:lstStyle/>
        <a:p>
          <a:r>
            <a:rPr lang="ru-RU" sz="1800" dirty="0"/>
            <a:t>Речевое развитие</a:t>
          </a:r>
        </a:p>
      </dgm:t>
    </dgm:pt>
    <dgm:pt modelId="{AD4DD7FD-D4E5-4E35-A473-FFFEC1783E83}" type="parTrans" cxnId="{00888369-C2C2-4AB2-8459-80B213744D36}">
      <dgm:prSet/>
      <dgm:spPr/>
      <dgm:t>
        <a:bodyPr/>
        <a:lstStyle/>
        <a:p>
          <a:endParaRPr lang="ru-RU"/>
        </a:p>
      </dgm:t>
    </dgm:pt>
    <dgm:pt modelId="{47C36985-51FC-4453-9875-37BDA7419B61}" type="sibTrans" cxnId="{00888369-C2C2-4AB2-8459-80B213744D36}">
      <dgm:prSet/>
      <dgm:spPr/>
      <dgm:t>
        <a:bodyPr/>
        <a:lstStyle/>
        <a:p>
          <a:endParaRPr lang="ru-RU"/>
        </a:p>
      </dgm:t>
    </dgm:pt>
    <dgm:pt modelId="{EEDF2F75-E4D6-4552-9FCA-F1656921F8CF}">
      <dgm:prSet phldrT="[Текст]" custT="1"/>
      <dgm:spPr/>
      <dgm:t>
        <a:bodyPr/>
        <a:lstStyle/>
        <a:p>
          <a:r>
            <a:rPr lang="ru-RU" sz="1800" dirty="0"/>
            <a:t>Социально-коммуникативное развитие</a:t>
          </a:r>
        </a:p>
      </dgm:t>
    </dgm:pt>
    <dgm:pt modelId="{9890E4C1-161F-40CA-B6F6-278DA5D68C2C}" type="parTrans" cxnId="{54C4757C-C89C-4674-85A2-E454DD414DE2}">
      <dgm:prSet/>
      <dgm:spPr/>
      <dgm:t>
        <a:bodyPr/>
        <a:lstStyle/>
        <a:p>
          <a:endParaRPr lang="ru-RU"/>
        </a:p>
      </dgm:t>
    </dgm:pt>
    <dgm:pt modelId="{829B9B97-5719-403B-AF2F-D01691D036F1}" type="sibTrans" cxnId="{54C4757C-C89C-4674-85A2-E454DD414DE2}">
      <dgm:prSet/>
      <dgm:spPr/>
      <dgm:t>
        <a:bodyPr/>
        <a:lstStyle/>
        <a:p>
          <a:endParaRPr lang="ru-RU"/>
        </a:p>
      </dgm:t>
    </dgm:pt>
    <dgm:pt modelId="{4BC726C1-BADC-4B66-AFC1-3E9A29A89AEB}">
      <dgm:prSet phldrT="[Текст]" custT="1"/>
      <dgm:spPr/>
      <dgm:t>
        <a:bodyPr/>
        <a:lstStyle/>
        <a:p>
          <a:r>
            <a:rPr lang="ru-RU" sz="1800" dirty="0"/>
            <a:t>Художественно-эстетическое развитие</a:t>
          </a:r>
        </a:p>
      </dgm:t>
    </dgm:pt>
    <dgm:pt modelId="{138A15C3-DABD-447A-9A66-4C50CEFB8699}" type="parTrans" cxnId="{DDA82421-A082-4EBF-B284-CE272D59FE49}">
      <dgm:prSet/>
      <dgm:spPr/>
      <dgm:t>
        <a:bodyPr/>
        <a:lstStyle/>
        <a:p>
          <a:endParaRPr lang="ru-RU"/>
        </a:p>
      </dgm:t>
    </dgm:pt>
    <dgm:pt modelId="{82EBD0BE-AB0D-41B9-B732-1B06129F94FA}" type="sibTrans" cxnId="{DDA82421-A082-4EBF-B284-CE272D59FE49}">
      <dgm:prSet/>
      <dgm:spPr/>
      <dgm:t>
        <a:bodyPr/>
        <a:lstStyle/>
        <a:p>
          <a:endParaRPr lang="ru-RU"/>
        </a:p>
      </dgm:t>
    </dgm:pt>
    <dgm:pt modelId="{FC747F5A-175F-4655-911C-28A6FCC7883F}">
      <dgm:prSet phldrT="[Текст]" custT="1"/>
      <dgm:spPr/>
      <dgm:t>
        <a:bodyPr/>
        <a:lstStyle/>
        <a:p>
          <a:r>
            <a:rPr lang="ru-RU" sz="1800" dirty="0"/>
            <a:t>Физическое развитие</a:t>
          </a:r>
          <a:endParaRPr lang="ru-RU" sz="1400" dirty="0"/>
        </a:p>
      </dgm:t>
    </dgm:pt>
    <dgm:pt modelId="{42BC0582-57AC-42E6-8AC9-7542D0020DEA}" type="parTrans" cxnId="{8D93F41A-24F1-4198-B23B-6C6725D7E8A4}">
      <dgm:prSet/>
      <dgm:spPr/>
      <dgm:t>
        <a:bodyPr/>
        <a:lstStyle/>
        <a:p>
          <a:endParaRPr lang="ru-RU"/>
        </a:p>
      </dgm:t>
    </dgm:pt>
    <dgm:pt modelId="{94B63CBD-A547-4C0F-8F50-FB94B99321FE}" type="sibTrans" cxnId="{8D93F41A-24F1-4198-B23B-6C6725D7E8A4}">
      <dgm:prSet/>
      <dgm:spPr/>
      <dgm:t>
        <a:bodyPr/>
        <a:lstStyle/>
        <a:p>
          <a:endParaRPr lang="ru-RU"/>
        </a:p>
      </dgm:t>
    </dgm:pt>
    <dgm:pt modelId="{35184290-84CF-48B4-A360-9100D9AC9A09}" type="pres">
      <dgm:prSet presAssocID="{635B5CAC-B759-4FD5-83D9-EAF19923BE1B}" presName="compositeShape" presStyleCnt="0">
        <dgm:presLayoutVars>
          <dgm:dir/>
          <dgm:resizeHandles/>
        </dgm:presLayoutVars>
      </dgm:prSet>
      <dgm:spPr/>
    </dgm:pt>
    <dgm:pt modelId="{5F9E2631-DBF9-4B04-A6E9-6921E6FC46D8}" type="pres">
      <dgm:prSet presAssocID="{635B5CAC-B759-4FD5-83D9-EAF19923BE1B}" presName="pyramid" presStyleLbl="node1" presStyleIdx="0" presStyleCnt="1" custScaleX="98642"/>
      <dgm:spPr/>
    </dgm:pt>
    <dgm:pt modelId="{2097865B-F986-49BB-A3EE-621CA359AE44}" type="pres">
      <dgm:prSet presAssocID="{635B5CAC-B759-4FD5-83D9-EAF19923BE1B}" presName="theList" presStyleCnt="0"/>
      <dgm:spPr/>
    </dgm:pt>
    <dgm:pt modelId="{DCF3E3F1-228D-445E-80D0-DB751EBBE944}" type="pres">
      <dgm:prSet presAssocID="{A5C7ACD3-8C49-49E1-B866-C56AA49F6180}" presName="aNode" presStyleLbl="fgAcc1" presStyleIdx="0" presStyleCnt="5" custScaleX="109644">
        <dgm:presLayoutVars>
          <dgm:bulletEnabled val="1"/>
        </dgm:presLayoutVars>
      </dgm:prSet>
      <dgm:spPr/>
    </dgm:pt>
    <dgm:pt modelId="{2335F0DF-4ABB-4AFC-B083-7294EE8FAEB0}" type="pres">
      <dgm:prSet presAssocID="{A5C7ACD3-8C49-49E1-B866-C56AA49F6180}" presName="aSpace" presStyleCnt="0"/>
      <dgm:spPr/>
    </dgm:pt>
    <dgm:pt modelId="{EE404DA6-887A-4955-B042-2A29C344A417}" type="pres">
      <dgm:prSet presAssocID="{667D18E7-502F-49F7-BDC7-9D2B8E322FEF}" presName="aNode" presStyleLbl="fgAcc1" presStyleIdx="1" presStyleCnt="5" custScaleX="109281">
        <dgm:presLayoutVars>
          <dgm:bulletEnabled val="1"/>
        </dgm:presLayoutVars>
      </dgm:prSet>
      <dgm:spPr/>
    </dgm:pt>
    <dgm:pt modelId="{6D5CA0BA-81C4-49B1-82C3-FCD0D9ACE714}" type="pres">
      <dgm:prSet presAssocID="{667D18E7-502F-49F7-BDC7-9D2B8E322FEF}" presName="aSpace" presStyleCnt="0"/>
      <dgm:spPr/>
    </dgm:pt>
    <dgm:pt modelId="{092C731D-16E4-4B2B-86FA-AD6BCFE6BC71}" type="pres">
      <dgm:prSet presAssocID="{EEDF2F75-E4D6-4552-9FCA-F1656921F8CF}" presName="aNode" presStyleLbl="fgAcc1" presStyleIdx="2" presStyleCnt="5" custScaleX="107233">
        <dgm:presLayoutVars>
          <dgm:bulletEnabled val="1"/>
        </dgm:presLayoutVars>
      </dgm:prSet>
      <dgm:spPr/>
    </dgm:pt>
    <dgm:pt modelId="{E5E3062C-ED7C-4DC8-809A-323833BB85EF}" type="pres">
      <dgm:prSet presAssocID="{EEDF2F75-E4D6-4552-9FCA-F1656921F8CF}" presName="aSpace" presStyleCnt="0"/>
      <dgm:spPr/>
    </dgm:pt>
    <dgm:pt modelId="{77B7B72D-E8FD-4B0B-BE31-DC73A63C7A19}" type="pres">
      <dgm:prSet presAssocID="{4BC726C1-BADC-4B66-AFC1-3E9A29A89AEB}" presName="aNode" presStyleLbl="fgAcc1" presStyleIdx="3" presStyleCnt="5" custScaleX="109281">
        <dgm:presLayoutVars>
          <dgm:bulletEnabled val="1"/>
        </dgm:presLayoutVars>
      </dgm:prSet>
      <dgm:spPr/>
    </dgm:pt>
    <dgm:pt modelId="{CECCC1BF-98D8-40E0-A536-FE4E7168603C}" type="pres">
      <dgm:prSet presAssocID="{4BC726C1-BADC-4B66-AFC1-3E9A29A89AEB}" presName="aSpace" presStyleCnt="0"/>
      <dgm:spPr/>
    </dgm:pt>
    <dgm:pt modelId="{A65DC760-6AF4-4447-85A5-12ABF242F3CA}" type="pres">
      <dgm:prSet presAssocID="{FC747F5A-175F-4655-911C-28A6FCC7883F}" presName="aNode" presStyleLbl="fgAcc1" presStyleIdx="4" presStyleCnt="5" custScaleX="113740">
        <dgm:presLayoutVars>
          <dgm:bulletEnabled val="1"/>
        </dgm:presLayoutVars>
      </dgm:prSet>
      <dgm:spPr/>
    </dgm:pt>
    <dgm:pt modelId="{ABF48AED-6DC2-4E5B-9C0E-BAB9EC0BD483}" type="pres">
      <dgm:prSet presAssocID="{FC747F5A-175F-4655-911C-28A6FCC7883F}" presName="aSpace" presStyleCnt="0"/>
      <dgm:spPr/>
    </dgm:pt>
  </dgm:ptLst>
  <dgm:cxnLst>
    <dgm:cxn modelId="{DDCF240B-ECED-4487-BEAC-75628035793F}" type="presOf" srcId="{667D18E7-502F-49F7-BDC7-9D2B8E322FEF}" destId="{EE404DA6-887A-4955-B042-2A29C344A417}" srcOrd="0" destOrd="0" presId="urn:microsoft.com/office/officeart/2005/8/layout/pyramid2"/>
    <dgm:cxn modelId="{8D93F41A-24F1-4198-B23B-6C6725D7E8A4}" srcId="{635B5CAC-B759-4FD5-83D9-EAF19923BE1B}" destId="{FC747F5A-175F-4655-911C-28A6FCC7883F}" srcOrd="4" destOrd="0" parTransId="{42BC0582-57AC-42E6-8AC9-7542D0020DEA}" sibTransId="{94B63CBD-A547-4C0F-8F50-FB94B99321FE}"/>
    <dgm:cxn modelId="{DDA82421-A082-4EBF-B284-CE272D59FE49}" srcId="{635B5CAC-B759-4FD5-83D9-EAF19923BE1B}" destId="{4BC726C1-BADC-4B66-AFC1-3E9A29A89AEB}" srcOrd="3" destOrd="0" parTransId="{138A15C3-DABD-447A-9A66-4C50CEFB8699}" sibTransId="{82EBD0BE-AB0D-41B9-B732-1B06129F94FA}"/>
    <dgm:cxn modelId="{89B26A3B-90AE-4CEF-876F-70C7153A563D}" type="presOf" srcId="{EEDF2F75-E4D6-4552-9FCA-F1656921F8CF}" destId="{092C731D-16E4-4B2B-86FA-AD6BCFE6BC71}" srcOrd="0" destOrd="0" presId="urn:microsoft.com/office/officeart/2005/8/layout/pyramid2"/>
    <dgm:cxn modelId="{00888369-C2C2-4AB2-8459-80B213744D36}" srcId="{635B5CAC-B759-4FD5-83D9-EAF19923BE1B}" destId="{667D18E7-502F-49F7-BDC7-9D2B8E322FEF}" srcOrd="1" destOrd="0" parTransId="{AD4DD7FD-D4E5-4E35-A473-FFFEC1783E83}" sibTransId="{47C36985-51FC-4453-9875-37BDA7419B61}"/>
    <dgm:cxn modelId="{54C4757C-C89C-4674-85A2-E454DD414DE2}" srcId="{635B5CAC-B759-4FD5-83D9-EAF19923BE1B}" destId="{EEDF2F75-E4D6-4552-9FCA-F1656921F8CF}" srcOrd="2" destOrd="0" parTransId="{9890E4C1-161F-40CA-B6F6-278DA5D68C2C}" sibTransId="{829B9B97-5719-403B-AF2F-D01691D036F1}"/>
    <dgm:cxn modelId="{26B04BA4-4789-4639-8974-E5F90A81A1BD}" type="presOf" srcId="{635B5CAC-B759-4FD5-83D9-EAF19923BE1B}" destId="{35184290-84CF-48B4-A360-9100D9AC9A09}" srcOrd="0" destOrd="0" presId="urn:microsoft.com/office/officeart/2005/8/layout/pyramid2"/>
    <dgm:cxn modelId="{342557B5-A812-4999-B418-D5871E85083D}" type="presOf" srcId="{A5C7ACD3-8C49-49E1-B866-C56AA49F6180}" destId="{DCF3E3F1-228D-445E-80D0-DB751EBBE944}" srcOrd="0" destOrd="0" presId="urn:microsoft.com/office/officeart/2005/8/layout/pyramid2"/>
    <dgm:cxn modelId="{AE6858CB-3196-43FC-BC2D-CA368EB14B36}" type="presOf" srcId="{FC747F5A-175F-4655-911C-28A6FCC7883F}" destId="{A65DC760-6AF4-4447-85A5-12ABF242F3CA}" srcOrd="0" destOrd="0" presId="urn:microsoft.com/office/officeart/2005/8/layout/pyramid2"/>
    <dgm:cxn modelId="{A64BCCF9-A369-49A3-BF06-F929B9C7F489}" srcId="{635B5CAC-B759-4FD5-83D9-EAF19923BE1B}" destId="{A5C7ACD3-8C49-49E1-B866-C56AA49F6180}" srcOrd="0" destOrd="0" parTransId="{6F1BCBE0-AFAC-4081-98B8-970B2282A39C}" sibTransId="{C3B358C1-0452-473F-A27D-5943400847C7}"/>
    <dgm:cxn modelId="{8B2E2EFF-E2A0-42FB-94AC-4787FDA19F10}" type="presOf" srcId="{4BC726C1-BADC-4B66-AFC1-3E9A29A89AEB}" destId="{77B7B72D-E8FD-4B0B-BE31-DC73A63C7A19}" srcOrd="0" destOrd="0" presId="urn:microsoft.com/office/officeart/2005/8/layout/pyramid2"/>
    <dgm:cxn modelId="{7C85C47B-2DB4-4154-B950-55AE6744DE52}" type="presParOf" srcId="{35184290-84CF-48B4-A360-9100D9AC9A09}" destId="{5F9E2631-DBF9-4B04-A6E9-6921E6FC46D8}" srcOrd="0" destOrd="0" presId="urn:microsoft.com/office/officeart/2005/8/layout/pyramid2"/>
    <dgm:cxn modelId="{DD422094-F0D3-4F67-BFD1-61ED78929CA0}" type="presParOf" srcId="{35184290-84CF-48B4-A360-9100D9AC9A09}" destId="{2097865B-F986-49BB-A3EE-621CA359AE44}" srcOrd="1" destOrd="0" presId="urn:microsoft.com/office/officeart/2005/8/layout/pyramid2"/>
    <dgm:cxn modelId="{A2439D03-482C-416E-952E-EBBCC6BBB3BF}" type="presParOf" srcId="{2097865B-F986-49BB-A3EE-621CA359AE44}" destId="{DCF3E3F1-228D-445E-80D0-DB751EBBE944}" srcOrd="0" destOrd="0" presId="urn:microsoft.com/office/officeart/2005/8/layout/pyramid2"/>
    <dgm:cxn modelId="{09437EBD-2589-4ABD-804F-157CA289F0A3}" type="presParOf" srcId="{2097865B-F986-49BB-A3EE-621CA359AE44}" destId="{2335F0DF-4ABB-4AFC-B083-7294EE8FAEB0}" srcOrd="1" destOrd="0" presId="urn:microsoft.com/office/officeart/2005/8/layout/pyramid2"/>
    <dgm:cxn modelId="{561C20EC-2706-4F2E-BD93-722751E0536A}" type="presParOf" srcId="{2097865B-F986-49BB-A3EE-621CA359AE44}" destId="{EE404DA6-887A-4955-B042-2A29C344A417}" srcOrd="2" destOrd="0" presId="urn:microsoft.com/office/officeart/2005/8/layout/pyramid2"/>
    <dgm:cxn modelId="{FF95BD25-4A67-4159-B3FD-821306DCABD2}" type="presParOf" srcId="{2097865B-F986-49BB-A3EE-621CA359AE44}" destId="{6D5CA0BA-81C4-49B1-82C3-FCD0D9ACE714}" srcOrd="3" destOrd="0" presId="urn:microsoft.com/office/officeart/2005/8/layout/pyramid2"/>
    <dgm:cxn modelId="{956859E8-6005-4300-9265-C29D779B2171}" type="presParOf" srcId="{2097865B-F986-49BB-A3EE-621CA359AE44}" destId="{092C731D-16E4-4B2B-86FA-AD6BCFE6BC71}" srcOrd="4" destOrd="0" presId="urn:microsoft.com/office/officeart/2005/8/layout/pyramid2"/>
    <dgm:cxn modelId="{19659B7D-DE5B-46A1-8275-C74C542421AD}" type="presParOf" srcId="{2097865B-F986-49BB-A3EE-621CA359AE44}" destId="{E5E3062C-ED7C-4DC8-809A-323833BB85EF}" srcOrd="5" destOrd="0" presId="urn:microsoft.com/office/officeart/2005/8/layout/pyramid2"/>
    <dgm:cxn modelId="{56ECEF24-8AF1-433C-8FA9-C29C69B21F93}" type="presParOf" srcId="{2097865B-F986-49BB-A3EE-621CA359AE44}" destId="{77B7B72D-E8FD-4B0B-BE31-DC73A63C7A19}" srcOrd="6" destOrd="0" presId="urn:microsoft.com/office/officeart/2005/8/layout/pyramid2"/>
    <dgm:cxn modelId="{C819BC5A-1C1C-49E4-9590-AE812EACE09A}" type="presParOf" srcId="{2097865B-F986-49BB-A3EE-621CA359AE44}" destId="{CECCC1BF-98D8-40E0-A536-FE4E7168603C}" srcOrd="7" destOrd="0" presId="urn:microsoft.com/office/officeart/2005/8/layout/pyramid2"/>
    <dgm:cxn modelId="{32BDBE83-40D7-463E-B7D2-CAA79EA826F0}" type="presParOf" srcId="{2097865B-F986-49BB-A3EE-621CA359AE44}" destId="{A65DC760-6AF4-4447-85A5-12ABF242F3CA}" srcOrd="8" destOrd="0" presId="urn:microsoft.com/office/officeart/2005/8/layout/pyramid2"/>
    <dgm:cxn modelId="{CD964227-2242-4D18-A081-45F508AC7817}" type="presParOf" srcId="{2097865B-F986-49BB-A3EE-621CA359AE44}" destId="{ABF48AED-6DC2-4E5B-9C0E-BAB9EC0BD483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D65A9C-C02E-48E8-B997-442CAF9BBB4D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C55C7DE-E4E4-4166-94AA-035D62EB24E1}">
      <dgm:prSet phldrT="[Текст]"/>
      <dgm:spPr/>
      <dgm:t>
        <a:bodyPr/>
        <a:lstStyle/>
        <a:p>
          <a:r>
            <a:rPr lang="ru-RU" dirty="0"/>
            <a:t>Экономическое воспитание</a:t>
          </a:r>
        </a:p>
      </dgm:t>
    </dgm:pt>
    <dgm:pt modelId="{5AD1FBFB-5E92-4863-A6C3-49FD6AFB4A3C}" type="parTrans" cxnId="{7846371A-D7C0-4AB9-B2FE-77D0752DF732}">
      <dgm:prSet/>
      <dgm:spPr/>
      <dgm:t>
        <a:bodyPr/>
        <a:lstStyle/>
        <a:p>
          <a:endParaRPr lang="ru-RU"/>
        </a:p>
      </dgm:t>
    </dgm:pt>
    <dgm:pt modelId="{749BA0E7-5D6A-46CC-9378-C9993C7FB469}" type="sibTrans" cxnId="{7846371A-D7C0-4AB9-B2FE-77D0752DF732}">
      <dgm:prSet/>
      <dgm:spPr/>
      <dgm:t>
        <a:bodyPr/>
        <a:lstStyle/>
        <a:p>
          <a:endParaRPr lang="ru-RU"/>
        </a:p>
      </dgm:t>
    </dgm:pt>
    <dgm:pt modelId="{68111E5F-DF5F-4C78-A55E-1F0352D2D001}">
      <dgm:prSet phldrT="[Текст]"/>
      <dgm:spPr/>
      <dgm:t>
        <a:bodyPr/>
        <a:lstStyle/>
        <a:p>
          <a:r>
            <a:rPr lang="ru-RU" dirty="0"/>
            <a:t>Нравственное воспитание</a:t>
          </a:r>
        </a:p>
      </dgm:t>
    </dgm:pt>
    <dgm:pt modelId="{BC26BA2A-470E-47D9-854D-DD1908F7657A}" type="parTrans" cxnId="{90D7DE86-274F-4932-8543-CA24444EB134}">
      <dgm:prSet/>
      <dgm:spPr/>
      <dgm:t>
        <a:bodyPr/>
        <a:lstStyle/>
        <a:p>
          <a:endParaRPr lang="ru-RU"/>
        </a:p>
      </dgm:t>
    </dgm:pt>
    <dgm:pt modelId="{6DC0BBC7-AE73-41C1-8490-2ADD43A88C1C}" type="sibTrans" cxnId="{90D7DE86-274F-4932-8543-CA24444EB134}">
      <dgm:prSet/>
      <dgm:spPr/>
      <dgm:t>
        <a:bodyPr/>
        <a:lstStyle/>
        <a:p>
          <a:endParaRPr lang="ru-RU"/>
        </a:p>
      </dgm:t>
    </dgm:pt>
    <dgm:pt modelId="{FD9F8637-B7E6-4588-A427-B9E9F7203501}">
      <dgm:prSet phldrT="[Текст]"/>
      <dgm:spPr/>
      <dgm:t>
        <a:bodyPr/>
        <a:lstStyle/>
        <a:p>
          <a:r>
            <a:rPr lang="ru-RU" dirty="0"/>
            <a:t>Трудовое воспитание</a:t>
          </a:r>
        </a:p>
      </dgm:t>
    </dgm:pt>
    <dgm:pt modelId="{24F03CDB-979D-4082-ADFA-4B972901E0E5}" type="sibTrans" cxnId="{D27177D5-4013-4101-B2C2-4693775B6AEE}">
      <dgm:prSet/>
      <dgm:spPr/>
      <dgm:t>
        <a:bodyPr/>
        <a:lstStyle/>
        <a:p>
          <a:endParaRPr lang="ru-RU"/>
        </a:p>
      </dgm:t>
    </dgm:pt>
    <dgm:pt modelId="{9B93243D-1686-45DE-A4CB-D1A72AC561BA}" type="parTrans" cxnId="{D27177D5-4013-4101-B2C2-4693775B6AEE}">
      <dgm:prSet/>
      <dgm:spPr/>
      <dgm:t>
        <a:bodyPr/>
        <a:lstStyle/>
        <a:p>
          <a:endParaRPr lang="ru-RU"/>
        </a:p>
      </dgm:t>
    </dgm:pt>
    <dgm:pt modelId="{C22C41CE-3F30-4449-A892-7C95EE18DC69}" type="pres">
      <dgm:prSet presAssocID="{A9D65A9C-C02E-48E8-B997-442CAF9BBB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CD8CE6-2887-4DFC-9BFF-BE38F17071DA}" type="pres">
      <dgm:prSet presAssocID="{AC55C7DE-E4E4-4166-94AA-035D62EB24E1}" presName="root1" presStyleCnt="0"/>
      <dgm:spPr/>
    </dgm:pt>
    <dgm:pt modelId="{5F1EF12B-0587-47EA-9413-1193116C1A4C}" type="pres">
      <dgm:prSet presAssocID="{AC55C7DE-E4E4-4166-94AA-035D62EB24E1}" presName="LevelOneTextNode" presStyleLbl="node0" presStyleIdx="0" presStyleCnt="1">
        <dgm:presLayoutVars>
          <dgm:chPref val="3"/>
        </dgm:presLayoutVars>
      </dgm:prSet>
      <dgm:spPr/>
    </dgm:pt>
    <dgm:pt modelId="{2C1A778F-8002-41B6-81C6-EC7D382DB629}" type="pres">
      <dgm:prSet presAssocID="{AC55C7DE-E4E4-4166-94AA-035D62EB24E1}" presName="level2hierChild" presStyleCnt="0"/>
      <dgm:spPr/>
    </dgm:pt>
    <dgm:pt modelId="{5A2B585D-3F7E-4B6C-9D18-1F07AEB4D4AF}" type="pres">
      <dgm:prSet presAssocID="{BC26BA2A-470E-47D9-854D-DD1908F7657A}" presName="conn2-1" presStyleLbl="parChTrans1D2" presStyleIdx="0" presStyleCnt="2"/>
      <dgm:spPr/>
    </dgm:pt>
    <dgm:pt modelId="{DE406597-1FFC-4637-8973-0961943A34AB}" type="pres">
      <dgm:prSet presAssocID="{BC26BA2A-470E-47D9-854D-DD1908F7657A}" presName="connTx" presStyleLbl="parChTrans1D2" presStyleIdx="0" presStyleCnt="2"/>
      <dgm:spPr/>
    </dgm:pt>
    <dgm:pt modelId="{2E86E9ED-B0C8-45D1-867F-B4715D6877BF}" type="pres">
      <dgm:prSet presAssocID="{68111E5F-DF5F-4C78-A55E-1F0352D2D001}" presName="root2" presStyleCnt="0"/>
      <dgm:spPr/>
    </dgm:pt>
    <dgm:pt modelId="{4756AE00-5A1C-4C56-ADB3-4E9738F2A83B}" type="pres">
      <dgm:prSet presAssocID="{68111E5F-DF5F-4C78-A55E-1F0352D2D001}" presName="LevelTwoTextNode" presStyleLbl="node2" presStyleIdx="0" presStyleCnt="2">
        <dgm:presLayoutVars>
          <dgm:chPref val="3"/>
        </dgm:presLayoutVars>
      </dgm:prSet>
      <dgm:spPr/>
    </dgm:pt>
    <dgm:pt modelId="{2B65A1CB-86BE-4307-B813-62B011F13F07}" type="pres">
      <dgm:prSet presAssocID="{68111E5F-DF5F-4C78-A55E-1F0352D2D001}" presName="level3hierChild" presStyleCnt="0"/>
      <dgm:spPr/>
    </dgm:pt>
    <dgm:pt modelId="{33493286-2329-45BC-BD81-83A7B7F32DFE}" type="pres">
      <dgm:prSet presAssocID="{9B93243D-1686-45DE-A4CB-D1A72AC561BA}" presName="conn2-1" presStyleLbl="parChTrans1D2" presStyleIdx="1" presStyleCnt="2"/>
      <dgm:spPr/>
    </dgm:pt>
    <dgm:pt modelId="{EE220776-DC19-4A53-BD29-5E199A02417A}" type="pres">
      <dgm:prSet presAssocID="{9B93243D-1686-45DE-A4CB-D1A72AC561BA}" presName="connTx" presStyleLbl="parChTrans1D2" presStyleIdx="1" presStyleCnt="2"/>
      <dgm:spPr/>
    </dgm:pt>
    <dgm:pt modelId="{2619DF0C-8D9A-4F86-B08D-78ADAF11FCB9}" type="pres">
      <dgm:prSet presAssocID="{FD9F8637-B7E6-4588-A427-B9E9F7203501}" presName="root2" presStyleCnt="0"/>
      <dgm:spPr/>
    </dgm:pt>
    <dgm:pt modelId="{CD5CEF04-7DBD-432D-BEF5-BA2F5159AD7F}" type="pres">
      <dgm:prSet presAssocID="{FD9F8637-B7E6-4588-A427-B9E9F7203501}" presName="LevelTwoTextNode" presStyleLbl="node2" presStyleIdx="1" presStyleCnt="2">
        <dgm:presLayoutVars>
          <dgm:chPref val="3"/>
        </dgm:presLayoutVars>
      </dgm:prSet>
      <dgm:spPr/>
    </dgm:pt>
    <dgm:pt modelId="{4BF8D776-832B-4045-9725-F67DA6ABA2F9}" type="pres">
      <dgm:prSet presAssocID="{FD9F8637-B7E6-4588-A427-B9E9F7203501}" presName="level3hierChild" presStyleCnt="0"/>
      <dgm:spPr/>
    </dgm:pt>
  </dgm:ptLst>
  <dgm:cxnLst>
    <dgm:cxn modelId="{3E35910C-5788-4160-82AF-23EAEF46528F}" type="presOf" srcId="{68111E5F-DF5F-4C78-A55E-1F0352D2D001}" destId="{4756AE00-5A1C-4C56-ADB3-4E9738F2A83B}" srcOrd="0" destOrd="0" presId="urn:microsoft.com/office/officeart/2005/8/layout/hierarchy2"/>
    <dgm:cxn modelId="{B1E96114-DC2D-47A5-B775-42F3972E1071}" type="presOf" srcId="{A9D65A9C-C02E-48E8-B997-442CAF9BBB4D}" destId="{C22C41CE-3F30-4449-A892-7C95EE18DC69}" srcOrd="0" destOrd="0" presId="urn:microsoft.com/office/officeart/2005/8/layout/hierarchy2"/>
    <dgm:cxn modelId="{50918A15-48F7-45D5-92B8-5779162CAD21}" type="presOf" srcId="{AC55C7DE-E4E4-4166-94AA-035D62EB24E1}" destId="{5F1EF12B-0587-47EA-9413-1193116C1A4C}" srcOrd="0" destOrd="0" presId="urn:microsoft.com/office/officeart/2005/8/layout/hierarchy2"/>
    <dgm:cxn modelId="{7846371A-D7C0-4AB9-B2FE-77D0752DF732}" srcId="{A9D65A9C-C02E-48E8-B997-442CAF9BBB4D}" destId="{AC55C7DE-E4E4-4166-94AA-035D62EB24E1}" srcOrd="0" destOrd="0" parTransId="{5AD1FBFB-5E92-4863-A6C3-49FD6AFB4A3C}" sibTransId="{749BA0E7-5D6A-46CC-9378-C9993C7FB469}"/>
    <dgm:cxn modelId="{2B627920-83F9-4BB7-85A4-C10B6C7D0468}" type="presOf" srcId="{BC26BA2A-470E-47D9-854D-DD1908F7657A}" destId="{5A2B585D-3F7E-4B6C-9D18-1F07AEB4D4AF}" srcOrd="0" destOrd="0" presId="urn:microsoft.com/office/officeart/2005/8/layout/hierarchy2"/>
    <dgm:cxn modelId="{ACD9F883-4C7F-4456-857E-4009CB134EE0}" type="presOf" srcId="{9B93243D-1686-45DE-A4CB-D1A72AC561BA}" destId="{EE220776-DC19-4A53-BD29-5E199A02417A}" srcOrd="1" destOrd="0" presId="urn:microsoft.com/office/officeart/2005/8/layout/hierarchy2"/>
    <dgm:cxn modelId="{90D7DE86-274F-4932-8543-CA24444EB134}" srcId="{AC55C7DE-E4E4-4166-94AA-035D62EB24E1}" destId="{68111E5F-DF5F-4C78-A55E-1F0352D2D001}" srcOrd="0" destOrd="0" parTransId="{BC26BA2A-470E-47D9-854D-DD1908F7657A}" sibTransId="{6DC0BBC7-AE73-41C1-8490-2ADD43A88C1C}"/>
    <dgm:cxn modelId="{92C4C092-7FA9-4659-B1C1-4D1BC5015007}" type="presOf" srcId="{FD9F8637-B7E6-4588-A427-B9E9F7203501}" destId="{CD5CEF04-7DBD-432D-BEF5-BA2F5159AD7F}" srcOrd="0" destOrd="0" presId="urn:microsoft.com/office/officeart/2005/8/layout/hierarchy2"/>
    <dgm:cxn modelId="{FF8987D1-6903-4B2A-AC25-B7372DFAE5E9}" type="presOf" srcId="{BC26BA2A-470E-47D9-854D-DD1908F7657A}" destId="{DE406597-1FFC-4637-8973-0961943A34AB}" srcOrd="1" destOrd="0" presId="urn:microsoft.com/office/officeart/2005/8/layout/hierarchy2"/>
    <dgm:cxn modelId="{730EB1D2-C90B-4143-8172-D8715BABDE64}" type="presOf" srcId="{9B93243D-1686-45DE-A4CB-D1A72AC561BA}" destId="{33493286-2329-45BC-BD81-83A7B7F32DFE}" srcOrd="0" destOrd="0" presId="urn:microsoft.com/office/officeart/2005/8/layout/hierarchy2"/>
    <dgm:cxn modelId="{D27177D5-4013-4101-B2C2-4693775B6AEE}" srcId="{AC55C7DE-E4E4-4166-94AA-035D62EB24E1}" destId="{FD9F8637-B7E6-4588-A427-B9E9F7203501}" srcOrd="1" destOrd="0" parTransId="{9B93243D-1686-45DE-A4CB-D1A72AC561BA}" sibTransId="{24F03CDB-979D-4082-ADFA-4B972901E0E5}"/>
    <dgm:cxn modelId="{D92EA6D0-8E65-473D-A4C0-A106C5F58B32}" type="presParOf" srcId="{C22C41CE-3F30-4449-A892-7C95EE18DC69}" destId="{27CD8CE6-2887-4DFC-9BFF-BE38F17071DA}" srcOrd="0" destOrd="0" presId="urn:microsoft.com/office/officeart/2005/8/layout/hierarchy2"/>
    <dgm:cxn modelId="{9C86DF43-0CE9-45DE-AF01-1791DD4BC74D}" type="presParOf" srcId="{27CD8CE6-2887-4DFC-9BFF-BE38F17071DA}" destId="{5F1EF12B-0587-47EA-9413-1193116C1A4C}" srcOrd="0" destOrd="0" presId="urn:microsoft.com/office/officeart/2005/8/layout/hierarchy2"/>
    <dgm:cxn modelId="{9BCD65FD-CD9D-422A-880A-8AD1AC0C0FFB}" type="presParOf" srcId="{27CD8CE6-2887-4DFC-9BFF-BE38F17071DA}" destId="{2C1A778F-8002-41B6-81C6-EC7D382DB629}" srcOrd="1" destOrd="0" presId="urn:microsoft.com/office/officeart/2005/8/layout/hierarchy2"/>
    <dgm:cxn modelId="{EEFC0B28-FA40-4AE9-B94C-146677870EA8}" type="presParOf" srcId="{2C1A778F-8002-41B6-81C6-EC7D382DB629}" destId="{5A2B585D-3F7E-4B6C-9D18-1F07AEB4D4AF}" srcOrd="0" destOrd="0" presId="urn:microsoft.com/office/officeart/2005/8/layout/hierarchy2"/>
    <dgm:cxn modelId="{0E84DB5C-9735-4E39-9F8F-FD104F7D27E1}" type="presParOf" srcId="{5A2B585D-3F7E-4B6C-9D18-1F07AEB4D4AF}" destId="{DE406597-1FFC-4637-8973-0961943A34AB}" srcOrd="0" destOrd="0" presId="urn:microsoft.com/office/officeart/2005/8/layout/hierarchy2"/>
    <dgm:cxn modelId="{6133EFF3-58D8-49E3-863D-CFDA1EB3A77D}" type="presParOf" srcId="{2C1A778F-8002-41B6-81C6-EC7D382DB629}" destId="{2E86E9ED-B0C8-45D1-867F-B4715D6877BF}" srcOrd="1" destOrd="0" presId="urn:microsoft.com/office/officeart/2005/8/layout/hierarchy2"/>
    <dgm:cxn modelId="{E2836F88-1F55-4680-A59A-A11E76588C94}" type="presParOf" srcId="{2E86E9ED-B0C8-45D1-867F-B4715D6877BF}" destId="{4756AE00-5A1C-4C56-ADB3-4E9738F2A83B}" srcOrd="0" destOrd="0" presId="urn:microsoft.com/office/officeart/2005/8/layout/hierarchy2"/>
    <dgm:cxn modelId="{ECC851AF-52FF-402A-9D51-D7BFE0316C05}" type="presParOf" srcId="{2E86E9ED-B0C8-45D1-867F-B4715D6877BF}" destId="{2B65A1CB-86BE-4307-B813-62B011F13F07}" srcOrd="1" destOrd="0" presId="urn:microsoft.com/office/officeart/2005/8/layout/hierarchy2"/>
    <dgm:cxn modelId="{6CA28825-0B00-4491-A3ED-84A4A4D97C20}" type="presParOf" srcId="{2C1A778F-8002-41B6-81C6-EC7D382DB629}" destId="{33493286-2329-45BC-BD81-83A7B7F32DFE}" srcOrd="2" destOrd="0" presId="urn:microsoft.com/office/officeart/2005/8/layout/hierarchy2"/>
    <dgm:cxn modelId="{5F80DA4D-BD0C-4EF1-A292-B18A74490F0F}" type="presParOf" srcId="{33493286-2329-45BC-BD81-83A7B7F32DFE}" destId="{EE220776-DC19-4A53-BD29-5E199A02417A}" srcOrd="0" destOrd="0" presId="urn:microsoft.com/office/officeart/2005/8/layout/hierarchy2"/>
    <dgm:cxn modelId="{A8E20E38-EDEC-43D3-8F15-3A3BEF2A924D}" type="presParOf" srcId="{2C1A778F-8002-41B6-81C6-EC7D382DB629}" destId="{2619DF0C-8D9A-4F86-B08D-78ADAF11FCB9}" srcOrd="3" destOrd="0" presId="urn:microsoft.com/office/officeart/2005/8/layout/hierarchy2"/>
    <dgm:cxn modelId="{0A365EBF-3B6B-44E6-879F-890848E53392}" type="presParOf" srcId="{2619DF0C-8D9A-4F86-B08D-78ADAF11FCB9}" destId="{CD5CEF04-7DBD-432D-BEF5-BA2F5159AD7F}" srcOrd="0" destOrd="0" presId="urn:microsoft.com/office/officeart/2005/8/layout/hierarchy2"/>
    <dgm:cxn modelId="{CCDDA6FF-1E3C-4278-973F-B058A3DFA31B}" type="presParOf" srcId="{2619DF0C-8D9A-4F86-B08D-78ADAF11FCB9}" destId="{4BF8D776-832B-4045-9725-F67DA6ABA2F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F07153-A842-412B-B9FA-4B9F81908966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2A79C8CE-222E-4D3B-9081-75FDB6D76CA9}">
      <dgm:prSet phldrT="[Текст]"/>
      <dgm:spPr/>
      <dgm:t>
        <a:bodyPr/>
        <a:lstStyle/>
        <a:p>
          <a:r>
            <a:rPr lang="ru-RU"/>
            <a:t>совместная (партнерская) деятельность </a:t>
          </a:r>
          <a:endParaRPr lang="ru-RU" dirty="0"/>
        </a:p>
      </dgm:t>
    </dgm:pt>
    <dgm:pt modelId="{938A752D-51A8-4A88-A6C5-E8B50AE3DF25}" type="parTrans" cxnId="{B76392DA-3A14-4ED1-A690-F1E515B90B95}">
      <dgm:prSet/>
      <dgm:spPr/>
      <dgm:t>
        <a:bodyPr/>
        <a:lstStyle/>
        <a:p>
          <a:endParaRPr lang="ru-RU"/>
        </a:p>
      </dgm:t>
    </dgm:pt>
    <dgm:pt modelId="{ED557C42-4FC1-4D76-B456-66B2E1365F3C}" type="sibTrans" cxnId="{B76392DA-3A14-4ED1-A690-F1E515B90B95}">
      <dgm:prSet/>
      <dgm:spPr/>
      <dgm:t>
        <a:bodyPr/>
        <a:lstStyle/>
        <a:p>
          <a:endParaRPr lang="ru-RU"/>
        </a:p>
      </dgm:t>
    </dgm:pt>
    <dgm:pt modelId="{F645ADEE-785E-4264-9C99-42501E0CA793}">
      <dgm:prSet phldrT="[Текст]"/>
      <dgm:spPr/>
      <dgm:t>
        <a:bodyPr/>
        <a:lstStyle/>
        <a:p>
          <a:r>
            <a:rPr lang="ru-RU" dirty="0"/>
            <a:t>свободная самостоятельная деятельность детей</a:t>
          </a:r>
        </a:p>
      </dgm:t>
    </dgm:pt>
    <dgm:pt modelId="{94317537-7C72-4017-AE1C-AF800D391D2F}" type="parTrans" cxnId="{799E2B30-8A0D-446F-B95E-8829C756D556}">
      <dgm:prSet/>
      <dgm:spPr/>
      <dgm:t>
        <a:bodyPr/>
        <a:lstStyle/>
        <a:p>
          <a:endParaRPr lang="ru-RU"/>
        </a:p>
      </dgm:t>
    </dgm:pt>
    <dgm:pt modelId="{90DD820D-F93A-430D-A20D-BDA9BF3DA308}" type="sibTrans" cxnId="{799E2B30-8A0D-446F-B95E-8829C756D556}">
      <dgm:prSet/>
      <dgm:spPr/>
      <dgm:t>
        <a:bodyPr/>
        <a:lstStyle/>
        <a:p>
          <a:endParaRPr lang="ru-RU"/>
        </a:p>
      </dgm:t>
    </dgm:pt>
    <dgm:pt modelId="{0476F873-B999-4A6A-9EA2-E37AEE45095A}" type="pres">
      <dgm:prSet presAssocID="{43F07153-A842-412B-B9FA-4B9F81908966}" presName="Name0" presStyleCnt="0">
        <dgm:presLayoutVars>
          <dgm:dir/>
          <dgm:resizeHandles val="exact"/>
        </dgm:presLayoutVars>
      </dgm:prSet>
      <dgm:spPr/>
    </dgm:pt>
    <dgm:pt modelId="{9E0827BC-5E44-40C5-AE88-0EB5F1692329}" type="pres">
      <dgm:prSet presAssocID="{43F07153-A842-412B-B9FA-4B9F81908966}" presName="fgShape" presStyleLbl="fgShp" presStyleIdx="0" presStyleCnt="1"/>
      <dgm:spPr/>
    </dgm:pt>
    <dgm:pt modelId="{094955F9-912A-4101-8764-A943ABDE1304}" type="pres">
      <dgm:prSet presAssocID="{43F07153-A842-412B-B9FA-4B9F81908966}" presName="linComp" presStyleCnt="0"/>
      <dgm:spPr/>
    </dgm:pt>
    <dgm:pt modelId="{632A5702-8A6D-4BCD-BE33-524060DE2D40}" type="pres">
      <dgm:prSet presAssocID="{2A79C8CE-222E-4D3B-9081-75FDB6D76CA9}" presName="compNode" presStyleCnt="0"/>
      <dgm:spPr/>
    </dgm:pt>
    <dgm:pt modelId="{CC76BBDC-5B4E-4ED4-B6C0-DE03B0F9765B}" type="pres">
      <dgm:prSet presAssocID="{2A79C8CE-222E-4D3B-9081-75FDB6D76CA9}" presName="bkgdShape" presStyleLbl="node1" presStyleIdx="0" presStyleCnt="2"/>
      <dgm:spPr/>
    </dgm:pt>
    <dgm:pt modelId="{456647A8-7849-4529-AE8A-6EFF3F9A2347}" type="pres">
      <dgm:prSet presAssocID="{2A79C8CE-222E-4D3B-9081-75FDB6D76CA9}" presName="nodeTx" presStyleLbl="node1" presStyleIdx="0" presStyleCnt="2">
        <dgm:presLayoutVars>
          <dgm:bulletEnabled val="1"/>
        </dgm:presLayoutVars>
      </dgm:prSet>
      <dgm:spPr/>
    </dgm:pt>
    <dgm:pt modelId="{69EE3F91-7174-4072-A226-9A956505B61B}" type="pres">
      <dgm:prSet presAssocID="{2A79C8CE-222E-4D3B-9081-75FDB6D76CA9}" presName="invisiNode" presStyleLbl="node1" presStyleIdx="0" presStyleCnt="2"/>
      <dgm:spPr/>
    </dgm:pt>
    <dgm:pt modelId="{2548A3E0-33BE-48E1-AADE-709FB5DF4CD5}" type="pres">
      <dgm:prSet presAssocID="{2A79C8CE-222E-4D3B-9081-75FDB6D76CA9}" presName="imagNode" presStyleLbl="fgImgPlace1" presStyleIdx="0" presStyleCnt="2" custScaleX="173847" custScaleY="14758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1910AF0-AE98-41E8-B93B-903ECB007D6C}" type="pres">
      <dgm:prSet presAssocID="{ED557C42-4FC1-4D76-B456-66B2E1365F3C}" presName="sibTrans" presStyleLbl="sibTrans2D1" presStyleIdx="0" presStyleCnt="0"/>
      <dgm:spPr/>
    </dgm:pt>
    <dgm:pt modelId="{42618057-2275-4CD7-BC14-C42DBA1AA93E}" type="pres">
      <dgm:prSet presAssocID="{F645ADEE-785E-4264-9C99-42501E0CA793}" presName="compNode" presStyleCnt="0"/>
      <dgm:spPr/>
    </dgm:pt>
    <dgm:pt modelId="{CD1AA19E-84C1-4E5F-8634-AA54D2091084}" type="pres">
      <dgm:prSet presAssocID="{F645ADEE-785E-4264-9C99-42501E0CA793}" presName="bkgdShape" presStyleLbl="node1" presStyleIdx="1" presStyleCnt="2"/>
      <dgm:spPr/>
    </dgm:pt>
    <dgm:pt modelId="{42F9449D-42BA-411C-8A75-CC4F256C4A23}" type="pres">
      <dgm:prSet presAssocID="{F645ADEE-785E-4264-9C99-42501E0CA793}" presName="nodeTx" presStyleLbl="node1" presStyleIdx="1" presStyleCnt="2">
        <dgm:presLayoutVars>
          <dgm:bulletEnabled val="1"/>
        </dgm:presLayoutVars>
      </dgm:prSet>
      <dgm:spPr/>
    </dgm:pt>
    <dgm:pt modelId="{BE120F52-89F1-49E7-B933-C28CB31192BB}" type="pres">
      <dgm:prSet presAssocID="{F645ADEE-785E-4264-9C99-42501E0CA793}" presName="invisiNode" presStyleLbl="node1" presStyleIdx="1" presStyleCnt="2"/>
      <dgm:spPr/>
    </dgm:pt>
    <dgm:pt modelId="{BA40C778-FF6F-4DC2-BDCC-667937480ABF}" type="pres">
      <dgm:prSet presAssocID="{F645ADEE-785E-4264-9C99-42501E0CA793}" presName="imagNode" presStyleLbl="fgImgPlace1" presStyleIdx="1" presStyleCnt="2" custScaleX="133403" custScaleY="1308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799E2B30-8A0D-446F-B95E-8829C756D556}" srcId="{43F07153-A842-412B-B9FA-4B9F81908966}" destId="{F645ADEE-785E-4264-9C99-42501E0CA793}" srcOrd="1" destOrd="0" parTransId="{94317537-7C72-4017-AE1C-AF800D391D2F}" sibTransId="{90DD820D-F93A-430D-A20D-BDA9BF3DA308}"/>
    <dgm:cxn modelId="{02660143-1B67-4A13-95B3-E446C5C99CDF}" type="presOf" srcId="{ED557C42-4FC1-4D76-B456-66B2E1365F3C}" destId="{C1910AF0-AE98-41E8-B93B-903ECB007D6C}" srcOrd="0" destOrd="0" presId="urn:microsoft.com/office/officeart/2005/8/layout/hList7#1"/>
    <dgm:cxn modelId="{5EF9A564-576E-4554-8769-9B8286B2A0D9}" type="presOf" srcId="{43F07153-A842-412B-B9FA-4B9F81908966}" destId="{0476F873-B999-4A6A-9EA2-E37AEE45095A}" srcOrd="0" destOrd="0" presId="urn:microsoft.com/office/officeart/2005/8/layout/hList7#1"/>
    <dgm:cxn modelId="{D7C27F4A-B256-4B7F-8804-8704958B6D61}" type="presOf" srcId="{2A79C8CE-222E-4D3B-9081-75FDB6D76CA9}" destId="{456647A8-7849-4529-AE8A-6EFF3F9A2347}" srcOrd="1" destOrd="0" presId="urn:microsoft.com/office/officeart/2005/8/layout/hList7#1"/>
    <dgm:cxn modelId="{FDE4E5A0-771C-4849-BFF8-C0BEB1353395}" type="presOf" srcId="{F645ADEE-785E-4264-9C99-42501E0CA793}" destId="{CD1AA19E-84C1-4E5F-8634-AA54D2091084}" srcOrd="0" destOrd="0" presId="urn:microsoft.com/office/officeart/2005/8/layout/hList7#1"/>
    <dgm:cxn modelId="{B76392DA-3A14-4ED1-A690-F1E515B90B95}" srcId="{43F07153-A842-412B-B9FA-4B9F81908966}" destId="{2A79C8CE-222E-4D3B-9081-75FDB6D76CA9}" srcOrd="0" destOrd="0" parTransId="{938A752D-51A8-4A88-A6C5-E8B50AE3DF25}" sibTransId="{ED557C42-4FC1-4D76-B456-66B2E1365F3C}"/>
    <dgm:cxn modelId="{B2ED0FE6-AE48-4134-B1EC-CF26D4CEA618}" type="presOf" srcId="{F645ADEE-785E-4264-9C99-42501E0CA793}" destId="{42F9449D-42BA-411C-8A75-CC4F256C4A23}" srcOrd="1" destOrd="0" presId="urn:microsoft.com/office/officeart/2005/8/layout/hList7#1"/>
    <dgm:cxn modelId="{E48868F5-9C9C-4FF3-BCC4-386DB2B8F2F5}" type="presOf" srcId="{2A79C8CE-222E-4D3B-9081-75FDB6D76CA9}" destId="{CC76BBDC-5B4E-4ED4-B6C0-DE03B0F9765B}" srcOrd="0" destOrd="0" presId="urn:microsoft.com/office/officeart/2005/8/layout/hList7#1"/>
    <dgm:cxn modelId="{8E52257B-3F54-4EAF-9F8B-5CBD349A0B2E}" type="presParOf" srcId="{0476F873-B999-4A6A-9EA2-E37AEE45095A}" destId="{9E0827BC-5E44-40C5-AE88-0EB5F1692329}" srcOrd="0" destOrd="0" presId="urn:microsoft.com/office/officeart/2005/8/layout/hList7#1"/>
    <dgm:cxn modelId="{F548A175-BE1E-42BE-8733-5853CF7F1FC8}" type="presParOf" srcId="{0476F873-B999-4A6A-9EA2-E37AEE45095A}" destId="{094955F9-912A-4101-8764-A943ABDE1304}" srcOrd="1" destOrd="0" presId="urn:microsoft.com/office/officeart/2005/8/layout/hList7#1"/>
    <dgm:cxn modelId="{0A63E111-A7D0-4F01-9B23-643AD806BF6F}" type="presParOf" srcId="{094955F9-912A-4101-8764-A943ABDE1304}" destId="{632A5702-8A6D-4BCD-BE33-524060DE2D40}" srcOrd="0" destOrd="0" presId="urn:microsoft.com/office/officeart/2005/8/layout/hList7#1"/>
    <dgm:cxn modelId="{14F17AF2-3C2E-4E70-8DD9-79B599E1B922}" type="presParOf" srcId="{632A5702-8A6D-4BCD-BE33-524060DE2D40}" destId="{CC76BBDC-5B4E-4ED4-B6C0-DE03B0F9765B}" srcOrd="0" destOrd="0" presId="urn:microsoft.com/office/officeart/2005/8/layout/hList7#1"/>
    <dgm:cxn modelId="{A859434F-94CF-491D-961F-C363BE5AD8C4}" type="presParOf" srcId="{632A5702-8A6D-4BCD-BE33-524060DE2D40}" destId="{456647A8-7849-4529-AE8A-6EFF3F9A2347}" srcOrd="1" destOrd="0" presId="urn:microsoft.com/office/officeart/2005/8/layout/hList7#1"/>
    <dgm:cxn modelId="{A56244B9-0E3E-4C2F-A49C-0609ED4A6179}" type="presParOf" srcId="{632A5702-8A6D-4BCD-BE33-524060DE2D40}" destId="{69EE3F91-7174-4072-A226-9A956505B61B}" srcOrd="2" destOrd="0" presId="urn:microsoft.com/office/officeart/2005/8/layout/hList7#1"/>
    <dgm:cxn modelId="{8BF639E2-17A9-4B1E-B895-A3AA05574DDA}" type="presParOf" srcId="{632A5702-8A6D-4BCD-BE33-524060DE2D40}" destId="{2548A3E0-33BE-48E1-AADE-709FB5DF4CD5}" srcOrd="3" destOrd="0" presId="urn:microsoft.com/office/officeart/2005/8/layout/hList7#1"/>
    <dgm:cxn modelId="{BA32E553-E437-437F-A8C4-DD83B1E5CEF8}" type="presParOf" srcId="{094955F9-912A-4101-8764-A943ABDE1304}" destId="{C1910AF0-AE98-41E8-B93B-903ECB007D6C}" srcOrd="1" destOrd="0" presId="urn:microsoft.com/office/officeart/2005/8/layout/hList7#1"/>
    <dgm:cxn modelId="{1DE73C1C-49C3-426D-A9DD-2FB7D623972E}" type="presParOf" srcId="{094955F9-912A-4101-8764-A943ABDE1304}" destId="{42618057-2275-4CD7-BC14-C42DBA1AA93E}" srcOrd="2" destOrd="0" presId="urn:microsoft.com/office/officeart/2005/8/layout/hList7#1"/>
    <dgm:cxn modelId="{E0B38983-1DC0-4141-B75F-E64BE239FAD3}" type="presParOf" srcId="{42618057-2275-4CD7-BC14-C42DBA1AA93E}" destId="{CD1AA19E-84C1-4E5F-8634-AA54D2091084}" srcOrd="0" destOrd="0" presId="urn:microsoft.com/office/officeart/2005/8/layout/hList7#1"/>
    <dgm:cxn modelId="{9138D1DF-3DB5-4C5A-8C42-E655D037421B}" type="presParOf" srcId="{42618057-2275-4CD7-BC14-C42DBA1AA93E}" destId="{42F9449D-42BA-411C-8A75-CC4F256C4A23}" srcOrd="1" destOrd="0" presId="urn:microsoft.com/office/officeart/2005/8/layout/hList7#1"/>
    <dgm:cxn modelId="{BB000E8C-7640-4E88-BFCE-7F48C5A74DE5}" type="presParOf" srcId="{42618057-2275-4CD7-BC14-C42DBA1AA93E}" destId="{BE120F52-89F1-49E7-B933-C28CB31192BB}" srcOrd="2" destOrd="0" presId="urn:microsoft.com/office/officeart/2005/8/layout/hList7#1"/>
    <dgm:cxn modelId="{39E087D4-4134-42F8-9118-88C393BC682A}" type="presParOf" srcId="{42618057-2275-4CD7-BC14-C42DBA1AA93E}" destId="{BA40C778-FF6F-4DC2-BDCC-667937480AB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1281F4-1291-4D17-8667-6BDEF801314D}" type="doc">
      <dgm:prSet loTypeId="urn:microsoft.com/office/officeart/2005/8/layout/default#1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6602AEAC-978B-4EF4-A03C-5104FC1B367A}">
      <dgm:prSet phldrT="[Текст]" custT="1"/>
      <dgm:spPr/>
      <dgm:t>
        <a:bodyPr/>
        <a:lstStyle/>
        <a:p>
          <a:r>
            <a:rPr lang="ru-RU" sz="2400" dirty="0"/>
            <a:t>ИКТ</a:t>
          </a:r>
        </a:p>
      </dgm:t>
    </dgm:pt>
    <dgm:pt modelId="{7FC967D4-8C13-4BD5-B716-BBA982C324DD}" type="parTrans" cxnId="{A9CA9808-9BF4-439F-84F5-5511DA5CB9EE}">
      <dgm:prSet/>
      <dgm:spPr/>
      <dgm:t>
        <a:bodyPr/>
        <a:lstStyle/>
        <a:p>
          <a:endParaRPr lang="ru-RU"/>
        </a:p>
      </dgm:t>
    </dgm:pt>
    <dgm:pt modelId="{5769D671-4413-4C7C-98BE-929F1F08AE1C}" type="sibTrans" cxnId="{A9CA9808-9BF4-439F-84F5-5511DA5CB9EE}">
      <dgm:prSet/>
      <dgm:spPr/>
      <dgm:t>
        <a:bodyPr/>
        <a:lstStyle/>
        <a:p>
          <a:endParaRPr lang="ru-RU"/>
        </a:p>
      </dgm:t>
    </dgm:pt>
    <dgm:pt modelId="{BB422030-5772-4D1B-B374-96409E027237}">
      <dgm:prSet phldrT="[Текст]" custT="1"/>
      <dgm:spPr/>
      <dgm:t>
        <a:bodyPr/>
        <a:lstStyle/>
        <a:p>
          <a:r>
            <a:rPr lang="ru-RU" sz="2400" dirty="0"/>
            <a:t>Игровая технология</a:t>
          </a:r>
        </a:p>
      </dgm:t>
    </dgm:pt>
    <dgm:pt modelId="{8D09E012-5ACA-4DA2-8B82-FEC05972A481}" type="parTrans" cxnId="{B3905EEC-DF97-4D01-9DB9-AA83F9CA1637}">
      <dgm:prSet/>
      <dgm:spPr/>
      <dgm:t>
        <a:bodyPr/>
        <a:lstStyle/>
        <a:p>
          <a:endParaRPr lang="ru-RU"/>
        </a:p>
      </dgm:t>
    </dgm:pt>
    <dgm:pt modelId="{C144296A-47EB-423A-84F8-900D551E7178}" type="sibTrans" cxnId="{B3905EEC-DF97-4D01-9DB9-AA83F9CA1637}">
      <dgm:prSet/>
      <dgm:spPr/>
      <dgm:t>
        <a:bodyPr/>
        <a:lstStyle/>
        <a:p>
          <a:endParaRPr lang="ru-RU"/>
        </a:p>
      </dgm:t>
    </dgm:pt>
    <dgm:pt modelId="{3A54E0F0-2D89-4325-B6B9-AF8090E03A9B}">
      <dgm:prSet phldrT="[Текст]" custT="1"/>
      <dgm:spPr/>
      <dgm:t>
        <a:bodyPr/>
        <a:lstStyle/>
        <a:p>
          <a:r>
            <a:rPr lang="ru-RU" sz="2400" dirty="0"/>
            <a:t>Технология ТРИЗ</a:t>
          </a:r>
        </a:p>
      </dgm:t>
    </dgm:pt>
    <dgm:pt modelId="{64F489D0-2949-4CC8-A865-660B4CBB6E22}" type="parTrans" cxnId="{1FBD450E-20E5-4DDE-90FF-80408B6CBAD1}">
      <dgm:prSet/>
      <dgm:spPr/>
      <dgm:t>
        <a:bodyPr/>
        <a:lstStyle/>
        <a:p>
          <a:endParaRPr lang="ru-RU"/>
        </a:p>
      </dgm:t>
    </dgm:pt>
    <dgm:pt modelId="{B4AC89A4-F3FD-4B07-8C25-BA053F6C0C17}" type="sibTrans" cxnId="{1FBD450E-20E5-4DDE-90FF-80408B6CBAD1}">
      <dgm:prSet/>
      <dgm:spPr/>
      <dgm:t>
        <a:bodyPr/>
        <a:lstStyle/>
        <a:p>
          <a:endParaRPr lang="ru-RU"/>
        </a:p>
      </dgm:t>
    </dgm:pt>
    <dgm:pt modelId="{0A3D722C-901F-407F-B28F-A5AEE110DC76}">
      <dgm:prSet phldrT="[Текст]" custT="1"/>
      <dgm:spPr/>
      <dgm:t>
        <a:bodyPr/>
        <a:lstStyle/>
        <a:p>
          <a:r>
            <a:rPr lang="ru-RU" sz="2400" dirty="0"/>
            <a:t>Технология проблемного обучения</a:t>
          </a:r>
        </a:p>
      </dgm:t>
    </dgm:pt>
    <dgm:pt modelId="{6E45D12B-EAA6-46B4-9144-776F97C7B390}" type="parTrans" cxnId="{98E5CA5B-9D74-4959-9097-C35F3A4F3F2E}">
      <dgm:prSet/>
      <dgm:spPr/>
      <dgm:t>
        <a:bodyPr/>
        <a:lstStyle/>
        <a:p>
          <a:endParaRPr lang="ru-RU"/>
        </a:p>
      </dgm:t>
    </dgm:pt>
    <dgm:pt modelId="{F4117A61-824D-4A0B-BF2F-6A983F4AECDE}" type="sibTrans" cxnId="{98E5CA5B-9D74-4959-9097-C35F3A4F3F2E}">
      <dgm:prSet/>
      <dgm:spPr/>
      <dgm:t>
        <a:bodyPr/>
        <a:lstStyle/>
        <a:p>
          <a:endParaRPr lang="ru-RU"/>
        </a:p>
      </dgm:t>
    </dgm:pt>
    <dgm:pt modelId="{1DFB7538-11D8-41CF-82CB-79B6F1354A1B}">
      <dgm:prSet phldrT="[Текст]" custT="1"/>
      <dgm:spPr/>
      <dgm:t>
        <a:bodyPr/>
        <a:lstStyle/>
        <a:p>
          <a:r>
            <a:rPr lang="ru-RU" sz="2400" dirty="0"/>
            <a:t>Технология проектной деятельности</a:t>
          </a:r>
        </a:p>
      </dgm:t>
    </dgm:pt>
    <dgm:pt modelId="{3353CB32-FFB9-4E6C-88E7-7A24A6A77A26}" type="parTrans" cxnId="{8924D092-C70D-41ED-B2C6-0194C777C7A7}">
      <dgm:prSet/>
      <dgm:spPr/>
      <dgm:t>
        <a:bodyPr/>
        <a:lstStyle/>
        <a:p>
          <a:endParaRPr lang="ru-RU"/>
        </a:p>
      </dgm:t>
    </dgm:pt>
    <dgm:pt modelId="{B0105C26-97DE-4F3B-A27D-CB1F8ED4D102}" type="sibTrans" cxnId="{8924D092-C70D-41ED-B2C6-0194C777C7A7}">
      <dgm:prSet/>
      <dgm:spPr/>
      <dgm:t>
        <a:bodyPr/>
        <a:lstStyle/>
        <a:p>
          <a:endParaRPr lang="ru-RU"/>
        </a:p>
      </dgm:t>
    </dgm:pt>
    <dgm:pt modelId="{C2FE8EF2-B737-4276-9412-4C546E69F5C1}">
      <dgm:prSet phldrT="[Текст]" custT="1"/>
      <dgm:spPr/>
      <dgm:t>
        <a:bodyPr/>
        <a:lstStyle/>
        <a:p>
          <a:r>
            <a:rPr lang="ru-RU" sz="2000" dirty="0"/>
            <a:t>Личностно-ориентированная технология</a:t>
          </a:r>
        </a:p>
      </dgm:t>
    </dgm:pt>
    <dgm:pt modelId="{80D7505A-0314-4FCD-8BCE-5246C00D79F7}" type="parTrans" cxnId="{6208E734-5375-4AEE-B28E-A93175E11394}">
      <dgm:prSet/>
      <dgm:spPr/>
      <dgm:t>
        <a:bodyPr/>
        <a:lstStyle/>
        <a:p>
          <a:endParaRPr lang="ru-RU"/>
        </a:p>
      </dgm:t>
    </dgm:pt>
    <dgm:pt modelId="{2E42AE87-DB5C-414D-9509-CF4095219544}" type="sibTrans" cxnId="{6208E734-5375-4AEE-B28E-A93175E11394}">
      <dgm:prSet/>
      <dgm:spPr/>
      <dgm:t>
        <a:bodyPr/>
        <a:lstStyle/>
        <a:p>
          <a:endParaRPr lang="ru-RU"/>
        </a:p>
      </dgm:t>
    </dgm:pt>
    <dgm:pt modelId="{4D1A1DC1-A9AB-4951-A18A-B859BC8C9EDF}">
      <dgm:prSet phldrT="[Текст]" custT="1"/>
      <dgm:spPr/>
      <dgm:t>
        <a:bodyPr/>
        <a:lstStyle/>
        <a:p>
          <a:r>
            <a:rPr lang="ru-RU" sz="2000" dirty="0"/>
            <a:t>Технология исследовательской деятельности</a:t>
          </a:r>
        </a:p>
      </dgm:t>
    </dgm:pt>
    <dgm:pt modelId="{76697FC5-833D-4FA8-A223-65A34630AD4C}" type="parTrans" cxnId="{EF4EF411-D450-45C1-99E7-379BE947E13D}">
      <dgm:prSet/>
      <dgm:spPr/>
      <dgm:t>
        <a:bodyPr/>
        <a:lstStyle/>
        <a:p>
          <a:endParaRPr lang="ru-RU"/>
        </a:p>
      </dgm:t>
    </dgm:pt>
    <dgm:pt modelId="{4C330C41-4B0B-4AE2-A469-AB486F1D4919}" type="sibTrans" cxnId="{EF4EF411-D450-45C1-99E7-379BE947E13D}">
      <dgm:prSet/>
      <dgm:spPr/>
      <dgm:t>
        <a:bodyPr/>
        <a:lstStyle/>
        <a:p>
          <a:endParaRPr lang="ru-RU"/>
        </a:p>
      </dgm:t>
    </dgm:pt>
    <dgm:pt modelId="{825984E7-F0FE-4D23-82ED-5032FDC46D25}">
      <dgm:prSet phldrT="[Текст]" custT="1"/>
      <dgm:spPr/>
      <dgm:t>
        <a:bodyPr/>
        <a:lstStyle/>
        <a:p>
          <a:r>
            <a:rPr lang="ru-RU" sz="2000" b="1" dirty="0"/>
            <a:t>Технологии Н.А. </a:t>
          </a:r>
          <a:r>
            <a:rPr lang="ru-RU" sz="1600" b="1" dirty="0"/>
            <a:t>Коротковой «Путешествие по карте-панно «Река времени» и «Путешествие по карте»</a:t>
          </a:r>
          <a:endParaRPr lang="ru-RU" sz="1600" dirty="0"/>
        </a:p>
      </dgm:t>
    </dgm:pt>
    <dgm:pt modelId="{B7C2E2F8-18D4-4C35-8F7B-6C6686DEDBA2}" type="parTrans" cxnId="{DFB2CB2C-DBEB-428F-8630-708C6096CF58}">
      <dgm:prSet/>
      <dgm:spPr/>
      <dgm:t>
        <a:bodyPr/>
        <a:lstStyle/>
        <a:p>
          <a:endParaRPr lang="ru-RU"/>
        </a:p>
      </dgm:t>
    </dgm:pt>
    <dgm:pt modelId="{4CDC53C0-3593-4028-871B-3FA11FDA655B}" type="sibTrans" cxnId="{DFB2CB2C-DBEB-428F-8630-708C6096CF58}">
      <dgm:prSet/>
      <dgm:spPr/>
      <dgm:t>
        <a:bodyPr/>
        <a:lstStyle/>
        <a:p>
          <a:endParaRPr lang="ru-RU"/>
        </a:p>
      </dgm:t>
    </dgm:pt>
    <dgm:pt modelId="{B0EDC054-48D6-4998-A3FB-CE349997FFC9}">
      <dgm:prSet phldrT="[Текст]" custT="1"/>
      <dgm:spPr/>
      <dgm:t>
        <a:bodyPr/>
        <a:lstStyle/>
        <a:p>
          <a:r>
            <a:rPr lang="ru-RU" sz="2000" dirty="0" err="1"/>
            <a:t>Квест</a:t>
          </a:r>
          <a:r>
            <a:rPr lang="ru-RU" sz="2000" dirty="0"/>
            <a:t> - технология</a:t>
          </a:r>
        </a:p>
      </dgm:t>
    </dgm:pt>
    <dgm:pt modelId="{DFDC9284-4FAF-48E0-BDC1-4D6780E46554}" type="parTrans" cxnId="{27C174FD-1E18-4A1E-B873-123BC5F6EDD0}">
      <dgm:prSet/>
      <dgm:spPr/>
      <dgm:t>
        <a:bodyPr/>
        <a:lstStyle/>
        <a:p>
          <a:endParaRPr lang="ru-RU"/>
        </a:p>
      </dgm:t>
    </dgm:pt>
    <dgm:pt modelId="{7E50637B-B228-4BE4-ACC7-81AD3D11CA49}" type="sibTrans" cxnId="{27C174FD-1E18-4A1E-B873-123BC5F6EDD0}">
      <dgm:prSet/>
      <dgm:spPr/>
      <dgm:t>
        <a:bodyPr/>
        <a:lstStyle/>
        <a:p>
          <a:endParaRPr lang="ru-RU"/>
        </a:p>
      </dgm:t>
    </dgm:pt>
    <dgm:pt modelId="{8908D145-6927-40B7-9A39-6FBD96237ABA}" type="pres">
      <dgm:prSet presAssocID="{481281F4-1291-4D17-8667-6BDEF801314D}" presName="diagram" presStyleCnt="0">
        <dgm:presLayoutVars>
          <dgm:dir/>
          <dgm:resizeHandles val="exact"/>
        </dgm:presLayoutVars>
      </dgm:prSet>
      <dgm:spPr/>
    </dgm:pt>
    <dgm:pt modelId="{3C493B5F-DC74-4732-A891-04CBAEE0E9E7}" type="pres">
      <dgm:prSet presAssocID="{6602AEAC-978B-4EF4-A03C-5104FC1B367A}" presName="node" presStyleLbl="node1" presStyleIdx="0" presStyleCnt="9" custLinFactNeighborX="-2328" custLinFactNeighborY="2059">
        <dgm:presLayoutVars>
          <dgm:bulletEnabled val="1"/>
        </dgm:presLayoutVars>
      </dgm:prSet>
      <dgm:spPr/>
    </dgm:pt>
    <dgm:pt modelId="{F2AA30CF-343E-430C-9D5E-218254545B5D}" type="pres">
      <dgm:prSet presAssocID="{5769D671-4413-4C7C-98BE-929F1F08AE1C}" presName="sibTrans" presStyleCnt="0"/>
      <dgm:spPr/>
    </dgm:pt>
    <dgm:pt modelId="{E1B2BF08-9015-438A-8146-1BDCBAA17000}" type="pres">
      <dgm:prSet presAssocID="{BB422030-5772-4D1B-B374-96409E027237}" presName="node" presStyleLbl="node1" presStyleIdx="1" presStyleCnt="9">
        <dgm:presLayoutVars>
          <dgm:bulletEnabled val="1"/>
        </dgm:presLayoutVars>
      </dgm:prSet>
      <dgm:spPr/>
    </dgm:pt>
    <dgm:pt modelId="{610A2933-59A7-4EAC-8EBE-8808A00FA73C}" type="pres">
      <dgm:prSet presAssocID="{C144296A-47EB-423A-84F8-900D551E7178}" presName="sibTrans" presStyleCnt="0"/>
      <dgm:spPr/>
    </dgm:pt>
    <dgm:pt modelId="{2B17C169-3451-41C0-B9F7-651BC0A06E4F}" type="pres">
      <dgm:prSet presAssocID="{3A54E0F0-2D89-4325-B6B9-AF8090E03A9B}" presName="node" presStyleLbl="node1" presStyleIdx="2" presStyleCnt="9">
        <dgm:presLayoutVars>
          <dgm:bulletEnabled val="1"/>
        </dgm:presLayoutVars>
      </dgm:prSet>
      <dgm:spPr/>
    </dgm:pt>
    <dgm:pt modelId="{785F5382-618E-4B71-9E62-42B86C6EF3A0}" type="pres">
      <dgm:prSet presAssocID="{B4AC89A4-F3FD-4B07-8C25-BA053F6C0C17}" presName="sibTrans" presStyleCnt="0"/>
      <dgm:spPr/>
    </dgm:pt>
    <dgm:pt modelId="{CC0C3726-947D-47FB-AA2B-0AFBA6210895}" type="pres">
      <dgm:prSet presAssocID="{0A3D722C-901F-407F-B28F-A5AEE110DC76}" presName="node" presStyleLbl="node1" presStyleIdx="3" presStyleCnt="9">
        <dgm:presLayoutVars>
          <dgm:bulletEnabled val="1"/>
        </dgm:presLayoutVars>
      </dgm:prSet>
      <dgm:spPr/>
    </dgm:pt>
    <dgm:pt modelId="{4FE73B97-025D-44E2-A239-DE51D7885972}" type="pres">
      <dgm:prSet presAssocID="{F4117A61-824D-4A0B-BF2F-6A983F4AECDE}" presName="sibTrans" presStyleCnt="0"/>
      <dgm:spPr/>
    </dgm:pt>
    <dgm:pt modelId="{E3232821-1B08-4D84-9BD6-81412B17353A}" type="pres">
      <dgm:prSet presAssocID="{1DFB7538-11D8-41CF-82CB-79B6F1354A1B}" presName="node" presStyleLbl="node1" presStyleIdx="4" presStyleCnt="9">
        <dgm:presLayoutVars>
          <dgm:bulletEnabled val="1"/>
        </dgm:presLayoutVars>
      </dgm:prSet>
      <dgm:spPr/>
    </dgm:pt>
    <dgm:pt modelId="{B57AD27C-EDE2-454B-ABBB-80F16F561CF4}" type="pres">
      <dgm:prSet presAssocID="{B0105C26-97DE-4F3B-A27D-CB1F8ED4D102}" presName="sibTrans" presStyleCnt="0"/>
      <dgm:spPr/>
    </dgm:pt>
    <dgm:pt modelId="{3756B824-EF90-4924-839C-92BB6A76F96E}" type="pres">
      <dgm:prSet presAssocID="{C2FE8EF2-B737-4276-9412-4C546E69F5C1}" presName="node" presStyleLbl="node1" presStyleIdx="5" presStyleCnt="9">
        <dgm:presLayoutVars>
          <dgm:bulletEnabled val="1"/>
        </dgm:presLayoutVars>
      </dgm:prSet>
      <dgm:spPr/>
    </dgm:pt>
    <dgm:pt modelId="{95F19603-D9D6-46AC-9A36-B1BD3C0FB4B6}" type="pres">
      <dgm:prSet presAssocID="{2E42AE87-DB5C-414D-9509-CF4095219544}" presName="sibTrans" presStyleCnt="0"/>
      <dgm:spPr/>
    </dgm:pt>
    <dgm:pt modelId="{CE33ED98-BCA4-4BCF-83A7-25B89D1D27BF}" type="pres">
      <dgm:prSet presAssocID="{4D1A1DC1-A9AB-4951-A18A-B859BC8C9EDF}" presName="node" presStyleLbl="node1" presStyleIdx="6" presStyleCnt="9">
        <dgm:presLayoutVars>
          <dgm:bulletEnabled val="1"/>
        </dgm:presLayoutVars>
      </dgm:prSet>
      <dgm:spPr/>
    </dgm:pt>
    <dgm:pt modelId="{AD897644-2073-4D6F-BC0B-D862BFEE623B}" type="pres">
      <dgm:prSet presAssocID="{4C330C41-4B0B-4AE2-A469-AB486F1D4919}" presName="sibTrans" presStyleCnt="0"/>
      <dgm:spPr/>
    </dgm:pt>
    <dgm:pt modelId="{BBA81747-13E0-40B5-A5FD-EA1951E3DEE4}" type="pres">
      <dgm:prSet presAssocID="{825984E7-F0FE-4D23-82ED-5032FDC46D25}" presName="node" presStyleLbl="node1" presStyleIdx="7" presStyleCnt="9">
        <dgm:presLayoutVars>
          <dgm:bulletEnabled val="1"/>
        </dgm:presLayoutVars>
      </dgm:prSet>
      <dgm:spPr/>
    </dgm:pt>
    <dgm:pt modelId="{54B86E23-7310-4BC4-9B14-A95EB91531B6}" type="pres">
      <dgm:prSet presAssocID="{4CDC53C0-3593-4028-871B-3FA11FDA655B}" presName="sibTrans" presStyleCnt="0"/>
      <dgm:spPr/>
    </dgm:pt>
    <dgm:pt modelId="{18E489EC-B924-46E2-A007-952941548181}" type="pres">
      <dgm:prSet presAssocID="{B0EDC054-48D6-4998-A3FB-CE349997FFC9}" presName="node" presStyleLbl="node1" presStyleIdx="8" presStyleCnt="9">
        <dgm:presLayoutVars>
          <dgm:bulletEnabled val="1"/>
        </dgm:presLayoutVars>
      </dgm:prSet>
      <dgm:spPr/>
    </dgm:pt>
  </dgm:ptLst>
  <dgm:cxnLst>
    <dgm:cxn modelId="{A9CA9808-9BF4-439F-84F5-5511DA5CB9EE}" srcId="{481281F4-1291-4D17-8667-6BDEF801314D}" destId="{6602AEAC-978B-4EF4-A03C-5104FC1B367A}" srcOrd="0" destOrd="0" parTransId="{7FC967D4-8C13-4BD5-B716-BBA982C324DD}" sibTransId="{5769D671-4413-4C7C-98BE-929F1F08AE1C}"/>
    <dgm:cxn modelId="{1FBD450E-20E5-4DDE-90FF-80408B6CBAD1}" srcId="{481281F4-1291-4D17-8667-6BDEF801314D}" destId="{3A54E0F0-2D89-4325-B6B9-AF8090E03A9B}" srcOrd="2" destOrd="0" parTransId="{64F489D0-2949-4CC8-A865-660B4CBB6E22}" sibTransId="{B4AC89A4-F3FD-4B07-8C25-BA053F6C0C17}"/>
    <dgm:cxn modelId="{EF4EF411-D450-45C1-99E7-379BE947E13D}" srcId="{481281F4-1291-4D17-8667-6BDEF801314D}" destId="{4D1A1DC1-A9AB-4951-A18A-B859BC8C9EDF}" srcOrd="6" destOrd="0" parTransId="{76697FC5-833D-4FA8-A223-65A34630AD4C}" sibTransId="{4C330C41-4B0B-4AE2-A469-AB486F1D4919}"/>
    <dgm:cxn modelId="{E0C1AA1F-16A5-4A33-80ED-FBE5E4C19FB8}" type="presOf" srcId="{4D1A1DC1-A9AB-4951-A18A-B859BC8C9EDF}" destId="{CE33ED98-BCA4-4BCF-83A7-25B89D1D27BF}" srcOrd="0" destOrd="0" presId="urn:microsoft.com/office/officeart/2005/8/layout/default#1"/>
    <dgm:cxn modelId="{1610CA25-F76F-4FA8-9900-BF53838AB4D9}" type="presOf" srcId="{3A54E0F0-2D89-4325-B6B9-AF8090E03A9B}" destId="{2B17C169-3451-41C0-B9F7-651BC0A06E4F}" srcOrd="0" destOrd="0" presId="urn:microsoft.com/office/officeart/2005/8/layout/default#1"/>
    <dgm:cxn modelId="{DFB2CB2C-DBEB-428F-8630-708C6096CF58}" srcId="{481281F4-1291-4D17-8667-6BDEF801314D}" destId="{825984E7-F0FE-4D23-82ED-5032FDC46D25}" srcOrd="7" destOrd="0" parTransId="{B7C2E2F8-18D4-4C35-8F7B-6C6686DEDBA2}" sibTransId="{4CDC53C0-3593-4028-871B-3FA11FDA655B}"/>
    <dgm:cxn modelId="{6208E734-5375-4AEE-B28E-A93175E11394}" srcId="{481281F4-1291-4D17-8667-6BDEF801314D}" destId="{C2FE8EF2-B737-4276-9412-4C546E69F5C1}" srcOrd="5" destOrd="0" parTransId="{80D7505A-0314-4FCD-8BCE-5246C00D79F7}" sibTransId="{2E42AE87-DB5C-414D-9509-CF4095219544}"/>
    <dgm:cxn modelId="{98E5CA5B-9D74-4959-9097-C35F3A4F3F2E}" srcId="{481281F4-1291-4D17-8667-6BDEF801314D}" destId="{0A3D722C-901F-407F-B28F-A5AEE110DC76}" srcOrd="3" destOrd="0" parTransId="{6E45D12B-EAA6-46B4-9144-776F97C7B390}" sibTransId="{F4117A61-824D-4A0B-BF2F-6A983F4AECDE}"/>
    <dgm:cxn modelId="{98359269-4E9D-44FC-8E48-A1057829D089}" type="presOf" srcId="{C2FE8EF2-B737-4276-9412-4C546E69F5C1}" destId="{3756B824-EF90-4924-839C-92BB6A76F96E}" srcOrd="0" destOrd="0" presId="urn:microsoft.com/office/officeart/2005/8/layout/default#1"/>
    <dgm:cxn modelId="{88E31D4E-4627-44C8-AB97-9F31DBDE24DC}" type="presOf" srcId="{6602AEAC-978B-4EF4-A03C-5104FC1B367A}" destId="{3C493B5F-DC74-4732-A891-04CBAEE0E9E7}" srcOrd="0" destOrd="0" presId="urn:microsoft.com/office/officeart/2005/8/layout/default#1"/>
    <dgm:cxn modelId="{C2C3CA53-F9B9-40D5-B968-98F0A99CD27F}" type="presOf" srcId="{0A3D722C-901F-407F-B28F-A5AEE110DC76}" destId="{CC0C3726-947D-47FB-AA2B-0AFBA6210895}" srcOrd="0" destOrd="0" presId="urn:microsoft.com/office/officeart/2005/8/layout/default#1"/>
    <dgm:cxn modelId="{8924D092-C70D-41ED-B2C6-0194C777C7A7}" srcId="{481281F4-1291-4D17-8667-6BDEF801314D}" destId="{1DFB7538-11D8-41CF-82CB-79B6F1354A1B}" srcOrd="4" destOrd="0" parTransId="{3353CB32-FFB9-4E6C-88E7-7A24A6A77A26}" sibTransId="{B0105C26-97DE-4F3B-A27D-CB1F8ED4D102}"/>
    <dgm:cxn modelId="{45971FBC-4612-457A-A62B-D69F0662358D}" type="presOf" srcId="{825984E7-F0FE-4D23-82ED-5032FDC46D25}" destId="{BBA81747-13E0-40B5-A5FD-EA1951E3DEE4}" srcOrd="0" destOrd="0" presId="urn:microsoft.com/office/officeart/2005/8/layout/default#1"/>
    <dgm:cxn modelId="{233ED9C4-0BD2-404B-9CC9-1CE7B572C676}" type="presOf" srcId="{B0EDC054-48D6-4998-A3FB-CE349997FFC9}" destId="{18E489EC-B924-46E2-A007-952941548181}" srcOrd="0" destOrd="0" presId="urn:microsoft.com/office/officeart/2005/8/layout/default#1"/>
    <dgm:cxn modelId="{94494AE0-E5F4-4BB7-A128-1CC46DF21E76}" type="presOf" srcId="{1DFB7538-11D8-41CF-82CB-79B6F1354A1B}" destId="{E3232821-1B08-4D84-9BD6-81412B17353A}" srcOrd="0" destOrd="0" presId="urn:microsoft.com/office/officeart/2005/8/layout/default#1"/>
    <dgm:cxn modelId="{43AEE2E3-8EE8-4782-9E19-00E7F12E7E74}" type="presOf" srcId="{481281F4-1291-4D17-8667-6BDEF801314D}" destId="{8908D145-6927-40B7-9A39-6FBD96237ABA}" srcOrd="0" destOrd="0" presId="urn:microsoft.com/office/officeart/2005/8/layout/default#1"/>
    <dgm:cxn modelId="{B3905EEC-DF97-4D01-9DB9-AA83F9CA1637}" srcId="{481281F4-1291-4D17-8667-6BDEF801314D}" destId="{BB422030-5772-4D1B-B374-96409E027237}" srcOrd="1" destOrd="0" parTransId="{8D09E012-5ACA-4DA2-8B82-FEC05972A481}" sibTransId="{C144296A-47EB-423A-84F8-900D551E7178}"/>
    <dgm:cxn modelId="{810D9DF8-4130-4D05-99A3-B75B97E76C46}" type="presOf" srcId="{BB422030-5772-4D1B-B374-96409E027237}" destId="{E1B2BF08-9015-438A-8146-1BDCBAA17000}" srcOrd="0" destOrd="0" presId="urn:microsoft.com/office/officeart/2005/8/layout/default#1"/>
    <dgm:cxn modelId="{27C174FD-1E18-4A1E-B873-123BC5F6EDD0}" srcId="{481281F4-1291-4D17-8667-6BDEF801314D}" destId="{B0EDC054-48D6-4998-A3FB-CE349997FFC9}" srcOrd="8" destOrd="0" parTransId="{DFDC9284-4FAF-48E0-BDC1-4D6780E46554}" sibTransId="{7E50637B-B228-4BE4-ACC7-81AD3D11CA49}"/>
    <dgm:cxn modelId="{4F761C6C-DA87-4640-8E2C-482F1B6723AA}" type="presParOf" srcId="{8908D145-6927-40B7-9A39-6FBD96237ABA}" destId="{3C493B5F-DC74-4732-A891-04CBAEE0E9E7}" srcOrd="0" destOrd="0" presId="urn:microsoft.com/office/officeart/2005/8/layout/default#1"/>
    <dgm:cxn modelId="{FA420825-499C-4E35-B973-60FF03DAB44C}" type="presParOf" srcId="{8908D145-6927-40B7-9A39-6FBD96237ABA}" destId="{F2AA30CF-343E-430C-9D5E-218254545B5D}" srcOrd="1" destOrd="0" presId="urn:microsoft.com/office/officeart/2005/8/layout/default#1"/>
    <dgm:cxn modelId="{6EB3A6BD-4866-4BCE-BE4C-E46037A5CDBB}" type="presParOf" srcId="{8908D145-6927-40B7-9A39-6FBD96237ABA}" destId="{E1B2BF08-9015-438A-8146-1BDCBAA17000}" srcOrd="2" destOrd="0" presId="urn:microsoft.com/office/officeart/2005/8/layout/default#1"/>
    <dgm:cxn modelId="{42695EEF-DEC2-4067-B1AB-89A4D22936A9}" type="presParOf" srcId="{8908D145-6927-40B7-9A39-6FBD96237ABA}" destId="{610A2933-59A7-4EAC-8EBE-8808A00FA73C}" srcOrd="3" destOrd="0" presId="urn:microsoft.com/office/officeart/2005/8/layout/default#1"/>
    <dgm:cxn modelId="{42917878-7F25-4252-A3D3-695D6FE08A78}" type="presParOf" srcId="{8908D145-6927-40B7-9A39-6FBD96237ABA}" destId="{2B17C169-3451-41C0-B9F7-651BC0A06E4F}" srcOrd="4" destOrd="0" presId="urn:microsoft.com/office/officeart/2005/8/layout/default#1"/>
    <dgm:cxn modelId="{8830C3EE-C9F3-45AB-8E10-3E6A1FF17A2E}" type="presParOf" srcId="{8908D145-6927-40B7-9A39-6FBD96237ABA}" destId="{785F5382-618E-4B71-9E62-42B86C6EF3A0}" srcOrd="5" destOrd="0" presId="urn:microsoft.com/office/officeart/2005/8/layout/default#1"/>
    <dgm:cxn modelId="{38ACCDF7-50E1-4395-9401-B4D8D1FDB16C}" type="presParOf" srcId="{8908D145-6927-40B7-9A39-6FBD96237ABA}" destId="{CC0C3726-947D-47FB-AA2B-0AFBA6210895}" srcOrd="6" destOrd="0" presId="urn:microsoft.com/office/officeart/2005/8/layout/default#1"/>
    <dgm:cxn modelId="{F29C1ABF-CEF3-41EE-BE77-EFAE345083F8}" type="presParOf" srcId="{8908D145-6927-40B7-9A39-6FBD96237ABA}" destId="{4FE73B97-025D-44E2-A239-DE51D7885972}" srcOrd="7" destOrd="0" presId="urn:microsoft.com/office/officeart/2005/8/layout/default#1"/>
    <dgm:cxn modelId="{B5182F6B-3794-4F3A-9999-7B76C819765C}" type="presParOf" srcId="{8908D145-6927-40B7-9A39-6FBD96237ABA}" destId="{E3232821-1B08-4D84-9BD6-81412B17353A}" srcOrd="8" destOrd="0" presId="urn:microsoft.com/office/officeart/2005/8/layout/default#1"/>
    <dgm:cxn modelId="{89068C5B-8375-4013-B48F-090796726CCB}" type="presParOf" srcId="{8908D145-6927-40B7-9A39-6FBD96237ABA}" destId="{B57AD27C-EDE2-454B-ABBB-80F16F561CF4}" srcOrd="9" destOrd="0" presId="urn:microsoft.com/office/officeart/2005/8/layout/default#1"/>
    <dgm:cxn modelId="{FDA01AB2-BD47-4377-BF21-E87D2B0F5764}" type="presParOf" srcId="{8908D145-6927-40B7-9A39-6FBD96237ABA}" destId="{3756B824-EF90-4924-839C-92BB6A76F96E}" srcOrd="10" destOrd="0" presId="urn:microsoft.com/office/officeart/2005/8/layout/default#1"/>
    <dgm:cxn modelId="{8683B0F1-EF74-443E-A695-1D4BC4E0D7D2}" type="presParOf" srcId="{8908D145-6927-40B7-9A39-6FBD96237ABA}" destId="{95F19603-D9D6-46AC-9A36-B1BD3C0FB4B6}" srcOrd="11" destOrd="0" presId="urn:microsoft.com/office/officeart/2005/8/layout/default#1"/>
    <dgm:cxn modelId="{1899B1D0-0ADF-49B1-820B-5A23B8A9B8E4}" type="presParOf" srcId="{8908D145-6927-40B7-9A39-6FBD96237ABA}" destId="{CE33ED98-BCA4-4BCF-83A7-25B89D1D27BF}" srcOrd="12" destOrd="0" presId="urn:microsoft.com/office/officeart/2005/8/layout/default#1"/>
    <dgm:cxn modelId="{440A517A-7A2A-41DB-9619-C837D913132F}" type="presParOf" srcId="{8908D145-6927-40B7-9A39-6FBD96237ABA}" destId="{AD897644-2073-4D6F-BC0B-D862BFEE623B}" srcOrd="13" destOrd="0" presId="urn:microsoft.com/office/officeart/2005/8/layout/default#1"/>
    <dgm:cxn modelId="{5F94B34D-261D-4395-89C6-286F6855A85C}" type="presParOf" srcId="{8908D145-6927-40B7-9A39-6FBD96237ABA}" destId="{BBA81747-13E0-40B5-A5FD-EA1951E3DEE4}" srcOrd="14" destOrd="0" presId="urn:microsoft.com/office/officeart/2005/8/layout/default#1"/>
    <dgm:cxn modelId="{BA9F36D7-93B0-44C0-B35A-01C2716C5FC5}" type="presParOf" srcId="{8908D145-6927-40B7-9A39-6FBD96237ABA}" destId="{54B86E23-7310-4BC4-9B14-A95EB91531B6}" srcOrd="15" destOrd="0" presId="urn:microsoft.com/office/officeart/2005/8/layout/default#1"/>
    <dgm:cxn modelId="{A2D393A1-DF4B-4FF4-B599-3BD99E9C49B9}" type="presParOf" srcId="{8908D145-6927-40B7-9A39-6FBD96237ABA}" destId="{18E489EC-B924-46E2-A007-952941548181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6AB986-0A71-4A31-9669-96A56C675ECD}" type="doc">
      <dgm:prSet loTypeId="urn:microsoft.com/office/officeart/2005/8/layout/chevron2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DC5B3FAE-926F-4074-90E4-B16EEABE0F28}">
      <dgm:prSet phldrT="[Текст]"/>
      <dgm:spPr/>
      <dgm:t>
        <a:bodyPr/>
        <a:lstStyle/>
        <a:p>
          <a:r>
            <a:rPr lang="ru-RU" dirty="0"/>
            <a:t>высокий </a:t>
          </a:r>
        </a:p>
      </dgm:t>
    </dgm:pt>
    <dgm:pt modelId="{BBA1E15D-1581-4263-9B94-607890B74A65}" type="parTrans" cxnId="{8263AD98-BB59-4751-AD86-651581F358F4}">
      <dgm:prSet/>
      <dgm:spPr/>
      <dgm:t>
        <a:bodyPr/>
        <a:lstStyle/>
        <a:p>
          <a:endParaRPr lang="ru-RU"/>
        </a:p>
      </dgm:t>
    </dgm:pt>
    <dgm:pt modelId="{89AFF395-394A-4AB3-8C29-0D192D0FFA8C}" type="sibTrans" cxnId="{8263AD98-BB59-4751-AD86-651581F358F4}">
      <dgm:prSet/>
      <dgm:spPr/>
      <dgm:t>
        <a:bodyPr/>
        <a:lstStyle/>
        <a:p>
          <a:endParaRPr lang="ru-RU"/>
        </a:p>
      </dgm:t>
    </dgm:pt>
    <dgm:pt modelId="{2DC25610-CAEB-4330-B691-8B9680206B17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могут объяснить элементарный смысл экономических понятий, проявляют ярко выраженный и устойчивый интерес к труду родителей, имеют представление о работе родителей, употребляют экономические слова и словосочетания; находятся в позиции активных участников событий, способны отразить полученные знания в играх; готовы к общению со взрослыми и сверстниками, задают множество вопросов и самостоятельно пытаются найти ответы на них; своевременно выполняют поручения, способны контролировать свои действия, оценивать результаты деятельности; стремятся и умеют проявлять инициативу, энергично выполняют поручения, доводят начатое дело до конца.</a:t>
          </a:r>
        </a:p>
      </dgm:t>
    </dgm:pt>
    <dgm:pt modelId="{9CAC64A9-57E6-457E-9A38-668FEC979E3D}" type="parTrans" cxnId="{8CF9F64C-8C48-415A-8566-0B096C908F30}">
      <dgm:prSet/>
      <dgm:spPr/>
      <dgm:t>
        <a:bodyPr/>
        <a:lstStyle/>
        <a:p>
          <a:endParaRPr lang="ru-RU"/>
        </a:p>
      </dgm:t>
    </dgm:pt>
    <dgm:pt modelId="{1F2E9BE9-AD2A-4FFA-8F71-8BFE2E97CB36}" type="sibTrans" cxnId="{8CF9F64C-8C48-415A-8566-0B096C908F30}">
      <dgm:prSet/>
      <dgm:spPr/>
      <dgm:t>
        <a:bodyPr/>
        <a:lstStyle/>
        <a:p>
          <a:endParaRPr lang="ru-RU"/>
        </a:p>
      </dgm:t>
    </dgm:pt>
    <dgm:pt modelId="{BD70DC33-9151-4604-96AC-FFE4A6A97BBE}">
      <dgm:prSet phldrT="[Текст]"/>
      <dgm:spPr/>
      <dgm:t>
        <a:bodyPr/>
        <a:lstStyle/>
        <a:p>
          <a:r>
            <a:rPr lang="ru-RU" dirty="0"/>
            <a:t>средний</a:t>
          </a:r>
        </a:p>
      </dgm:t>
    </dgm:pt>
    <dgm:pt modelId="{A609BE96-41C0-4498-B74C-4D52B3276E62}" type="parTrans" cxnId="{DFDAE7C9-F610-4CFC-8F17-86EC53E72427}">
      <dgm:prSet/>
      <dgm:spPr/>
      <dgm:t>
        <a:bodyPr/>
        <a:lstStyle/>
        <a:p>
          <a:endParaRPr lang="ru-RU"/>
        </a:p>
      </dgm:t>
    </dgm:pt>
    <dgm:pt modelId="{1939EB4D-02BC-428F-A85A-B548DFA18FC6}" type="sibTrans" cxnId="{DFDAE7C9-F610-4CFC-8F17-86EC53E72427}">
      <dgm:prSet/>
      <dgm:spPr/>
      <dgm:t>
        <a:bodyPr/>
        <a:lstStyle/>
        <a:p>
          <a:endParaRPr lang="ru-RU"/>
        </a:p>
      </dgm:t>
    </dgm:pt>
    <dgm:pt modelId="{B622B09C-4DA3-43B2-BB59-37833441DF7B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имеют представление об экономических понятиях, но не всегда могут объяснить их; у них наблюдается неустойчивый интерес к потребностям своей семьи, труду родителей; имеющиеся у них знания нечеткие, поверхностные; имеют достаточно представлений об окружающем мире, но не умеют использовать имеющиеся знания; под руководством взрослого умеют организовывать свою деятельность, своевременно выполняют поручения; добросовестно относятся к материальным ценностям, но большую заботу проявляют лишь к вещам личного пользования; порученную работу выполняют вовремя и добросовестно только под руководством взрослого; не всегда активны, но способны проявлять упорство в достижении цели.</a:t>
          </a:r>
        </a:p>
      </dgm:t>
    </dgm:pt>
    <dgm:pt modelId="{42C7E477-1E5A-44BB-96C9-694C8A916D1C}" type="parTrans" cxnId="{9CC29FEE-0504-4423-A5CB-198CB6E471C1}">
      <dgm:prSet/>
      <dgm:spPr/>
      <dgm:t>
        <a:bodyPr/>
        <a:lstStyle/>
        <a:p>
          <a:endParaRPr lang="ru-RU"/>
        </a:p>
      </dgm:t>
    </dgm:pt>
    <dgm:pt modelId="{505C7F56-B268-4F0C-BAE5-6D4019CE798F}" type="sibTrans" cxnId="{9CC29FEE-0504-4423-A5CB-198CB6E471C1}">
      <dgm:prSet/>
      <dgm:spPr/>
      <dgm:t>
        <a:bodyPr/>
        <a:lstStyle/>
        <a:p>
          <a:endParaRPr lang="ru-RU"/>
        </a:p>
      </dgm:t>
    </dgm:pt>
    <dgm:pt modelId="{157E36CA-CB38-42DE-B391-112A2F6DE8A3}">
      <dgm:prSet phldrT="[Текст]"/>
      <dgm:spPr/>
      <dgm:t>
        <a:bodyPr/>
        <a:lstStyle/>
        <a:p>
          <a:r>
            <a:rPr lang="ru-RU" dirty="0"/>
            <a:t>низкий</a:t>
          </a:r>
        </a:p>
      </dgm:t>
    </dgm:pt>
    <dgm:pt modelId="{2C429B23-7C0C-4B4F-B6B9-802E4C874B1E}" type="parTrans" cxnId="{F072BBF2-C3AA-41C2-A0FC-34A6CD92D4C9}">
      <dgm:prSet/>
      <dgm:spPr/>
      <dgm:t>
        <a:bodyPr/>
        <a:lstStyle/>
        <a:p>
          <a:endParaRPr lang="ru-RU"/>
        </a:p>
      </dgm:t>
    </dgm:pt>
    <dgm:pt modelId="{83803846-3385-4299-AB2C-68CF7397D832}" type="sibTrans" cxnId="{F072BBF2-C3AA-41C2-A0FC-34A6CD92D4C9}">
      <dgm:prSet/>
      <dgm:spPr/>
      <dgm:t>
        <a:bodyPr/>
        <a:lstStyle/>
        <a:p>
          <a:endParaRPr lang="ru-RU"/>
        </a:p>
      </dgm:t>
    </dgm:pt>
    <dgm:pt modelId="{77CB534D-515C-4A33-9030-453E552DB297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не могут объяснить смысла экономических понятий, не проявляют интереса к потребностям своей семьи, труду родителей, окружающим явлениям современного общества, не употребляют в речи экономические слова; не проявляют интереса к продуктивной деятельности, ведут себя как посторонние наблюдатели; не доводят начатое дело до конца, быстро теряют интерес к труду и оставляют работу, возвращаясь к игре; не склонны к бережному отношению к личной и общественной собственности; при выполнении работы не проявляют какой-либо заинтересованности в ее результате; безответственны, безынициативны, не проявляют упорства в достижении цели.</a:t>
          </a:r>
        </a:p>
      </dgm:t>
    </dgm:pt>
    <dgm:pt modelId="{564F3142-76BC-44A6-BC10-1587999CCA32}" type="parTrans" cxnId="{4E58F5D6-445F-4456-9EE4-3F7A31C33A1A}">
      <dgm:prSet/>
      <dgm:spPr/>
      <dgm:t>
        <a:bodyPr/>
        <a:lstStyle/>
        <a:p>
          <a:endParaRPr lang="ru-RU"/>
        </a:p>
      </dgm:t>
    </dgm:pt>
    <dgm:pt modelId="{EB394155-CA1E-43AD-B834-9BFB82C36435}" type="sibTrans" cxnId="{4E58F5D6-445F-4456-9EE4-3F7A31C33A1A}">
      <dgm:prSet/>
      <dgm:spPr/>
      <dgm:t>
        <a:bodyPr/>
        <a:lstStyle/>
        <a:p>
          <a:endParaRPr lang="ru-RU"/>
        </a:p>
      </dgm:t>
    </dgm:pt>
    <dgm:pt modelId="{467D240E-8CEA-4746-80BE-9AAA51D84838}" type="pres">
      <dgm:prSet presAssocID="{1C6AB986-0A71-4A31-9669-96A56C675ECD}" presName="linearFlow" presStyleCnt="0">
        <dgm:presLayoutVars>
          <dgm:dir/>
          <dgm:animLvl val="lvl"/>
          <dgm:resizeHandles val="exact"/>
        </dgm:presLayoutVars>
      </dgm:prSet>
      <dgm:spPr/>
    </dgm:pt>
    <dgm:pt modelId="{DBBB3FD7-369A-4AF0-9E4F-36C933C7A5D4}" type="pres">
      <dgm:prSet presAssocID="{DC5B3FAE-926F-4074-90E4-B16EEABE0F28}" presName="composite" presStyleCnt="0"/>
      <dgm:spPr/>
    </dgm:pt>
    <dgm:pt modelId="{51FFA261-8DAA-4561-9CB3-CC6BDF9E3674}" type="pres">
      <dgm:prSet presAssocID="{DC5B3FAE-926F-4074-90E4-B16EEABE0F2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364E05B-189D-41CC-AB50-4692F6822084}" type="pres">
      <dgm:prSet presAssocID="{DC5B3FAE-926F-4074-90E4-B16EEABE0F28}" presName="descendantText" presStyleLbl="alignAcc1" presStyleIdx="0" presStyleCnt="3" custScaleY="120013">
        <dgm:presLayoutVars>
          <dgm:bulletEnabled val="1"/>
        </dgm:presLayoutVars>
      </dgm:prSet>
      <dgm:spPr/>
    </dgm:pt>
    <dgm:pt modelId="{F7C68D8E-CC06-49E3-BB1E-67E01ED62CD7}" type="pres">
      <dgm:prSet presAssocID="{89AFF395-394A-4AB3-8C29-0D192D0FFA8C}" presName="sp" presStyleCnt="0"/>
      <dgm:spPr/>
    </dgm:pt>
    <dgm:pt modelId="{14AFA19D-C14A-4AAF-A990-FF10DFFB9048}" type="pres">
      <dgm:prSet presAssocID="{BD70DC33-9151-4604-96AC-FFE4A6A97BBE}" presName="composite" presStyleCnt="0"/>
      <dgm:spPr/>
    </dgm:pt>
    <dgm:pt modelId="{232C8DF8-D3AA-4853-A666-7B59C3A94559}" type="pres">
      <dgm:prSet presAssocID="{BD70DC33-9151-4604-96AC-FFE4A6A97BB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04A1E6E-8DDB-4FB9-83F6-2B82060E6670}" type="pres">
      <dgm:prSet presAssocID="{BD70DC33-9151-4604-96AC-FFE4A6A97BBE}" presName="descendantText" presStyleLbl="alignAcc1" presStyleIdx="1" presStyleCnt="3" custScaleY="147009">
        <dgm:presLayoutVars>
          <dgm:bulletEnabled val="1"/>
        </dgm:presLayoutVars>
      </dgm:prSet>
      <dgm:spPr/>
    </dgm:pt>
    <dgm:pt modelId="{3A54A7F1-6762-42A7-A2F4-D04463910E91}" type="pres">
      <dgm:prSet presAssocID="{1939EB4D-02BC-428F-A85A-B548DFA18FC6}" presName="sp" presStyleCnt="0"/>
      <dgm:spPr/>
    </dgm:pt>
    <dgm:pt modelId="{112B6898-E66A-4077-982F-B072EB76788B}" type="pres">
      <dgm:prSet presAssocID="{157E36CA-CB38-42DE-B391-112A2F6DE8A3}" presName="composite" presStyleCnt="0"/>
      <dgm:spPr/>
    </dgm:pt>
    <dgm:pt modelId="{84064A35-4568-49C9-80C8-B7CA1EC0017A}" type="pres">
      <dgm:prSet presAssocID="{157E36CA-CB38-42DE-B391-112A2F6DE8A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5F75D26-9D38-423A-BFEE-44C8C9C3658B}" type="pres">
      <dgm:prSet presAssocID="{157E36CA-CB38-42DE-B391-112A2F6DE8A3}" presName="descendantText" presStyleLbl="alignAcc1" presStyleIdx="2" presStyleCnt="3" custScaleY="141863">
        <dgm:presLayoutVars>
          <dgm:bulletEnabled val="1"/>
        </dgm:presLayoutVars>
      </dgm:prSet>
      <dgm:spPr/>
    </dgm:pt>
  </dgm:ptLst>
  <dgm:cxnLst>
    <dgm:cxn modelId="{E3B91316-29CE-40D3-A874-9EB79BB4B03B}" type="presOf" srcId="{2DC25610-CAEB-4330-B691-8B9680206B17}" destId="{D364E05B-189D-41CC-AB50-4692F6822084}" srcOrd="0" destOrd="0" presId="urn:microsoft.com/office/officeart/2005/8/layout/chevron2"/>
    <dgm:cxn modelId="{823F5C2D-F0F7-4407-A1BE-4169EE0726BE}" type="presOf" srcId="{B622B09C-4DA3-43B2-BB59-37833441DF7B}" destId="{904A1E6E-8DDB-4FB9-83F6-2B82060E6670}" srcOrd="0" destOrd="0" presId="urn:microsoft.com/office/officeart/2005/8/layout/chevron2"/>
    <dgm:cxn modelId="{2F6C2A35-7DDE-4548-A570-2BDC28F66F00}" type="presOf" srcId="{1C6AB986-0A71-4A31-9669-96A56C675ECD}" destId="{467D240E-8CEA-4746-80BE-9AAA51D84838}" srcOrd="0" destOrd="0" presId="urn:microsoft.com/office/officeart/2005/8/layout/chevron2"/>
    <dgm:cxn modelId="{6E3DEE4A-9C70-49A8-A989-E0B6523812DE}" type="presOf" srcId="{BD70DC33-9151-4604-96AC-FFE4A6A97BBE}" destId="{232C8DF8-D3AA-4853-A666-7B59C3A94559}" srcOrd="0" destOrd="0" presId="urn:microsoft.com/office/officeart/2005/8/layout/chevron2"/>
    <dgm:cxn modelId="{8CF9F64C-8C48-415A-8566-0B096C908F30}" srcId="{DC5B3FAE-926F-4074-90E4-B16EEABE0F28}" destId="{2DC25610-CAEB-4330-B691-8B9680206B17}" srcOrd="0" destOrd="0" parTransId="{9CAC64A9-57E6-457E-9A38-668FEC979E3D}" sibTransId="{1F2E9BE9-AD2A-4FFA-8F71-8BFE2E97CB36}"/>
    <dgm:cxn modelId="{D05C5B83-8447-41AB-B4D6-09DBD9755F96}" type="presOf" srcId="{77CB534D-515C-4A33-9030-453E552DB297}" destId="{B5F75D26-9D38-423A-BFEE-44C8C9C3658B}" srcOrd="0" destOrd="0" presId="urn:microsoft.com/office/officeart/2005/8/layout/chevron2"/>
    <dgm:cxn modelId="{8263AD98-BB59-4751-AD86-651581F358F4}" srcId="{1C6AB986-0A71-4A31-9669-96A56C675ECD}" destId="{DC5B3FAE-926F-4074-90E4-B16EEABE0F28}" srcOrd="0" destOrd="0" parTransId="{BBA1E15D-1581-4263-9B94-607890B74A65}" sibTransId="{89AFF395-394A-4AB3-8C29-0D192D0FFA8C}"/>
    <dgm:cxn modelId="{4201309F-F68D-4417-ACD0-FC583A0DC4CC}" type="presOf" srcId="{DC5B3FAE-926F-4074-90E4-B16EEABE0F28}" destId="{51FFA261-8DAA-4561-9CB3-CC6BDF9E3674}" srcOrd="0" destOrd="0" presId="urn:microsoft.com/office/officeart/2005/8/layout/chevron2"/>
    <dgm:cxn modelId="{DFDAE7C9-F610-4CFC-8F17-86EC53E72427}" srcId="{1C6AB986-0A71-4A31-9669-96A56C675ECD}" destId="{BD70DC33-9151-4604-96AC-FFE4A6A97BBE}" srcOrd="1" destOrd="0" parTransId="{A609BE96-41C0-4498-B74C-4D52B3276E62}" sibTransId="{1939EB4D-02BC-428F-A85A-B548DFA18FC6}"/>
    <dgm:cxn modelId="{4E58F5D6-445F-4456-9EE4-3F7A31C33A1A}" srcId="{157E36CA-CB38-42DE-B391-112A2F6DE8A3}" destId="{77CB534D-515C-4A33-9030-453E552DB297}" srcOrd="0" destOrd="0" parTransId="{564F3142-76BC-44A6-BC10-1587999CCA32}" sibTransId="{EB394155-CA1E-43AD-B834-9BFB82C36435}"/>
    <dgm:cxn modelId="{9CC29FEE-0504-4423-A5CB-198CB6E471C1}" srcId="{BD70DC33-9151-4604-96AC-FFE4A6A97BBE}" destId="{B622B09C-4DA3-43B2-BB59-37833441DF7B}" srcOrd="0" destOrd="0" parTransId="{42C7E477-1E5A-44BB-96C9-694C8A916D1C}" sibTransId="{505C7F56-B268-4F0C-BAE5-6D4019CE798F}"/>
    <dgm:cxn modelId="{DD0B0AF0-D0A6-4D80-AE3E-0769D55538CC}" type="presOf" srcId="{157E36CA-CB38-42DE-B391-112A2F6DE8A3}" destId="{84064A35-4568-49C9-80C8-B7CA1EC0017A}" srcOrd="0" destOrd="0" presId="urn:microsoft.com/office/officeart/2005/8/layout/chevron2"/>
    <dgm:cxn modelId="{F072BBF2-C3AA-41C2-A0FC-34A6CD92D4C9}" srcId="{1C6AB986-0A71-4A31-9669-96A56C675ECD}" destId="{157E36CA-CB38-42DE-B391-112A2F6DE8A3}" srcOrd="2" destOrd="0" parTransId="{2C429B23-7C0C-4B4F-B6B9-802E4C874B1E}" sibTransId="{83803846-3385-4299-AB2C-68CF7397D832}"/>
    <dgm:cxn modelId="{82334854-D3F0-4F04-9345-A02AD6390F1B}" type="presParOf" srcId="{467D240E-8CEA-4746-80BE-9AAA51D84838}" destId="{DBBB3FD7-369A-4AF0-9E4F-36C933C7A5D4}" srcOrd="0" destOrd="0" presId="urn:microsoft.com/office/officeart/2005/8/layout/chevron2"/>
    <dgm:cxn modelId="{202BD5F0-79C7-4465-AEE7-235ECC6D9C33}" type="presParOf" srcId="{DBBB3FD7-369A-4AF0-9E4F-36C933C7A5D4}" destId="{51FFA261-8DAA-4561-9CB3-CC6BDF9E3674}" srcOrd="0" destOrd="0" presId="urn:microsoft.com/office/officeart/2005/8/layout/chevron2"/>
    <dgm:cxn modelId="{E6535DBA-2300-4461-AF12-2F14A8A3D070}" type="presParOf" srcId="{DBBB3FD7-369A-4AF0-9E4F-36C933C7A5D4}" destId="{D364E05B-189D-41CC-AB50-4692F6822084}" srcOrd="1" destOrd="0" presId="urn:microsoft.com/office/officeart/2005/8/layout/chevron2"/>
    <dgm:cxn modelId="{E8929592-B2D5-4038-9E7B-5C28930722E8}" type="presParOf" srcId="{467D240E-8CEA-4746-80BE-9AAA51D84838}" destId="{F7C68D8E-CC06-49E3-BB1E-67E01ED62CD7}" srcOrd="1" destOrd="0" presId="urn:microsoft.com/office/officeart/2005/8/layout/chevron2"/>
    <dgm:cxn modelId="{F5DE9C93-CA50-4DBB-9837-D1728AE458B7}" type="presParOf" srcId="{467D240E-8CEA-4746-80BE-9AAA51D84838}" destId="{14AFA19D-C14A-4AAF-A990-FF10DFFB9048}" srcOrd="2" destOrd="0" presId="urn:microsoft.com/office/officeart/2005/8/layout/chevron2"/>
    <dgm:cxn modelId="{4BDB3282-6091-4757-8D63-25F805ABA116}" type="presParOf" srcId="{14AFA19D-C14A-4AAF-A990-FF10DFFB9048}" destId="{232C8DF8-D3AA-4853-A666-7B59C3A94559}" srcOrd="0" destOrd="0" presId="urn:microsoft.com/office/officeart/2005/8/layout/chevron2"/>
    <dgm:cxn modelId="{ECDEEF99-DCBC-44CC-87C0-B4F9FC0B5E5A}" type="presParOf" srcId="{14AFA19D-C14A-4AAF-A990-FF10DFFB9048}" destId="{904A1E6E-8DDB-4FB9-83F6-2B82060E6670}" srcOrd="1" destOrd="0" presId="urn:microsoft.com/office/officeart/2005/8/layout/chevron2"/>
    <dgm:cxn modelId="{D29F40A6-C74C-4789-8F82-B4CDB3C54716}" type="presParOf" srcId="{467D240E-8CEA-4746-80BE-9AAA51D84838}" destId="{3A54A7F1-6762-42A7-A2F4-D04463910E91}" srcOrd="3" destOrd="0" presId="urn:microsoft.com/office/officeart/2005/8/layout/chevron2"/>
    <dgm:cxn modelId="{B42F9D55-DEC2-4FF0-8310-84EB4148649A}" type="presParOf" srcId="{467D240E-8CEA-4746-80BE-9AAA51D84838}" destId="{112B6898-E66A-4077-982F-B072EB76788B}" srcOrd="4" destOrd="0" presId="urn:microsoft.com/office/officeart/2005/8/layout/chevron2"/>
    <dgm:cxn modelId="{F8116E7D-70B6-49ED-B574-6EF5AC8417D3}" type="presParOf" srcId="{112B6898-E66A-4077-982F-B072EB76788B}" destId="{84064A35-4568-49C9-80C8-B7CA1EC0017A}" srcOrd="0" destOrd="0" presId="urn:microsoft.com/office/officeart/2005/8/layout/chevron2"/>
    <dgm:cxn modelId="{BCA8BD44-4EBF-423F-9526-BDD441F32C34}" type="presParOf" srcId="{112B6898-E66A-4077-982F-B072EB76788B}" destId="{B5F75D26-9D38-423A-BFEE-44C8C9C3658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F374-8486-4624-AD60-8CD8945C0B45}">
      <dsp:nvSpPr>
        <dsp:cNvPr id="0" name=""/>
        <dsp:cNvSpPr/>
      </dsp:nvSpPr>
      <dsp:spPr>
        <a:xfrm>
          <a:off x="1812624" y="587411"/>
          <a:ext cx="4363749" cy="4363749"/>
        </a:xfrm>
        <a:prstGeom prst="blockArc">
          <a:avLst>
            <a:gd name="adj1" fmla="val 11693247"/>
            <a:gd name="adj2" fmla="val 17058451"/>
            <a:gd name="adj3" fmla="val 464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206862-CF95-4A90-80F9-B31153DDCBD1}">
      <dsp:nvSpPr>
        <dsp:cNvPr id="0" name=""/>
        <dsp:cNvSpPr/>
      </dsp:nvSpPr>
      <dsp:spPr>
        <a:xfrm>
          <a:off x="1812234" y="588879"/>
          <a:ext cx="4363749" cy="4363749"/>
        </a:xfrm>
        <a:prstGeom prst="blockArc">
          <a:avLst>
            <a:gd name="adj1" fmla="val 7258081"/>
            <a:gd name="adj2" fmla="val 11695697"/>
            <a:gd name="adj3" fmla="val 464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B41B92-9522-4FB1-ABBD-7ECEBC6071F4}">
      <dsp:nvSpPr>
        <dsp:cNvPr id="0" name=""/>
        <dsp:cNvSpPr/>
      </dsp:nvSpPr>
      <dsp:spPr>
        <a:xfrm>
          <a:off x="2283489" y="972762"/>
          <a:ext cx="4363749" cy="4363749"/>
        </a:xfrm>
        <a:prstGeom prst="blockArc">
          <a:avLst>
            <a:gd name="adj1" fmla="val 2558141"/>
            <a:gd name="adj2" fmla="val 8241859"/>
            <a:gd name="adj3" fmla="val 464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B0F217-CECE-4FFE-8E0F-C5294EA3A5AC}">
      <dsp:nvSpPr>
        <dsp:cNvPr id="0" name=""/>
        <dsp:cNvSpPr/>
      </dsp:nvSpPr>
      <dsp:spPr>
        <a:xfrm>
          <a:off x="2867098" y="525991"/>
          <a:ext cx="4363749" cy="4363749"/>
        </a:xfrm>
        <a:prstGeom prst="blockArc">
          <a:avLst>
            <a:gd name="adj1" fmla="val 20697684"/>
            <a:gd name="adj2" fmla="val 3749636"/>
            <a:gd name="adj3" fmla="val 464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84204CA-27B7-4346-B187-01D3B7871034}">
      <dsp:nvSpPr>
        <dsp:cNvPr id="0" name=""/>
        <dsp:cNvSpPr/>
      </dsp:nvSpPr>
      <dsp:spPr>
        <a:xfrm>
          <a:off x="2883248" y="582936"/>
          <a:ext cx="4363749" cy="4363749"/>
        </a:xfrm>
        <a:prstGeom prst="blockArc">
          <a:avLst>
            <a:gd name="adj1" fmla="val 15312813"/>
            <a:gd name="adj2" fmla="val 20602205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964375-BF6F-4CC9-9CF0-E3364505F79D}">
      <dsp:nvSpPr>
        <dsp:cNvPr id="0" name=""/>
        <dsp:cNvSpPr/>
      </dsp:nvSpPr>
      <dsp:spPr>
        <a:xfrm>
          <a:off x="2471003" y="1278296"/>
          <a:ext cx="4100372" cy="31141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ЦЕЛЬ: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Создание основ для формирования финансово грамотного поведения детей старшего дошкольного возраста,  как необходимого условия повышения уровня и качества жизни будущего гражданина</a:t>
          </a:r>
          <a:endParaRPr lang="ru-RU" sz="1800" kern="1200" dirty="0"/>
        </a:p>
      </dsp:txBody>
      <dsp:txXfrm>
        <a:off x="3071489" y="1734358"/>
        <a:ext cx="2899400" cy="2202065"/>
      </dsp:txXfrm>
    </dsp:sp>
    <dsp:sp modelId="{BF49CDCA-828A-4E66-9FD6-5836F77EC770}">
      <dsp:nvSpPr>
        <dsp:cNvPr id="0" name=""/>
        <dsp:cNvSpPr/>
      </dsp:nvSpPr>
      <dsp:spPr>
        <a:xfrm>
          <a:off x="3216043" y="1136"/>
          <a:ext cx="2610292" cy="1405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Методическое сопровождение педагогов и создание условий в ДОУ</a:t>
          </a:r>
          <a:endParaRPr lang="ru-RU" sz="2000" kern="1200" dirty="0"/>
        </a:p>
      </dsp:txBody>
      <dsp:txXfrm>
        <a:off x="3598311" y="207039"/>
        <a:ext cx="1845756" cy="994185"/>
      </dsp:txXfrm>
    </dsp:sp>
    <dsp:sp modelId="{D73C6346-9C8A-4455-9040-0A85BCCB0626}">
      <dsp:nvSpPr>
        <dsp:cNvPr id="0" name=""/>
        <dsp:cNvSpPr/>
      </dsp:nvSpPr>
      <dsp:spPr>
        <a:xfrm>
          <a:off x="6037800" y="1451873"/>
          <a:ext cx="2138878" cy="1405991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 Педагоги</a:t>
          </a:r>
          <a:endParaRPr lang="ru-RU" sz="2400" kern="1200" dirty="0"/>
        </a:p>
      </dsp:txBody>
      <dsp:txXfrm>
        <a:off x="6351031" y="1657776"/>
        <a:ext cx="1512416" cy="994185"/>
      </dsp:txXfrm>
    </dsp:sp>
    <dsp:sp modelId="{6D975F4F-7D70-4E84-BC4F-C07E1601972B}">
      <dsp:nvSpPr>
        <dsp:cNvPr id="0" name=""/>
        <dsp:cNvSpPr/>
      </dsp:nvSpPr>
      <dsp:spPr>
        <a:xfrm>
          <a:off x="4968311" y="3895216"/>
          <a:ext cx="2129935" cy="1405991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Родители 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(законные представители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)</a:t>
          </a:r>
          <a:endParaRPr lang="ru-RU" sz="2400" kern="1200" dirty="0"/>
        </a:p>
      </dsp:txBody>
      <dsp:txXfrm>
        <a:off x="5280233" y="4101119"/>
        <a:ext cx="1506091" cy="994185"/>
      </dsp:txXfrm>
    </dsp:sp>
    <dsp:sp modelId="{D2616C15-AC46-4C22-AA68-12DB28A1B07A}">
      <dsp:nvSpPr>
        <dsp:cNvPr id="0" name=""/>
        <dsp:cNvSpPr/>
      </dsp:nvSpPr>
      <dsp:spPr>
        <a:xfrm>
          <a:off x="1826737" y="3895216"/>
          <a:ext cx="2141422" cy="1405991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Дети</a:t>
          </a:r>
          <a:endParaRPr lang="ru-RU" sz="2400" kern="1200" dirty="0"/>
        </a:p>
      </dsp:txBody>
      <dsp:txXfrm>
        <a:off x="2140341" y="4101119"/>
        <a:ext cx="1514214" cy="994185"/>
      </dsp:txXfrm>
    </dsp:sp>
    <dsp:sp modelId="{F1A64B3D-5E92-49DA-AF10-0EFFDE2B01F2}">
      <dsp:nvSpPr>
        <dsp:cNvPr id="0" name=""/>
        <dsp:cNvSpPr/>
      </dsp:nvSpPr>
      <dsp:spPr>
        <a:xfrm>
          <a:off x="824119" y="1518725"/>
          <a:ext cx="2221325" cy="1405991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Сетевое взаимодействие</a:t>
          </a:r>
          <a:endParaRPr lang="ru-RU" sz="2400" kern="1200" dirty="0"/>
        </a:p>
      </dsp:txBody>
      <dsp:txXfrm>
        <a:off x="1149425" y="1724628"/>
        <a:ext cx="1570713" cy="994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B8835-5613-4BA6-B650-81C2A8BF3566}">
      <dsp:nvSpPr>
        <dsp:cNvPr id="0" name=""/>
        <dsp:cNvSpPr/>
      </dsp:nvSpPr>
      <dsp:spPr>
        <a:xfrm>
          <a:off x="614053" y="1540"/>
          <a:ext cx="1965989" cy="1565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«Полезные навыки и привычки в быту»</a:t>
          </a:r>
        </a:p>
      </dsp:txBody>
      <dsp:txXfrm>
        <a:off x="659894" y="47381"/>
        <a:ext cx="1874307" cy="1473429"/>
      </dsp:txXfrm>
    </dsp:sp>
    <dsp:sp modelId="{C4A153EC-93B4-43BF-9C73-5E31DC5BC7CA}">
      <dsp:nvSpPr>
        <dsp:cNvPr id="0" name=""/>
        <dsp:cNvSpPr/>
      </dsp:nvSpPr>
      <dsp:spPr>
        <a:xfrm>
          <a:off x="2809592" y="460640"/>
          <a:ext cx="553006" cy="646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2809592" y="590022"/>
        <a:ext cx="387104" cy="388148"/>
      </dsp:txXfrm>
    </dsp:sp>
    <dsp:sp modelId="{CD2A9226-9313-4878-8ABA-9B5A0CCEAF4E}">
      <dsp:nvSpPr>
        <dsp:cNvPr id="0" name=""/>
        <dsp:cNvSpPr/>
      </dsp:nvSpPr>
      <dsp:spPr>
        <a:xfrm>
          <a:off x="3623450" y="1540"/>
          <a:ext cx="2294949" cy="1565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«Труд – продукт»</a:t>
          </a:r>
        </a:p>
      </dsp:txBody>
      <dsp:txXfrm>
        <a:off x="3669291" y="47381"/>
        <a:ext cx="2203267" cy="1473429"/>
      </dsp:txXfrm>
    </dsp:sp>
    <dsp:sp modelId="{8EC9E237-5C92-4D1B-A097-1A46267DB4B4}">
      <dsp:nvSpPr>
        <dsp:cNvPr id="0" name=""/>
        <dsp:cNvSpPr/>
      </dsp:nvSpPr>
      <dsp:spPr>
        <a:xfrm rot="5312236">
          <a:off x="4527237" y="1749248"/>
          <a:ext cx="553186" cy="646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-5400000">
        <a:off x="4607638" y="1796138"/>
        <a:ext cx="388148" cy="387230"/>
      </dsp:txXfrm>
    </dsp:sp>
    <dsp:sp modelId="{77086216-B32A-4132-B4BE-7E2D984473BC}">
      <dsp:nvSpPr>
        <dsp:cNvPr id="0" name=""/>
        <dsp:cNvSpPr/>
      </dsp:nvSpPr>
      <dsp:spPr>
        <a:xfrm>
          <a:off x="3756667" y="2610060"/>
          <a:ext cx="2161732" cy="1565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«Деньги, цена» </a:t>
          </a:r>
        </a:p>
      </dsp:txBody>
      <dsp:txXfrm>
        <a:off x="3802508" y="2655901"/>
        <a:ext cx="2070050" cy="1473429"/>
      </dsp:txXfrm>
    </dsp:sp>
    <dsp:sp modelId="{658A8347-8890-4EE3-82E2-2D6EEC43B249}">
      <dsp:nvSpPr>
        <dsp:cNvPr id="0" name=""/>
        <dsp:cNvSpPr/>
      </dsp:nvSpPr>
      <dsp:spPr>
        <a:xfrm rot="10800000">
          <a:off x="2974112" y="3069159"/>
          <a:ext cx="553006" cy="646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3140014" y="3198541"/>
        <a:ext cx="387104" cy="388148"/>
      </dsp:txXfrm>
    </dsp:sp>
    <dsp:sp modelId="{5249CE24-2FCB-485D-AB7B-67BBB790FE89}">
      <dsp:nvSpPr>
        <dsp:cNvPr id="0" name=""/>
        <dsp:cNvSpPr/>
      </dsp:nvSpPr>
      <dsp:spPr>
        <a:xfrm>
          <a:off x="525807" y="2610060"/>
          <a:ext cx="2187452" cy="1565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«Реклама»</a:t>
          </a:r>
        </a:p>
      </dsp:txBody>
      <dsp:txXfrm>
        <a:off x="571648" y="2655901"/>
        <a:ext cx="2095770" cy="14734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2B3E3-4D5D-4EA2-90DE-FFB71CEEA264}">
      <dsp:nvSpPr>
        <dsp:cNvPr id="0" name=""/>
        <dsp:cNvSpPr/>
      </dsp:nvSpPr>
      <dsp:spPr>
        <a:xfrm>
          <a:off x="504063" y="366620"/>
          <a:ext cx="7221474" cy="185562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Интеграция содержания программы в основных видах деятельности дошкольников: коммуникативной, речевой, познавательно-исследовательской, художественно-творческой, двигательной</a:t>
          </a:r>
        </a:p>
      </dsp:txBody>
      <dsp:txXfrm>
        <a:off x="594647" y="457204"/>
        <a:ext cx="7040306" cy="1674452"/>
      </dsp:txXfrm>
    </dsp:sp>
    <dsp:sp modelId="{05A513DB-4D1B-4EBC-927D-D1AACCDD6316}">
      <dsp:nvSpPr>
        <dsp:cNvPr id="0" name=""/>
        <dsp:cNvSpPr/>
      </dsp:nvSpPr>
      <dsp:spPr>
        <a:xfrm>
          <a:off x="0" y="2222240"/>
          <a:ext cx="8229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800" kern="1200" dirty="0"/>
        </a:p>
      </dsp:txBody>
      <dsp:txXfrm>
        <a:off x="0" y="2222240"/>
        <a:ext cx="8229600" cy="430560"/>
      </dsp:txXfrm>
    </dsp:sp>
    <dsp:sp modelId="{5F754CD9-3EED-42C2-BDF0-F1EC79EFE30F}">
      <dsp:nvSpPr>
        <dsp:cNvPr id="0" name=""/>
        <dsp:cNvSpPr/>
      </dsp:nvSpPr>
      <dsp:spPr>
        <a:xfrm>
          <a:off x="504063" y="2652800"/>
          <a:ext cx="7221474" cy="107598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От простого к сложному</a:t>
          </a:r>
        </a:p>
      </dsp:txBody>
      <dsp:txXfrm>
        <a:off x="556588" y="2705325"/>
        <a:ext cx="7116424" cy="970931"/>
      </dsp:txXfrm>
    </dsp:sp>
    <dsp:sp modelId="{600A830E-BF77-45FE-9193-9859D0DA8554}">
      <dsp:nvSpPr>
        <dsp:cNvPr id="0" name=""/>
        <dsp:cNvSpPr/>
      </dsp:nvSpPr>
      <dsp:spPr>
        <a:xfrm>
          <a:off x="0" y="3728782"/>
          <a:ext cx="8229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800" kern="1200"/>
        </a:p>
      </dsp:txBody>
      <dsp:txXfrm>
        <a:off x="0" y="3728782"/>
        <a:ext cx="8229600" cy="4305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E2631-DBF9-4B04-A6E9-6921E6FC46D8}">
      <dsp:nvSpPr>
        <dsp:cNvPr id="0" name=""/>
        <dsp:cNvSpPr/>
      </dsp:nvSpPr>
      <dsp:spPr>
        <a:xfrm>
          <a:off x="741041" y="0"/>
          <a:ext cx="4697698" cy="476237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3E3F1-228D-445E-80D0-DB751EBBE944}">
      <dsp:nvSpPr>
        <dsp:cNvPr id="0" name=""/>
        <dsp:cNvSpPr/>
      </dsp:nvSpPr>
      <dsp:spPr>
        <a:xfrm>
          <a:off x="2940623" y="476702"/>
          <a:ext cx="3394075" cy="677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Познавательное развитие</a:t>
          </a:r>
        </a:p>
      </dsp:txBody>
      <dsp:txXfrm>
        <a:off x="2973679" y="509758"/>
        <a:ext cx="3327963" cy="611037"/>
      </dsp:txXfrm>
    </dsp:sp>
    <dsp:sp modelId="{EE404DA6-887A-4955-B042-2A29C344A417}">
      <dsp:nvSpPr>
        <dsp:cNvPr id="0" name=""/>
        <dsp:cNvSpPr/>
      </dsp:nvSpPr>
      <dsp:spPr>
        <a:xfrm>
          <a:off x="2946241" y="1238495"/>
          <a:ext cx="3382838" cy="677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Речевое развитие</a:t>
          </a:r>
        </a:p>
      </dsp:txBody>
      <dsp:txXfrm>
        <a:off x="2979297" y="1271551"/>
        <a:ext cx="3316726" cy="611037"/>
      </dsp:txXfrm>
    </dsp:sp>
    <dsp:sp modelId="{092C731D-16E4-4B2B-86FA-AD6BCFE6BC71}">
      <dsp:nvSpPr>
        <dsp:cNvPr id="0" name=""/>
        <dsp:cNvSpPr/>
      </dsp:nvSpPr>
      <dsp:spPr>
        <a:xfrm>
          <a:off x="2977939" y="2000288"/>
          <a:ext cx="3319441" cy="677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Социально-коммуникативное развитие</a:t>
          </a:r>
        </a:p>
      </dsp:txBody>
      <dsp:txXfrm>
        <a:off x="3010995" y="2033344"/>
        <a:ext cx="3253329" cy="611037"/>
      </dsp:txXfrm>
    </dsp:sp>
    <dsp:sp modelId="{77B7B72D-E8FD-4B0B-BE31-DC73A63C7A19}">
      <dsp:nvSpPr>
        <dsp:cNvPr id="0" name=""/>
        <dsp:cNvSpPr/>
      </dsp:nvSpPr>
      <dsp:spPr>
        <a:xfrm>
          <a:off x="2946241" y="2762082"/>
          <a:ext cx="3382838" cy="677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Художественно-эстетическое развитие</a:t>
          </a:r>
        </a:p>
      </dsp:txBody>
      <dsp:txXfrm>
        <a:off x="2979297" y="2795138"/>
        <a:ext cx="3316726" cy="611037"/>
      </dsp:txXfrm>
    </dsp:sp>
    <dsp:sp modelId="{A65DC760-6AF4-4447-85A5-12ABF242F3CA}">
      <dsp:nvSpPr>
        <dsp:cNvPr id="0" name=""/>
        <dsp:cNvSpPr/>
      </dsp:nvSpPr>
      <dsp:spPr>
        <a:xfrm>
          <a:off x="2877226" y="3523875"/>
          <a:ext cx="3520868" cy="6771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Физическое развитие</a:t>
          </a:r>
          <a:endParaRPr lang="ru-RU" sz="1400" kern="1200" dirty="0"/>
        </a:p>
      </dsp:txBody>
      <dsp:txXfrm>
        <a:off x="2910282" y="3556931"/>
        <a:ext cx="3454756" cy="6110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EF12B-0587-47EA-9413-1193116C1A4C}">
      <dsp:nvSpPr>
        <dsp:cNvPr id="0" name=""/>
        <dsp:cNvSpPr/>
      </dsp:nvSpPr>
      <dsp:spPr>
        <a:xfrm>
          <a:off x="4297" y="1201070"/>
          <a:ext cx="3260612" cy="1630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Экономическое воспитание</a:t>
          </a:r>
        </a:p>
      </dsp:txBody>
      <dsp:txXfrm>
        <a:off x="52047" y="1248820"/>
        <a:ext cx="3165112" cy="1534806"/>
      </dsp:txXfrm>
    </dsp:sp>
    <dsp:sp modelId="{5A2B585D-3F7E-4B6C-9D18-1F07AEB4D4AF}">
      <dsp:nvSpPr>
        <dsp:cNvPr id="0" name=""/>
        <dsp:cNvSpPr/>
      </dsp:nvSpPr>
      <dsp:spPr>
        <a:xfrm rot="19457599">
          <a:off x="3113940" y="1511124"/>
          <a:ext cx="1606182" cy="72773"/>
        </a:xfrm>
        <a:custGeom>
          <a:avLst/>
          <a:gdLst/>
          <a:ahLst/>
          <a:cxnLst/>
          <a:rect l="0" t="0" r="0" b="0"/>
          <a:pathLst>
            <a:path>
              <a:moveTo>
                <a:pt x="0" y="36386"/>
              </a:moveTo>
              <a:lnTo>
                <a:pt x="1606182" y="363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876877" y="1507356"/>
        <a:ext cx="80309" cy="80309"/>
      </dsp:txXfrm>
    </dsp:sp>
    <dsp:sp modelId="{4756AE00-5A1C-4C56-ADB3-4E9738F2A83B}">
      <dsp:nvSpPr>
        <dsp:cNvPr id="0" name=""/>
        <dsp:cNvSpPr/>
      </dsp:nvSpPr>
      <dsp:spPr>
        <a:xfrm>
          <a:off x="4569154" y="263644"/>
          <a:ext cx="3260612" cy="1630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Нравственное воспитание</a:t>
          </a:r>
        </a:p>
      </dsp:txBody>
      <dsp:txXfrm>
        <a:off x="4616904" y="311394"/>
        <a:ext cx="3165112" cy="1534806"/>
      </dsp:txXfrm>
    </dsp:sp>
    <dsp:sp modelId="{33493286-2329-45BC-BD81-83A7B7F32DFE}">
      <dsp:nvSpPr>
        <dsp:cNvPr id="0" name=""/>
        <dsp:cNvSpPr/>
      </dsp:nvSpPr>
      <dsp:spPr>
        <a:xfrm rot="2142401">
          <a:off x="3113940" y="2448550"/>
          <a:ext cx="1606182" cy="72773"/>
        </a:xfrm>
        <a:custGeom>
          <a:avLst/>
          <a:gdLst/>
          <a:ahLst/>
          <a:cxnLst/>
          <a:rect l="0" t="0" r="0" b="0"/>
          <a:pathLst>
            <a:path>
              <a:moveTo>
                <a:pt x="0" y="36386"/>
              </a:moveTo>
              <a:lnTo>
                <a:pt x="1606182" y="363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876877" y="2444782"/>
        <a:ext cx="80309" cy="80309"/>
      </dsp:txXfrm>
    </dsp:sp>
    <dsp:sp modelId="{CD5CEF04-7DBD-432D-BEF5-BA2F5159AD7F}">
      <dsp:nvSpPr>
        <dsp:cNvPr id="0" name=""/>
        <dsp:cNvSpPr/>
      </dsp:nvSpPr>
      <dsp:spPr>
        <a:xfrm>
          <a:off x="4569154" y="2138496"/>
          <a:ext cx="3260612" cy="16303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Трудовое воспитание</a:t>
          </a:r>
        </a:p>
      </dsp:txBody>
      <dsp:txXfrm>
        <a:off x="4616904" y="2186246"/>
        <a:ext cx="3165112" cy="15348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6BBDC-5B4E-4ED4-B6C0-DE03B0F9765B}">
      <dsp:nvSpPr>
        <dsp:cNvPr id="0" name=""/>
        <dsp:cNvSpPr/>
      </dsp:nvSpPr>
      <dsp:spPr>
        <a:xfrm>
          <a:off x="3032" y="49829"/>
          <a:ext cx="3473260" cy="5184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/>
            <a:t>совместная (партнерская) деятельность </a:t>
          </a:r>
          <a:endParaRPr lang="ru-RU" sz="2900" kern="1200" dirty="0"/>
        </a:p>
      </dsp:txBody>
      <dsp:txXfrm>
        <a:off x="3032" y="2123660"/>
        <a:ext cx="3473260" cy="2073830"/>
      </dsp:txXfrm>
    </dsp:sp>
    <dsp:sp modelId="{2548A3E0-33BE-48E1-AADE-709FB5DF4CD5}">
      <dsp:nvSpPr>
        <dsp:cNvPr id="0" name=""/>
        <dsp:cNvSpPr/>
      </dsp:nvSpPr>
      <dsp:spPr>
        <a:xfrm>
          <a:off x="238959" y="-49829"/>
          <a:ext cx="3001405" cy="254793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A19E-84C1-4E5F-8634-AA54D2091084}">
      <dsp:nvSpPr>
        <dsp:cNvPr id="0" name=""/>
        <dsp:cNvSpPr/>
      </dsp:nvSpPr>
      <dsp:spPr>
        <a:xfrm>
          <a:off x="3580490" y="0"/>
          <a:ext cx="3473260" cy="51845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свободная самостоятельная деятельность детей</a:t>
          </a:r>
        </a:p>
      </dsp:txBody>
      <dsp:txXfrm>
        <a:off x="3580490" y="2073830"/>
        <a:ext cx="3473260" cy="2073830"/>
      </dsp:txXfrm>
    </dsp:sp>
    <dsp:sp modelId="{BA40C778-FF6F-4DC2-BDCC-667937480ABF}">
      <dsp:nvSpPr>
        <dsp:cNvPr id="0" name=""/>
        <dsp:cNvSpPr/>
      </dsp:nvSpPr>
      <dsp:spPr>
        <a:xfrm>
          <a:off x="4165544" y="44353"/>
          <a:ext cx="2303154" cy="22599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827BC-5E44-40C5-AE88-0EB5F1692329}">
      <dsp:nvSpPr>
        <dsp:cNvPr id="0" name=""/>
        <dsp:cNvSpPr/>
      </dsp:nvSpPr>
      <dsp:spPr>
        <a:xfrm>
          <a:off x="282271" y="4147660"/>
          <a:ext cx="6492241" cy="777686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93B5F-DC74-4732-A891-04CBAEE0E9E7}">
      <dsp:nvSpPr>
        <dsp:cNvPr id="0" name=""/>
        <dsp:cNvSpPr/>
      </dsp:nvSpPr>
      <dsp:spPr>
        <a:xfrm>
          <a:off x="292367" y="31025"/>
          <a:ext cx="2354758" cy="1412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ИКТ</a:t>
          </a:r>
        </a:p>
      </dsp:txBody>
      <dsp:txXfrm>
        <a:off x="292367" y="31025"/>
        <a:ext cx="2354758" cy="1412855"/>
      </dsp:txXfrm>
    </dsp:sp>
    <dsp:sp modelId="{E1B2BF08-9015-438A-8146-1BDCBAA17000}">
      <dsp:nvSpPr>
        <dsp:cNvPr id="0" name=""/>
        <dsp:cNvSpPr/>
      </dsp:nvSpPr>
      <dsp:spPr>
        <a:xfrm>
          <a:off x="2937420" y="1934"/>
          <a:ext cx="2354758" cy="14128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Игровая технология</a:t>
          </a:r>
        </a:p>
      </dsp:txBody>
      <dsp:txXfrm>
        <a:off x="2937420" y="1934"/>
        <a:ext cx="2354758" cy="1412855"/>
      </dsp:txXfrm>
    </dsp:sp>
    <dsp:sp modelId="{2B17C169-3451-41C0-B9F7-651BC0A06E4F}">
      <dsp:nvSpPr>
        <dsp:cNvPr id="0" name=""/>
        <dsp:cNvSpPr/>
      </dsp:nvSpPr>
      <dsp:spPr>
        <a:xfrm>
          <a:off x="5527655" y="1934"/>
          <a:ext cx="2354758" cy="14128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Технология ТРИЗ</a:t>
          </a:r>
        </a:p>
      </dsp:txBody>
      <dsp:txXfrm>
        <a:off x="5527655" y="1934"/>
        <a:ext cx="2354758" cy="1412855"/>
      </dsp:txXfrm>
    </dsp:sp>
    <dsp:sp modelId="{CC0C3726-947D-47FB-AA2B-0AFBA6210895}">
      <dsp:nvSpPr>
        <dsp:cNvPr id="0" name=""/>
        <dsp:cNvSpPr/>
      </dsp:nvSpPr>
      <dsp:spPr>
        <a:xfrm>
          <a:off x="347186" y="1650265"/>
          <a:ext cx="2354758" cy="14128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Технология проблемного обучения</a:t>
          </a:r>
        </a:p>
      </dsp:txBody>
      <dsp:txXfrm>
        <a:off x="347186" y="1650265"/>
        <a:ext cx="2354758" cy="1412855"/>
      </dsp:txXfrm>
    </dsp:sp>
    <dsp:sp modelId="{E3232821-1B08-4D84-9BD6-81412B17353A}">
      <dsp:nvSpPr>
        <dsp:cNvPr id="0" name=""/>
        <dsp:cNvSpPr/>
      </dsp:nvSpPr>
      <dsp:spPr>
        <a:xfrm>
          <a:off x="2937420" y="1650265"/>
          <a:ext cx="2354758" cy="141285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Технология проектной деятельности</a:t>
          </a:r>
        </a:p>
      </dsp:txBody>
      <dsp:txXfrm>
        <a:off x="2937420" y="1650265"/>
        <a:ext cx="2354758" cy="1412855"/>
      </dsp:txXfrm>
    </dsp:sp>
    <dsp:sp modelId="{3756B824-EF90-4924-839C-92BB6A76F96E}">
      <dsp:nvSpPr>
        <dsp:cNvPr id="0" name=""/>
        <dsp:cNvSpPr/>
      </dsp:nvSpPr>
      <dsp:spPr>
        <a:xfrm>
          <a:off x="5527655" y="1650265"/>
          <a:ext cx="2354758" cy="14128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Личностно-ориентированная технология</a:t>
          </a:r>
        </a:p>
      </dsp:txBody>
      <dsp:txXfrm>
        <a:off x="5527655" y="1650265"/>
        <a:ext cx="2354758" cy="1412855"/>
      </dsp:txXfrm>
    </dsp:sp>
    <dsp:sp modelId="{CE33ED98-BCA4-4BCF-83A7-25B89D1D27BF}">
      <dsp:nvSpPr>
        <dsp:cNvPr id="0" name=""/>
        <dsp:cNvSpPr/>
      </dsp:nvSpPr>
      <dsp:spPr>
        <a:xfrm>
          <a:off x="347186" y="3298596"/>
          <a:ext cx="2354758" cy="14128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Технология исследовательской деятельности</a:t>
          </a:r>
        </a:p>
      </dsp:txBody>
      <dsp:txXfrm>
        <a:off x="347186" y="3298596"/>
        <a:ext cx="2354758" cy="1412855"/>
      </dsp:txXfrm>
    </dsp:sp>
    <dsp:sp modelId="{BBA81747-13E0-40B5-A5FD-EA1951E3DEE4}">
      <dsp:nvSpPr>
        <dsp:cNvPr id="0" name=""/>
        <dsp:cNvSpPr/>
      </dsp:nvSpPr>
      <dsp:spPr>
        <a:xfrm>
          <a:off x="2937420" y="3298596"/>
          <a:ext cx="2354758" cy="14128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Технологии Н.А. </a:t>
          </a:r>
          <a:r>
            <a:rPr lang="ru-RU" sz="1600" b="1" kern="1200" dirty="0"/>
            <a:t>Коротковой «Путешествие по карте-панно «Река времени» и «Путешествие по карте»</a:t>
          </a:r>
          <a:endParaRPr lang="ru-RU" sz="1600" kern="1200" dirty="0"/>
        </a:p>
      </dsp:txBody>
      <dsp:txXfrm>
        <a:off x="2937420" y="3298596"/>
        <a:ext cx="2354758" cy="1412855"/>
      </dsp:txXfrm>
    </dsp:sp>
    <dsp:sp modelId="{18E489EC-B924-46E2-A007-952941548181}">
      <dsp:nvSpPr>
        <dsp:cNvPr id="0" name=""/>
        <dsp:cNvSpPr/>
      </dsp:nvSpPr>
      <dsp:spPr>
        <a:xfrm>
          <a:off x="5527655" y="3298596"/>
          <a:ext cx="2354758" cy="14128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Квест</a:t>
          </a:r>
          <a:r>
            <a:rPr lang="ru-RU" sz="2000" kern="1200" dirty="0"/>
            <a:t> - технология</a:t>
          </a:r>
        </a:p>
      </dsp:txBody>
      <dsp:txXfrm>
        <a:off x="5527655" y="3298596"/>
        <a:ext cx="2354758" cy="14128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FA261-8DAA-4561-9CB3-CC6BDF9E3674}">
      <dsp:nvSpPr>
        <dsp:cNvPr id="0" name=""/>
        <dsp:cNvSpPr/>
      </dsp:nvSpPr>
      <dsp:spPr>
        <a:xfrm rot="5400000">
          <a:off x="-290620" y="465637"/>
          <a:ext cx="1937469" cy="13562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высокий </a:t>
          </a:r>
        </a:p>
      </dsp:txBody>
      <dsp:txXfrm rot="-5400000">
        <a:off x="1" y="853130"/>
        <a:ext cx="1356228" cy="581241"/>
      </dsp:txXfrm>
    </dsp:sp>
    <dsp:sp modelId="{D364E05B-189D-41CC-AB50-4692F6822084}">
      <dsp:nvSpPr>
        <dsp:cNvPr id="0" name=""/>
        <dsp:cNvSpPr/>
      </dsp:nvSpPr>
      <dsp:spPr>
        <a:xfrm rot="5400000">
          <a:off x="4170891" y="-2765662"/>
          <a:ext cx="1511390" cy="7140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могут объяснить элементарный смысл экономических понятий, проявляют ярко выраженный и устойчивый интерес к труду родителей, имеют представление о работе родителей, употребляют экономические слова и словосочетания; находятся в позиции активных участников событий, способны отразить полученные знания в играх; готовы к общению со взрослыми и сверстниками, задают множество вопросов и самостоятельно пытаются найти ответы на них; своевременно выполняют поручения, способны контролировать свои действия, оценивать результаты деятельности; стремятся и умеют проявлять инициативу, энергично выполняют поручения, доводят начатое дело до конца.</a:t>
          </a:r>
        </a:p>
      </dsp:txBody>
      <dsp:txXfrm rot="-5400000">
        <a:off x="1356229" y="122780"/>
        <a:ext cx="7066935" cy="1363830"/>
      </dsp:txXfrm>
    </dsp:sp>
    <dsp:sp modelId="{232C8DF8-D3AA-4853-A666-7B59C3A94559}">
      <dsp:nvSpPr>
        <dsp:cNvPr id="0" name=""/>
        <dsp:cNvSpPr/>
      </dsp:nvSpPr>
      <dsp:spPr>
        <a:xfrm rot="5400000">
          <a:off x="-290620" y="2533443"/>
          <a:ext cx="1937469" cy="135622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средний</a:t>
          </a:r>
        </a:p>
      </dsp:txBody>
      <dsp:txXfrm rot="-5400000">
        <a:off x="1" y="2920936"/>
        <a:ext cx="1356228" cy="581241"/>
      </dsp:txXfrm>
    </dsp:sp>
    <dsp:sp modelId="{904A1E6E-8DDB-4FB9-83F6-2B82060E6670}">
      <dsp:nvSpPr>
        <dsp:cNvPr id="0" name=""/>
        <dsp:cNvSpPr/>
      </dsp:nvSpPr>
      <dsp:spPr>
        <a:xfrm rot="5400000">
          <a:off x="4000903" y="-697856"/>
          <a:ext cx="1851365" cy="7140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имеют представление об экономических понятиях, но не всегда могут объяснить их; у них наблюдается неустойчивый интерес к потребностям своей семьи, труду родителей; имеющиеся у них знания нечеткие, поверхностные; имеют достаточно представлений об окружающем мире, но не умеют использовать имеющиеся знания; под руководством взрослого умеют организовывать свою деятельность, своевременно выполняют поручения; добросовестно относятся к материальным ценностям, но большую заботу проявляют лишь к вещам личного пользования; порученную работу выполняют вовремя и добросовестно только под руководством взрослого; не всегда активны, но способны проявлять упорство в достижении цели.</a:t>
          </a:r>
        </a:p>
      </dsp:txBody>
      <dsp:txXfrm rot="-5400000">
        <a:off x="1356228" y="2037195"/>
        <a:ext cx="7050339" cy="1670613"/>
      </dsp:txXfrm>
    </dsp:sp>
    <dsp:sp modelId="{84064A35-4568-49C9-80C8-B7CA1EC0017A}">
      <dsp:nvSpPr>
        <dsp:cNvPr id="0" name=""/>
        <dsp:cNvSpPr/>
      </dsp:nvSpPr>
      <dsp:spPr>
        <a:xfrm rot="5400000">
          <a:off x="-290620" y="4568847"/>
          <a:ext cx="1937469" cy="13562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низкий</a:t>
          </a:r>
        </a:p>
      </dsp:txBody>
      <dsp:txXfrm rot="-5400000">
        <a:off x="1" y="4956340"/>
        <a:ext cx="1356228" cy="581241"/>
      </dsp:txXfrm>
    </dsp:sp>
    <dsp:sp modelId="{B5F75D26-9D38-423A-BFEE-44C8C9C3658B}">
      <dsp:nvSpPr>
        <dsp:cNvPr id="0" name=""/>
        <dsp:cNvSpPr/>
      </dsp:nvSpPr>
      <dsp:spPr>
        <a:xfrm rot="5400000">
          <a:off x="4033306" y="1337546"/>
          <a:ext cx="1786559" cy="7140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дети не могут объяснить смысла экономических понятий, не проявляют интереса к потребностям своей семьи, труду родителей, окружающим явлениям современного общества, не употребляют в речи экономические слова; не проявляют интереса к продуктивной деятельности, ведут себя как посторонние наблюдатели; не доводят начатое дело до конца, быстро теряют интерес к труду и оставляют работу, возвращаясь к игре; не склонны к бережному отношению к личной и общественной собственности; при выполнении работы не проявляют какой-либо заинтересованности в ее результате; безответственны, безынициативны, не проявляют упорства в достижении цели.</a:t>
          </a:r>
        </a:p>
      </dsp:txBody>
      <dsp:txXfrm rot="-5400000">
        <a:off x="1356229" y="4101837"/>
        <a:ext cx="7053502" cy="1612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86FB6-4CB5-400C-8827-5AFECA1CA7CF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7A56B-7954-4236-8E12-28927AF451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3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7030A0"/>
                </a:solidFill>
              </a:rPr>
              <a:t>Банком России совместно с Министерством просвещения РФ на основе Примерной парциальной образовательной программы ДО для детей 5-7 лет «Экономическое воспитание дошкольников: формирование предпосылок финансовой грамотности», а так же подготовлены Сборник методических материалов и Сборник демонстрационных материалов.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01316-8A0C-4216-8AF3-CF322300EBE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A56B-7954-4236-8E12-28927AF451A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473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295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2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8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8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40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4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9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4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54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534F-6FB0-4BCE-A5B3-7CE7031B83F1}" type="datetimeFigureOut">
              <a:rPr lang="ru-RU" smtClean="0"/>
              <a:pPr/>
              <a:t>ср 01.06.22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C2E3-2027-4252-896B-609EF10EC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8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Screenshot_20220517_072418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52;&#1045;&#1058;&#1054;&#1044;%20&#1056;&#1040;&#1041;&#1054;&#1058;&#1040;\&#1057;&#1045;&#1052;&#1048;&#1053;&#1040;&#1056;%20&#1087;&#1086;%20&#1060;&#1043;%20&#1091;%20&#1043;&#1072;&#1083;&#1080;&#1085;&#1099;%20&#1043;&#1045;&#1054;&#1056;&#1043;&#1048;&#1045;&#1042;&#1053;&#1067;\&#1053;&#1054;&#1044;%20&#1050;&#1072;&#1082;%20&#1089;&#1090;&#1072;&#1088;&#1080;&#1082;%20&#1082;&#1086;&#1088;&#1086;&#1074;&#1091;%20&#1087;&#1088;&#1086;&#1076;&#1072;&#1074;&#1083;&#1072;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52;&#1045;&#1058;&#1054;&#1044;%20&#1056;&#1040;&#1041;&#1054;&#1058;&#1040;\&#1057;&#1045;&#1052;&#1048;&#1053;&#1040;&#1056;%20&#1087;&#1086;%20&#1060;&#1043;%20&#1091;%20&#1043;&#1072;&#1083;&#1080;&#1085;&#1099;%20&#1043;&#1045;&#1054;&#1056;&#1043;&#1048;&#1045;&#1042;&#1053;&#1067;\&#1057;&#1102;&#1078;&#1077;&#1090;&#1085;&#1086;-&#1088;&#1086;&#1083;&#1077;&#1074;&#1072;&#1103;%20&#1080;&#1075;&#1088;&#1072;%20&#1087;&#1086;&#1093;&#1086;&#1076;%20&#1074;%20&#1090;&#1077;&#1072;&#1090;&#1088;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52;&#1045;&#1058;&#1054;&#1044;%20&#1056;&#1040;&#1041;&#1054;&#1058;&#1040;\&#1057;&#1045;&#1052;&#1048;&#1053;&#1040;&#1056;%20&#1087;&#1086;%20&#1060;&#1043;%20&#1091;%20&#1043;&#1072;&#1083;&#1080;&#1085;&#1099;%20&#1043;&#1045;&#1054;&#1056;&#1043;&#1048;&#1045;&#1042;&#1053;&#1067;\&#1090;&#1077;&#1072;&#1090;&#1088;%20&#1089;&#1083;&#1072;&#1076;&#1082;&#1080;&#1081;%20&#1089;&#1086;&#1085;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&#1052;&#1045;&#1058;&#1054;&#1044;%20&#1056;&#1040;&#1041;&#1054;&#1058;&#1040;\&#1057;&#1045;&#1052;&#1048;&#1053;&#1040;&#1056;%20&#1087;&#1086;%20&#1060;&#1043;%20&#1091;%20&#1043;&#1072;&#1083;&#1080;&#1085;&#1099;%20&#1043;&#1045;&#1054;&#1056;&#1043;&#1048;&#1045;&#1042;&#1053;&#1067;\&#1087;&#1077;&#1095;&#1077;&#1085;&#1100;&#1082;&#1080;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kachkowasveta@yandex.ru" TargetMode="External"/><Relationship Id="rId5" Type="http://schemas.openxmlformats.org/officeDocument/2006/relationships/hyperlink" Target="mailto:mbdoy892015@yandex.ru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04864"/>
            <a:ext cx="7772400" cy="194421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«Формирование финансовой грамотности дошкольников»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88024" y="4941169"/>
            <a:ext cx="5048472" cy="792088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Катаева Наталья Николаевна, методист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МБОУ «ВОК» СП Детский сад №2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Скачкова Светлана Федоровна, воспитатель МБОУ «ВОК» СП Детский сад №2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71287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ПРОБЛЕМНАЯ ГРУППА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«Преемственность дошкольного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и начального общего образования»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1663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Верещагинский</a:t>
            </a:r>
            <a:r>
              <a:rPr lang="ru-RU" sz="16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образовательный комплекс»  </a:t>
            </a:r>
          </a:p>
        </p:txBody>
      </p:sp>
      <p:pic>
        <p:nvPicPr>
          <p:cNvPr id="5122" name="Picture 2" descr="http://stavkibankov.ru/uploads/posts/2013-10/1383061853_kred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2383401" cy="23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6525344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май, 2022 г.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558CE2B-1427-4888-9A97-5D5FD3D29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002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Региональная программа по финансово-экономической грамотности детей дошкольного возраста.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700808"/>
            <a:ext cx="4762872" cy="4425355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создана с учетом национально-регионального компонента Пермского края</a:t>
            </a: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основ финансово-экономической грамотности детей дошкольного возраста  в процессе активной деятельности с учетом региональных особенностей Пермского края.</a:t>
            </a:r>
          </a:p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реализации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 протяжении всего дошкольного возраста (с 3 до 7 лет); с учетом возрастных возможностей детей; в режимных моментах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" name="Picture 2" descr="C:\Users\1\Downloads\20220523_144001.jpg"/>
          <p:cNvPicPr>
            <a:picLocks noChangeAspect="1" noChangeArrowheads="1"/>
          </p:cNvPicPr>
          <p:nvPr/>
        </p:nvPicPr>
        <p:blipFill>
          <a:blip r:embed="rId3" cstate="print"/>
          <a:srcRect l="4641" t="16632" r="4641" b="22889"/>
          <a:stretch>
            <a:fillRect/>
          </a:stretch>
        </p:blipFill>
        <p:spPr bwMode="auto">
          <a:xfrm>
            <a:off x="5436096" y="1628800"/>
            <a:ext cx="3159351" cy="4680520"/>
          </a:xfrm>
          <a:prstGeom prst="rect">
            <a:avLst/>
          </a:prstGeo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47B03B7-83C1-4688-A856-678E6FF8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62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" y="-134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Модули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636" y="1556792"/>
            <a:ext cx="230425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«Семейный круг»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1517309"/>
            <a:ext cx="208823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«Копилка»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68396" y="1448958"/>
            <a:ext cx="2088232" cy="1159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«Богатство Пармы»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1835696" y="917721"/>
            <a:ext cx="432048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378215" y="798997"/>
            <a:ext cx="13765" cy="5507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368396" y="854714"/>
            <a:ext cx="363844" cy="41404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7656" y="260870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профессиями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3399" y="3418803"/>
            <a:ext cx="2142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привычки в быту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2441" y="42930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в доме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3399" y="501317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Азы домашней бухгалтерии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7636" y="5935278"/>
            <a:ext cx="250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Управляем своими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хотелками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44385" y="2725615"/>
            <a:ext cx="166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деньги?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8214" y="36017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Коллекционер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63888" y="4293096"/>
            <a:ext cx="205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живут деньги?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Печатная фабрика  </a:t>
            </a:r>
          </a:p>
          <a:p>
            <a:pPr marL="285750" indent="-28575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Гознак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22745" y="2896312"/>
            <a:ext cx="2198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Пермского края</a:t>
            </a:r>
          </a:p>
          <a:p>
            <a:pPr marL="285750" indent="-28575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(Растут ли булки на деревьях? Путешествие по молочной реке.  Пермяк – соленые уши)</a:t>
            </a:r>
          </a:p>
          <a:p>
            <a:pPr marL="285750" indent="-285750" algn="ctr">
              <a:buFont typeface="Wingdings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 (Черное и голубое золото)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74268F7-904B-4161-A1CE-F620225FA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16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Ведущие принципы формирования ОФГ</a:t>
            </a:r>
            <a:r>
              <a:rPr lang="ru-RU" dirty="0"/>
              <a:t> 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23528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>
            <a:extLst>
              <a:ext uri="{FF2B5EF4-FFF2-40B4-BE49-F238E27FC236}">
                <a16:creationId xmlns:a16="http://schemas.microsoft.com/office/drawing/2014/main" id="{B200B130-2FED-42D6-9FD7-97B093DA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84"/>
            <a:ext cx="9115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06332" y="260648"/>
            <a:ext cx="4464496" cy="63408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ФГОС ДО (п.2.6)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191130"/>
              </p:ext>
            </p:extLst>
          </p:nvPr>
        </p:nvGraphicFramePr>
        <p:xfrm>
          <a:off x="755576" y="1196752"/>
          <a:ext cx="7139136" cy="4762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50206" y="531279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Содержание ООП</a:t>
            </a:r>
          </a:p>
        </p:txBody>
      </p:sp>
      <p:pic>
        <p:nvPicPr>
          <p:cNvPr id="2050" name="Picture 2" descr="https://master-akadem.ru/opisanie/img/photoshop/drawwomen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r="11427" b="3296"/>
          <a:stretch/>
        </p:blipFill>
        <p:spPr bwMode="auto">
          <a:xfrm>
            <a:off x="88001" y="3170134"/>
            <a:ext cx="2053030" cy="269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xn--7-ctb0b4d.xn--p1ai/wp-content/uploads/2017/05/Winner-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11437" r="11758" b="15514"/>
          <a:stretch/>
        </p:blipFill>
        <p:spPr bwMode="auto">
          <a:xfrm>
            <a:off x="323528" y="260648"/>
            <a:ext cx="2282762" cy="220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orydestination.com/wp-content/uploads/2011/06/figure_talk_giant_phone_1600_clr-768x10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18" y="16737"/>
            <a:ext cx="2034436" cy="271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arshanbheda.kutchi.biz/img/ipad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55" r="15110" b="-55"/>
          <a:stretch/>
        </p:blipFill>
        <p:spPr bwMode="auto">
          <a:xfrm>
            <a:off x="6793971" y="4293096"/>
            <a:ext cx="2123728" cy="25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7236296" y="2996952"/>
            <a:ext cx="1878748" cy="11521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Виды детской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61653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C8CCB81-02DE-406F-BF15-4A972B49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312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От первичных представлений к  творческой деятельности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5877272"/>
            <a:ext cx="3682752" cy="824955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первичные представления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33696" y="4542989"/>
            <a:ext cx="3111769" cy="956542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формирование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умений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97989" y="3267226"/>
            <a:ext cx="3229339" cy="963066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применение умений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45465" y="1700808"/>
            <a:ext cx="3839749" cy="1008112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творческое применение умений в новой ситуации</a:t>
            </a:r>
          </a:p>
        </p:txBody>
      </p:sp>
      <p:sp>
        <p:nvSpPr>
          <p:cNvPr id="12" name="Выгнутая вверх стрелка 11"/>
          <p:cNvSpPr/>
          <p:nvPr/>
        </p:nvSpPr>
        <p:spPr>
          <a:xfrm rot="19802383">
            <a:off x="3277520" y="1827039"/>
            <a:ext cx="1924618" cy="75565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19802383">
            <a:off x="1716422" y="3157495"/>
            <a:ext cx="1998653" cy="75565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19802383">
            <a:off x="51804" y="4643435"/>
            <a:ext cx="1856753" cy="75565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Picture 2" descr="http://vdpo05.ru/images/cms/data/znaki_pb/galochka-768x7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1719"/>
            <a:ext cx="2271635" cy="227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29173A4-6FF3-4816-8466-F5117797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99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06361315"/>
              </p:ext>
            </p:extLst>
          </p:nvPr>
        </p:nvGraphicFramePr>
        <p:xfrm>
          <a:off x="539552" y="332657"/>
          <a:ext cx="783406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http://theartstevensgroup.com/wp-content/uploads/2015/08/Men-and-Puzzl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3659"/>
            <a:ext cx="5501051" cy="30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06D03-2804-4273-993F-EF9C6F9C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04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106"/>
          </a:xfrm>
        </p:spPr>
        <p:txBody>
          <a:bodyPr>
            <a:normAutofit/>
          </a:bodyPr>
          <a:lstStyle/>
          <a:p>
            <a:pPr algn="r"/>
            <a:r>
              <a:rPr lang="ru-RU" sz="38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Основные виды деятельности </a:t>
            </a:r>
            <a:endParaRPr lang="ru-RU" sz="38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96677878"/>
              </p:ext>
            </p:extLst>
          </p:nvPr>
        </p:nvGraphicFramePr>
        <p:xfrm>
          <a:off x="1187624" y="1124744"/>
          <a:ext cx="70567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AA19DE8-E09A-4BDE-8BB1-550E6D903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921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Технологии формирования основ экономической культуры 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723858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B9420EF-B651-4085-ABF0-44EA8632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84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59532" y="188913"/>
            <a:ext cx="8568952" cy="719807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Формы экономического воспитания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9532" y="133488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Сюжетно-ролевые игры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9872" y="98072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Театрализованные мини-постановки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9367" y="212868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  <a:latin typeface="Arial Black" panose="020B0A04020102020204" pitchFamily="34" charset="0"/>
                <a:hlinkClick r:id="rId3" action="ppaction://hlinkfile"/>
              </a:rPr>
              <a:t>КОП</a:t>
            </a:r>
            <a:endParaRPr lang="ru-RU" sz="20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8124" y="113483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92D050"/>
                </a:solidFill>
                <a:latin typeface="Arial Black" panose="020B0A04020102020204" pitchFamily="34" charset="0"/>
              </a:rPr>
              <a:t>Сюжетно-дидактические игры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1099" y="2462118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НОД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31840" y="3228945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Коллекционирование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4864" y="2128687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7030A0"/>
                </a:solidFill>
                <a:latin typeface="Arial Black" panose="020B0A04020102020204" pitchFamily="34" charset="0"/>
              </a:rPr>
              <a:t>Квест</a:t>
            </a:r>
            <a:r>
              <a:rPr lang="ru-RU" sz="2000" dirty="0">
                <a:solidFill>
                  <a:srgbClr val="7030A0"/>
                </a:solidFill>
                <a:latin typeface="Arial Black" panose="020B0A04020102020204" pitchFamily="34" charset="0"/>
              </a:rPr>
              <a:t>-игра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8837" y="2425568"/>
            <a:ext cx="205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Экскурсии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1920" y="57332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218" name="Picture 2" descr="http://www.edu21.cap.ru/home/8903/kartinki/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"/>
          <a:stretch/>
        </p:blipFill>
        <p:spPr bwMode="auto">
          <a:xfrm>
            <a:off x="2123728" y="4437112"/>
            <a:ext cx="5472608" cy="21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8838" y="3228945"/>
            <a:ext cx="2664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Создание РППС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8840" y="2710664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Проектная деятельность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3888" y="1916832"/>
            <a:ext cx="2664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Мастер-класс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8CE1A01-2CE5-47BD-93B1-D2EE2F04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90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Рисунок 1"/>
          <p:cNvPicPr>
            <a:picLocks noChangeAspect="1" noChangeArrowheads="1"/>
          </p:cNvPicPr>
          <p:nvPr/>
        </p:nvPicPr>
        <p:blipFill>
          <a:blip r:embed="rId3" cstate="print"/>
          <a:srcRect t="7977" r="10097"/>
          <a:stretch>
            <a:fillRect/>
          </a:stretch>
        </p:blipFill>
        <p:spPr bwMode="auto">
          <a:xfrm>
            <a:off x="0" y="1577366"/>
            <a:ext cx="3921846" cy="274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IMG_20190129_154740"/>
          <p:cNvPicPr>
            <a:picLocks noChangeAspect="1" noChangeArrowheads="1"/>
          </p:cNvPicPr>
          <p:nvPr/>
        </p:nvPicPr>
        <p:blipFill>
          <a:blip r:embed="rId4" cstate="print"/>
          <a:srcRect t="26256"/>
          <a:stretch>
            <a:fillRect/>
          </a:stretch>
        </p:blipFill>
        <p:spPr bwMode="auto">
          <a:xfrm>
            <a:off x="5336610" y="0"/>
            <a:ext cx="380739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 txBox="1">
            <a:spLocks noGrp="1"/>
          </p:cNvSpPr>
          <p:nvPr>
            <p:ph idx="1"/>
          </p:nvPr>
        </p:nvSpPr>
        <p:spPr>
          <a:xfrm>
            <a:off x="121982" y="4800581"/>
            <a:ext cx="3108917" cy="754369"/>
          </a:xfrm>
          <a:prstGeom prst="wedgeRectCallout">
            <a:avLst>
              <a:gd name="adj1" fmla="val 24058"/>
              <a:gd name="adj2" fmla="val -1242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3" tIns="45706" rIns="91413" bIns="45706" rtlCol="0" anchor="ctr">
            <a:normAutofit/>
          </a:bodyPr>
          <a:lstStyle/>
          <a:p>
            <a:pPr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НОД «Как старик корову продавал»</a:t>
            </a:r>
          </a:p>
        </p:txBody>
      </p:sp>
      <p:sp>
        <p:nvSpPr>
          <p:cNvPr id="11" name="Содержимое 8"/>
          <p:cNvSpPr txBox="1">
            <a:spLocks/>
          </p:cNvSpPr>
          <p:nvPr/>
        </p:nvSpPr>
        <p:spPr>
          <a:xfrm>
            <a:off x="3962408" y="3017526"/>
            <a:ext cx="3169876" cy="685790"/>
          </a:xfrm>
          <a:prstGeom prst="wedgeRectCallout">
            <a:avLst>
              <a:gd name="adj1" fmla="val 86500"/>
              <a:gd name="adj2" fmla="val -762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3" tIns="45706" rIns="91413" bIns="45706" rtlCol="0" anchor="ctr">
            <a:noAutofit/>
          </a:bodyPr>
          <a:lstStyle/>
          <a:p>
            <a:pPr marL="304587" indent="-304587" algn="ctr">
              <a:spcBef>
                <a:spcPct val="20000"/>
              </a:spcBef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НОД «Удивительный мир экономики»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1" y="411522"/>
            <a:ext cx="3048021" cy="960107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24" tIns="40612" rIns="81224" bIns="40612"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Picture 3" descr="IMG_20190422_153824"/>
          <p:cNvPicPr>
            <a:picLocks noChangeAspect="1" noChangeArrowheads="1"/>
          </p:cNvPicPr>
          <p:nvPr/>
        </p:nvPicPr>
        <p:blipFill>
          <a:blip r:embed="rId5" cstate="print"/>
          <a:srcRect b="7114"/>
          <a:stretch>
            <a:fillRect/>
          </a:stretch>
        </p:blipFill>
        <p:spPr bwMode="auto">
          <a:xfrm>
            <a:off x="3291858" y="3771895"/>
            <a:ext cx="3291794" cy="294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одержимое 8"/>
          <p:cNvSpPr txBox="1">
            <a:spLocks/>
          </p:cNvSpPr>
          <p:nvPr/>
        </p:nvSpPr>
        <p:spPr>
          <a:xfrm>
            <a:off x="6461734" y="5486371"/>
            <a:ext cx="2682266" cy="1371629"/>
          </a:xfrm>
          <a:prstGeom prst="wedgeRectCallout">
            <a:avLst>
              <a:gd name="adj1" fmla="val -47765"/>
              <a:gd name="adj2" fmla="val -10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3" tIns="45706" rIns="91413" bIns="45706" rtlCol="0" anchor="ctr">
            <a:normAutofit fontScale="92500" lnSpcReduction="20000"/>
          </a:bodyPr>
          <a:lstStyle/>
          <a:p>
            <a:pPr marL="304587" indent="-304587" algn="ctr">
              <a:spcBef>
                <a:spcPct val="20000"/>
              </a:spcBef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04587" indent="-304587" algn="ctr">
              <a:spcBef>
                <a:spcPct val="20000"/>
              </a:spcBef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 по финансовой грамотности «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Фикси-сюрприз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04587" indent="-304587" algn="ctr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100" dirty="0">
              <a:solidFill>
                <a:schemeClr val="tx1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BBF330B-35FA-499F-B8C9-EA31A066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88640"/>
            <a:ext cx="889248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Национальная Стратегия Правительства РФ  </a:t>
            </a:r>
          </a:p>
          <a:p>
            <a:pPr algn="ctr"/>
            <a:r>
              <a:rPr lang="ru-RU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 области финансовой грамотности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263" y="1387170"/>
            <a:ext cx="7632848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Распоряжение Правительства РФ от 25 сентября 2017 г. № 2039-р «Об утверждении Стратегии повышения финансовой грамотности в Российской Федерации на 2017 - 2023 гг.»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6421" y="3284984"/>
            <a:ext cx="7848872" cy="1600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 создание основ для формирования финансово грамотного поведения населения как необходимого условия повышения уровня и качества жизни граждан, в том числе за счет использования финансовых продуктов и услуг надлежащего качества.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5157192"/>
            <a:ext cx="75608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Основы финансовой грамотности будут изучать в детских садах, школах и вузах.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24A138F-1412-4401-8EF3-63EFCD33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59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КОП «Открываем супермаркет»  </a:t>
            </a:r>
          </a:p>
        </p:txBody>
      </p:sp>
      <p:pic>
        <p:nvPicPr>
          <p:cNvPr id="5" name="Содержимое 4" descr="Screenshot_20220517_0724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24744"/>
            <a:ext cx="4427984" cy="320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esktop\семинар ФГ\Screenshot_20220517_072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96952"/>
            <a:ext cx="4771044" cy="347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7058F8-65E5-42FF-9A79-12E8DCDF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НОД «Как старик корову продавал»</a:t>
            </a:r>
          </a:p>
        </p:txBody>
      </p:sp>
      <p:pic>
        <p:nvPicPr>
          <p:cNvPr id="5" name="НОД Как старик корову продавл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484784"/>
            <a:ext cx="8576953" cy="482453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6038663-5315-4F47-A7CA-91E1081E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Сюжетно-ролевая игра «Поход в театр»  </a:t>
            </a:r>
          </a:p>
        </p:txBody>
      </p:sp>
      <p:pic>
        <p:nvPicPr>
          <p:cNvPr id="5" name="Сюжетно-ролевая игра поход в театр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772816"/>
            <a:ext cx="8056895" cy="45320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9208603-2FBF-496A-9957-9FCBF9738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Театрализованная сказка «Сладкий сон»  </a:t>
            </a:r>
          </a:p>
        </p:txBody>
      </p:sp>
      <p:pic>
        <p:nvPicPr>
          <p:cNvPr id="6" name="театр сладкий сон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628800"/>
            <a:ext cx="8274624" cy="4654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59B5E-8794-4F41-BBEF-D4FFE615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117264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Сюжетно-ролевые игры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3928" y="26369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«Банк»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27809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«Магазин»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5589240"/>
            <a:ext cx="277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«Парикмахерская»</a:t>
            </a:r>
          </a:p>
        </p:txBody>
      </p:sp>
      <p:pic>
        <p:nvPicPr>
          <p:cNvPr id="8" name="Picture 2" descr="C:\Users\1\Downloads\20210408_174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4537920" cy="209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ownloads\20210408_174540.jpg"/>
          <p:cNvPicPr>
            <a:picLocks noChangeAspect="1" noChangeArrowheads="1"/>
          </p:cNvPicPr>
          <p:nvPr/>
        </p:nvPicPr>
        <p:blipFill>
          <a:blip r:embed="rId5" cstate="print"/>
          <a:srcRect t="11267" b="7990"/>
          <a:stretch>
            <a:fillRect/>
          </a:stretch>
        </p:blipFill>
        <p:spPr bwMode="auto">
          <a:xfrm>
            <a:off x="611560" y="3148042"/>
            <a:ext cx="2123728" cy="370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20519_160053.jpg"/>
          <p:cNvPicPr>
            <a:picLocks noChangeAspect="1"/>
          </p:cNvPicPr>
          <p:nvPr/>
        </p:nvPicPr>
        <p:blipFill>
          <a:blip r:embed="rId6" cstate="print"/>
          <a:srcRect t="22960" b="4627"/>
          <a:stretch>
            <a:fillRect/>
          </a:stretch>
        </p:blipFill>
        <p:spPr>
          <a:xfrm>
            <a:off x="3635896" y="2837212"/>
            <a:ext cx="2410746" cy="387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220519_155658.jpg"/>
          <p:cNvPicPr>
            <a:picLocks noChangeAspect="1"/>
          </p:cNvPicPr>
          <p:nvPr/>
        </p:nvPicPr>
        <p:blipFill>
          <a:blip r:embed="rId7" cstate="print"/>
          <a:srcRect t="15350" b="10101"/>
          <a:stretch>
            <a:fillRect/>
          </a:stretch>
        </p:blipFill>
        <p:spPr>
          <a:xfrm>
            <a:off x="6084168" y="980728"/>
            <a:ext cx="2880320" cy="477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C848963-8021-4FE3-96C3-1786625D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850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5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76064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Квест-игра</a:t>
            </a: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 « </a:t>
            </a:r>
            <a:r>
              <a:rPr lang="ru-RU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Фикси</a:t>
            </a:r>
            <a:r>
              <a:rPr lang="ru-RU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–сюрприз»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l="3207" t="6268" r="7162" b="8547"/>
          <a:stretch>
            <a:fillRect/>
          </a:stretch>
        </p:blipFill>
        <p:spPr>
          <a:xfrm>
            <a:off x="2483768" y="836712"/>
            <a:ext cx="424847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0583" t="8262" r="17263" b="9117"/>
          <a:stretch>
            <a:fillRect/>
          </a:stretch>
        </p:blipFill>
        <p:spPr>
          <a:xfrm>
            <a:off x="251520" y="3573016"/>
            <a:ext cx="435825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4810" t="8557" r="17111" b="8722"/>
          <a:stretch>
            <a:fillRect/>
          </a:stretch>
        </p:blipFill>
        <p:spPr>
          <a:xfrm>
            <a:off x="4860032" y="3645024"/>
            <a:ext cx="395510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E5C9494-1D0C-4D51-8BB1-CFCEA9BF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62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4401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Мастер –класс                        «Подарок  для мам»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печеньк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75656" y="1340768"/>
            <a:ext cx="6722533" cy="504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7ECDF-1E7B-4433-96C5-49298A63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6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2088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>
                <a:solidFill>
                  <a:srgbClr val="002060"/>
                </a:solidFill>
                <a:latin typeface="Bookman Old Style" pitchFamily="18" charset="0"/>
              </a:rPr>
              <a:t>Технологии Н.А. Коротковой «Путешествие по карте-панно», «Река времени. История денег»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20220519_125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268760"/>
            <a:ext cx="2263130" cy="502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20519_125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268760"/>
            <a:ext cx="2376264" cy="528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\Downloads\20220523_1036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5" y="1412776"/>
            <a:ext cx="2088232" cy="4525963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CA1C621-26BB-423D-93EB-7E43EC15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ашивка 4"/>
          <p:cNvSpPr/>
          <p:nvPr/>
        </p:nvSpPr>
        <p:spPr>
          <a:xfrm>
            <a:off x="7" y="411522"/>
            <a:ext cx="3048021" cy="891528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24" tIns="40612" rIns="81224" bIns="40612"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Сетевое взаимодействие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 2" descr="IMG_20190321_1046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041" y="274365"/>
            <a:ext cx="4221751" cy="357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pp.userapi.com/c852224/v852224772/110a19/Zg9Iy7g5gj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900" y="2674630"/>
            <a:ext cx="4632895" cy="3909006"/>
          </a:xfrm>
          <a:prstGeom prst="rect">
            <a:avLst/>
          </a:prstGeom>
          <a:noFill/>
        </p:spPr>
      </p:pic>
      <p:sp>
        <p:nvSpPr>
          <p:cNvPr id="6" name="Содержимое 8"/>
          <p:cNvSpPr txBox="1">
            <a:spLocks/>
          </p:cNvSpPr>
          <p:nvPr/>
        </p:nvSpPr>
        <p:spPr>
          <a:xfrm>
            <a:off x="5242551" y="5212055"/>
            <a:ext cx="3230772" cy="822949"/>
          </a:xfrm>
          <a:prstGeom prst="wedgeRectCallout">
            <a:avLst>
              <a:gd name="adj1" fmla="val -48780"/>
              <a:gd name="adj2" fmla="val -1983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3" tIns="45706" rIns="91413" bIns="45706" rtlCol="0" anchor="ctr"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Встречи с сотрудниками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СБЕРБАНКА РОССИИ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4E1D4EE-E74F-4E3C-8390-43D30A88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324" y="137206"/>
            <a:ext cx="341210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82" y="3771896"/>
            <a:ext cx="3452519" cy="291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1\Desktop\Профессии\IMG_20190429_1019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470" y="3703316"/>
            <a:ext cx="3541217" cy="29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ашивка 11"/>
          <p:cNvSpPr/>
          <p:nvPr/>
        </p:nvSpPr>
        <p:spPr>
          <a:xfrm>
            <a:off x="7" y="411522"/>
            <a:ext cx="3048021" cy="891528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24" tIns="40612" rIns="81224" bIns="40612"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Сетевое взаимодействие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1715" y="1577366"/>
            <a:ext cx="3435048" cy="26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8"/>
          <p:cNvSpPr txBox="1">
            <a:spLocks/>
          </p:cNvSpPr>
          <p:nvPr/>
        </p:nvSpPr>
        <p:spPr>
          <a:xfrm>
            <a:off x="3474736" y="411522"/>
            <a:ext cx="1828711" cy="548632"/>
          </a:xfrm>
          <a:prstGeom prst="wedgeRectCallout">
            <a:avLst>
              <a:gd name="adj1" fmla="val 21981"/>
              <a:gd name="adj2" fmla="val 1427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13" tIns="45706" rIns="91413" bIns="45706" rtlCol="0" anchor="ctr"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237497" y="260648"/>
            <a:ext cx="4714908" cy="16430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Центральный банк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</a:p>
        </p:txBody>
      </p:sp>
      <p:sp>
        <p:nvSpPr>
          <p:cNvPr id="7" name="Овал 6"/>
          <p:cNvSpPr/>
          <p:nvPr/>
        </p:nvSpPr>
        <p:spPr>
          <a:xfrm>
            <a:off x="2254803" y="5013176"/>
            <a:ext cx="4714908" cy="16430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РФ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084168" y="2348880"/>
            <a:ext cx="2071703" cy="642942"/>
          </a:xfrm>
          <a:prstGeom prst="wedgeRoundRectCallout">
            <a:avLst>
              <a:gd name="adj1" fmla="val -76660"/>
              <a:gd name="adj2" fmla="val -13016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апреля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Выгнутая вправо стрелка 8"/>
          <p:cNvSpPr/>
          <p:nvPr/>
        </p:nvSpPr>
        <p:spPr>
          <a:xfrm rot="10800000">
            <a:off x="179512" y="752576"/>
            <a:ext cx="1928827" cy="50857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7108722" y="905072"/>
            <a:ext cx="1928827" cy="51435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6" name="Picture 2" descr="http://fs.4geo.ru/get/editors/landingpage/1445164267-5752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17" y="2082203"/>
            <a:ext cx="2693592" cy="269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ED290F-70EE-45F5-BD5A-A0B2F8EA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256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420888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 компонент (наличие знаний и представлений об экономической жизни детей)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414908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Поведенческо-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 (экономические умения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558924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Эмоционально-ценностный компонент (нравственно-экономические качества личности)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2204864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-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ребенком потребностей семьи;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представления о труде родителей;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представления об экономических понятиях;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проявление интереса к окружающим явлениям современного общества.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9464" y="3717032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-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имеющихся знаний в игровой, трудовой, продуктивной деятельности и умение опираться на эти знания;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общение со взрослыми и сверстниками, способность к выбору, взаимопомощь, умение находить свое место в общем деле, стремление к сотрудничеству, достижение поставленной цели.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2447" y="5733256"/>
            <a:ext cx="500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проявление бережливости, ответственности, деловитости и предприимчивости;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оценка проявления этих качеств у сверстников.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635896" y="2780928"/>
            <a:ext cx="615070" cy="229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563888" y="4365104"/>
            <a:ext cx="615070" cy="229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563888" y="6021288"/>
            <a:ext cx="615070" cy="229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27584" y="16288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критерии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4008" y="16288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показатели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260649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Критерии и показатели уровня сформированности </a:t>
            </a:r>
            <a:endParaRPr lang="ru-RU" sz="2800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51DC710-DAD5-4DA9-B5F2-F2010038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26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12006238"/>
              </p:ext>
            </p:extLst>
          </p:nvPr>
        </p:nvGraphicFramePr>
        <p:xfrm>
          <a:off x="323528" y="332656"/>
          <a:ext cx="849694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721E4C1-6FFF-468B-9FD6-060F18F3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168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0" y="620688"/>
            <a:ext cx="8229600" cy="550547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Научив ребёнка азам финансовой грамотности, мы действительно сделаем первый шаг к массовому финансовому образованию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C:\Users\ЕЛЕНА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05" y="2780928"/>
            <a:ext cx="4271924" cy="37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7C9801C-02DA-4A61-91DA-3995A058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73715F-18F3-438F-972F-5D69AFF23415}"/>
              </a:ext>
            </a:extLst>
          </p:cNvPr>
          <p:cNvSpPr/>
          <p:nvPr/>
        </p:nvSpPr>
        <p:spPr>
          <a:xfrm>
            <a:off x="360040" y="3831143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Катаева Наталья Николаевна, </a:t>
            </a:r>
          </a:p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методист МБОУ «ВОК» </a:t>
            </a:r>
          </a:p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СП Детский сад №2 корпус 2</a:t>
            </a:r>
          </a:p>
          <a:p>
            <a:pPr algn="ctr"/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Е-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 err="1">
                <a:latin typeface="Bookman Old Style" panose="02050604050505020204" pitchFamily="18" charset="0"/>
                <a:cs typeface="Times New Roman" panose="02020603050405020304" pitchFamily="18" charset="0"/>
                <a:hlinkClick r:id="rId5"/>
              </a:rPr>
              <a:t>mbdoy</a:t>
            </a:r>
            <a:r>
              <a:rPr lang="ru-RU" u="sng" dirty="0">
                <a:latin typeface="Bookman Old Style" panose="02050604050505020204" pitchFamily="18" charset="0"/>
                <a:cs typeface="Times New Roman" panose="02020603050405020304" pitchFamily="18" charset="0"/>
                <a:hlinkClick r:id="rId5"/>
              </a:rPr>
              <a:t>892015@</a:t>
            </a:r>
            <a:r>
              <a:rPr lang="en-US" u="sng" dirty="0" err="1">
                <a:latin typeface="Bookman Old Style" panose="02050604050505020204" pitchFamily="18" charset="0"/>
                <a:cs typeface="Times New Roman" panose="02020603050405020304" pitchFamily="18" charset="0"/>
                <a:hlinkClick r:id="rId5"/>
              </a:rPr>
              <a:t>yandex</a:t>
            </a:r>
            <a:r>
              <a:rPr lang="ru-RU" u="sng" dirty="0">
                <a:latin typeface="Bookman Old Style" panose="020506040505050202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u="sng" dirty="0" err="1">
                <a:latin typeface="Bookman Old Style" panose="02050604050505020204" pitchFamily="18" charset="0"/>
                <a:cs typeface="Times New Roman" panose="02020603050405020304" pitchFamily="18" charset="0"/>
                <a:hlinkClick r:id="rId5"/>
              </a:rPr>
              <a:t>ru</a:t>
            </a:r>
            <a:r>
              <a:rPr lang="ru-RU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Скачкова Светлана Федоровна, </a:t>
            </a:r>
          </a:p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воспитатель МБОУ «ВОК» </a:t>
            </a:r>
          </a:p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Детский сад №2 корпус 2</a:t>
            </a:r>
          </a:p>
          <a:p>
            <a:pPr algn="ctr">
              <a:buNone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Е-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  <a:cs typeface="Times New Roman" panose="02020603050405020304" pitchFamily="18" charset="0"/>
                <a:hlinkClick r:id="rId6"/>
              </a:rPr>
              <a:t>Skachkowasveta@yandex.ru</a:t>
            </a:r>
            <a:endParaRPr lang="en-US" dirty="0">
              <a:solidFill>
                <a:srgbClr val="0070C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9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364"/>
            <a:ext cx="8352927" cy="630927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66D43D1-E131-4904-B77B-7622FDB3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cdn.pixabay.com/photo/2015/11/06/12/40/fan-1027187_6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r="25276"/>
          <a:stretch/>
        </p:blipFill>
        <p:spPr bwMode="auto">
          <a:xfrm>
            <a:off x="4139952" y="1412776"/>
            <a:ext cx="1489821" cy="308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179512" y="2420888"/>
            <a:ext cx="3672408" cy="2160240"/>
          </a:xfrm>
          <a:prstGeom prst="wedgeRectCallout">
            <a:avLst>
              <a:gd name="adj1" fmla="val 68615"/>
              <a:gd name="adj2" fmla="val -306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 образовательный процесс экономического воспитания позволяет осуществлять тесную связь гражданского, нравственного, трудового и экономического воспитания.</a:t>
            </a:r>
            <a:endParaRPr lang="ru-RU" sz="1600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251520" y="260648"/>
            <a:ext cx="3672408" cy="1944216"/>
          </a:xfrm>
          <a:prstGeom prst="wedgeRectCallout">
            <a:avLst>
              <a:gd name="adj1" fmla="val 61739"/>
              <a:gd name="adj2" fmla="val 349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образования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уникальной личности ребенка, т.к. на этом этапе закладываются основы личностной культуры, обеспечивается освоение первоначальных социокультурных норм. 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5220072" y="404665"/>
            <a:ext cx="3240360" cy="864096"/>
          </a:xfrm>
          <a:prstGeom prst="wedgeRectCallout">
            <a:avLst>
              <a:gd name="adj1" fmla="val -61961"/>
              <a:gd name="adj2" fmla="val 9798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 «Об образовании РФ»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64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6156176" y="1772815"/>
            <a:ext cx="2592288" cy="2304257"/>
          </a:xfrm>
          <a:prstGeom prst="wedgeRectCallout">
            <a:avLst>
              <a:gd name="adj1" fmla="val -76341"/>
              <a:gd name="adj2" fmla="val 390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парциальная образовательная программа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по финансовой грамотности «Экономическое воспитание дошкольников» 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788024" y="4941169"/>
            <a:ext cx="3888432" cy="1656184"/>
          </a:xfrm>
          <a:prstGeom prst="wedgeRectCallout">
            <a:avLst>
              <a:gd name="adj1" fmla="val -29327"/>
              <a:gd name="adj2" fmla="val -8548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Образовательная программа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развития финансовой грамотности дошкольников Л.В. Любимовой « Открытия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Феечки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Копеечки»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67544" y="4941168"/>
            <a:ext cx="3888432" cy="1656184"/>
          </a:xfrm>
          <a:prstGeom prst="wedgeRectCallout">
            <a:avLst>
              <a:gd name="adj1" fmla="val 46210"/>
              <a:gd name="adj2" fmla="val -7126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Введение основ финансовой грамотности в образовательную деятельность дошкольной образовательной организации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Методические рекомендации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Автор-сост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О.В. Морозова»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F639544-1CE5-44F7-99D9-0F543393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0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666828" y="188913"/>
            <a:ext cx="5865612" cy="63341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Почему это так важно!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95676" y="2999784"/>
            <a:ext cx="3214711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996933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Осуществляется тесная связь гражданского, нравственного, трудового и экономического воспитания.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95026" y="1519049"/>
            <a:ext cx="3672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риобретается первичный опыт в элементарных экономических отношени</a:t>
            </a:r>
            <a:r>
              <a:rPr lang="ru-RU" sz="2000" dirty="0">
                <a:solidFill>
                  <a:schemeClr val="tx1"/>
                </a:solidFill>
              </a:rPr>
              <a:t>ях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3919989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акладываются основы личностной культуры, обеспечивается освоение первоначальных социокультурных норм</a:t>
            </a:r>
          </a:p>
          <a:p>
            <a:endParaRPr lang="ru-RU" dirty="0"/>
          </a:p>
        </p:txBody>
      </p:sp>
      <p:sp>
        <p:nvSpPr>
          <p:cNvPr id="11" name="Выгнутая вправо стрелка 10"/>
          <p:cNvSpPr/>
          <p:nvPr/>
        </p:nvSpPr>
        <p:spPr>
          <a:xfrm rot="5400000">
            <a:off x="4297710" y="4219783"/>
            <a:ext cx="548578" cy="2206599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 rot="13258997">
            <a:off x="1417267" y="1436336"/>
            <a:ext cx="927760" cy="2519375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3376301">
            <a:off x="6227370" y="2272570"/>
            <a:ext cx="2089912" cy="790856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80526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Государство заинтересовано в повышении финансовой грамотности населения</a:t>
            </a:r>
          </a:p>
        </p:txBody>
      </p:sp>
      <p:pic>
        <p:nvPicPr>
          <p:cNvPr id="10242" name="Picture 2" descr="http://www.kapitil.com/wp-content/uploads/2017/02/financial-gu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" y="155576"/>
            <a:ext cx="2339402" cy="20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9D72D52-AFA9-4D39-AD3C-031A4AD3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40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556792"/>
          <a:ext cx="9001156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1\Desktop\Финансовая грамотность\ФГ\men_cloves_white_background_77120_1920x1080.jpg"/>
          <p:cNvPicPr>
            <a:picLocks noChangeAspect="1" noChangeArrowheads="1"/>
          </p:cNvPicPr>
          <p:nvPr/>
        </p:nvPicPr>
        <p:blipFill>
          <a:blip r:embed="rId8" cstate="print"/>
          <a:srcRect t="18750"/>
          <a:stretch>
            <a:fillRect/>
          </a:stretch>
        </p:blipFill>
        <p:spPr bwMode="auto">
          <a:xfrm>
            <a:off x="0" y="0"/>
            <a:ext cx="2760718" cy="185734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19672" y="214290"/>
            <a:ext cx="6952856" cy="10544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УПРАВЛЕНЧЕСКИЙ ПРОЕКТ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«Первые шаги по ступенькам финансовой грамотности»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6D30AED-F396-41C8-8BCA-E285BE34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941" y="2331736"/>
            <a:ext cx="2499324" cy="396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50916" t="10828" r="15324" b="4517"/>
          <a:stretch>
            <a:fillRect/>
          </a:stretch>
        </p:blipFill>
        <p:spPr bwMode="auto">
          <a:xfrm>
            <a:off x="3048022" y="1645945"/>
            <a:ext cx="2378146" cy="377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34867" t="10828" r="33034" b="6486"/>
          <a:stretch>
            <a:fillRect/>
          </a:stretch>
        </p:blipFill>
        <p:spPr bwMode="auto">
          <a:xfrm>
            <a:off x="5669265" y="960154"/>
            <a:ext cx="2499324" cy="396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ашивка 15"/>
          <p:cNvSpPr/>
          <p:nvPr/>
        </p:nvSpPr>
        <p:spPr>
          <a:xfrm>
            <a:off x="0" y="342943"/>
            <a:ext cx="4067943" cy="1028686"/>
          </a:xfrm>
          <a:prstGeom prst="chevro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24" tIns="40612" rIns="81224" bIns="40612"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 педагогов и создание условий в ДОУ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56" name="AutoShape 8" descr="Финансовая культура"/>
          <p:cNvSpPr>
            <a:spLocks noChangeAspect="1" noChangeArrowheads="1"/>
          </p:cNvSpPr>
          <p:nvPr/>
        </p:nvSpPr>
        <p:spPr bwMode="auto">
          <a:xfrm>
            <a:off x="131704" y="-130024"/>
            <a:ext cx="254000" cy="285750"/>
          </a:xfrm>
          <a:prstGeom prst="rect">
            <a:avLst/>
          </a:prstGeom>
          <a:noFill/>
        </p:spPr>
        <p:txBody>
          <a:bodyPr vert="horz" wrap="square" lIns="81224" tIns="40612" rIns="81224" bIns="4061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EEF2EE9-FEEC-4817-A69F-9EFD55BF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ekgif.com/uploads/2017/07/-letterhead-backgrounds-blue-business-technology-ppt-backgrounds-3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85909584"/>
              </p:ext>
            </p:extLst>
          </p:nvPr>
        </p:nvGraphicFramePr>
        <p:xfrm>
          <a:off x="2699792" y="1628775"/>
          <a:ext cx="6444208" cy="4176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1106" y="2276872"/>
            <a:ext cx="298782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98763" y="235527"/>
            <a:ext cx="837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помочь детям пяти–семи лет войти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социально-экономическую жизнь, способствовать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основ финансовой грамотности у детей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возраста.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745C5A9-E4E6-4417-8263-499883F7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600" cy="44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75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</TotalTime>
  <Words>1314</Words>
  <Application>Microsoft Office PowerPoint</Application>
  <PresentationFormat>Экран (4:3)</PresentationFormat>
  <Paragraphs>174</Paragraphs>
  <Slides>32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Book Antiqua</vt:lpstr>
      <vt:lpstr>Bookman Old Style</vt:lpstr>
      <vt:lpstr>Calibri</vt:lpstr>
      <vt:lpstr>Times New Roman</vt:lpstr>
      <vt:lpstr>Wingdings</vt:lpstr>
      <vt:lpstr>Тема Office</vt:lpstr>
      <vt:lpstr>«Формирование финансовой грамотности дошкольников»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это так важно!</vt:lpstr>
      <vt:lpstr>УПРАВЛЕНЧЕСКИЙ ПРОЕКТ «Первые шаги по ступенькам финансовой грамотности»</vt:lpstr>
      <vt:lpstr>Презентация PowerPoint</vt:lpstr>
      <vt:lpstr>Презентация PowerPoint</vt:lpstr>
      <vt:lpstr>Региональная программа по финансово-экономической грамотности детей дошкольного возраста.</vt:lpstr>
      <vt:lpstr>Модули программы</vt:lpstr>
      <vt:lpstr> Ведущие принципы формирования ОФГ </vt:lpstr>
      <vt:lpstr>ФГОС ДО (п.2.6)</vt:lpstr>
      <vt:lpstr>От первичных представлений к  творческой деятельности</vt:lpstr>
      <vt:lpstr>Презентация PowerPoint</vt:lpstr>
      <vt:lpstr>Основные виды деятельности </vt:lpstr>
      <vt:lpstr>Технологии формирования основ экономической культуры </vt:lpstr>
      <vt:lpstr>Формы экономического воспитания </vt:lpstr>
      <vt:lpstr>Презентация PowerPoint</vt:lpstr>
      <vt:lpstr>КОП «Открываем супермаркет»  </vt:lpstr>
      <vt:lpstr>НОД «Как старик корову продавал»</vt:lpstr>
      <vt:lpstr>Сюжетно-ролевая игра «Поход в театр»  </vt:lpstr>
      <vt:lpstr>Театрализованная сказка «Сладкий сон»  </vt:lpstr>
      <vt:lpstr>Сюжетно-ролевые игры</vt:lpstr>
      <vt:lpstr>Квест-игра « Фикси –сюрприз»</vt:lpstr>
      <vt:lpstr>Мастер –класс                        «Подарок  для мам» </vt:lpstr>
      <vt:lpstr>Технологии Н.А. Коротковой «Путешествие по карте-панно», «Река времени. История денег»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«Первые шаги по ступенькам финансовой грамотности»</dc:title>
  <dc:creator>ЕЛЕНА</dc:creator>
  <cp:lastModifiedBy>User</cp:lastModifiedBy>
  <cp:revision>173</cp:revision>
  <dcterms:created xsi:type="dcterms:W3CDTF">2018-10-14T07:33:55Z</dcterms:created>
  <dcterms:modified xsi:type="dcterms:W3CDTF">2022-06-01T11:12:23Z</dcterms:modified>
</cp:coreProperties>
</file>